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8" r:id="rId1"/>
  </p:sldMasterIdLst>
  <p:notesMasterIdLst>
    <p:notesMasterId r:id="rId25"/>
  </p:notesMasterIdLst>
  <p:handoutMasterIdLst>
    <p:handoutMasterId r:id="rId26"/>
  </p:handoutMasterIdLst>
  <p:sldIdLst>
    <p:sldId id="632" r:id="rId2"/>
    <p:sldId id="651" r:id="rId3"/>
    <p:sldId id="614" r:id="rId4"/>
    <p:sldId id="631" r:id="rId5"/>
    <p:sldId id="546" r:id="rId6"/>
    <p:sldId id="627" r:id="rId7"/>
    <p:sldId id="604" r:id="rId8"/>
    <p:sldId id="616" r:id="rId9"/>
    <p:sldId id="608" r:id="rId10"/>
    <p:sldId id="613" r:id="rId11"/>
    <p:sldId id="577" r:id="rId12"/>
    <p:sldId id="526" r:id="rId13"/>
    <p:sldId id="575" r:id="rId14"/>
    <p:sldId id="576" r:id="rId15"/>
    <p:sldId id="609" r:id="rId16"/>
    <p:sldId id="267" r:id="rId17"/>
    <p:sldId id="269" r:id="rId18"/>
    <p:sldId id="635" r:id="rId19"/>
    <p:sldId id="296" r:id="rId20"/>
    <p:sldId id="610" r:id="rId21"/>
    <p:sldId id="648" r:id="rId22"/>
    <p:sldId id="649" r:id="rId23"/>
    <p:sldId id="65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90C"/>
    <a:srgbClr val="1D1C21"/>
    <a:srgbClr val="F37056"/>
    <a:srgbClr val="F47353"/>
    <a:srgbClr val="FFAD00"/>
    <a:srgbClr val="F9394A"/>
    <a:srgbClr val="FA4340"/>
    <a:srgbClr val="FC662B"/>
    <a:srgbClr val="FE960E"/>
    <a:srgbClr val="FE97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50" autoAdjust="0"/>
    <p:restoredTop sz="86429" autoAdjust="0"/>
  </p:normalViewPr>
  <p:slideViewPr>
    <p:cSldViewPr snapToGrid="0" showGuides="1">
      <p:cViewPr varScale="1">
        <p:scale>
          <a:sx n="124" d="100"/>
          <a:sy n="124" d="100"/>
        </p:scale>
        <p:origin x="648" y="1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7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07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2A-48DD-BC32-B32122B728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2A-48DD-BC32-B32122B7285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2A-48DD-BC32-B32122B728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18503432"/>
        <c:axId val="718500688"/>
      </c:barChart>
      <c:catAx>
        <c:axId val="718503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718500688"/>
        <c:crosses val="autoZero"/>
        <c:auto val="1"/>
        <c:lblAlgn val="ctr"/>
        <c:lblOffset val="100"/>
        <c:noMultiLvlLbl val="0"/>
      </c:catAx>
      <c:valAx>
        <c:axId val="718500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718503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348-4D6F-BF11-960EE958A491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348-4D6F-BF11-960EE958A491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348-4D6F-BF11-960EE958A4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348-4D6F-BF11-960EE958A491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348-4D6F-BF11-960EE958A4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556B1-47E5-4841-AF78-A552147C4512}" type="datetimeFigureOut">
              <a:rPr lang="en-US" smtClean="0"/>
              <a:t>1/20/22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© 2018 – Proprietary &amp; Confidential Information of Amdocs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06EA9-5B09-4754-A303-3A3F0FC82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766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50B4B-8E77-4614-AD0C-B0421D705C95}" type="datetimeFigureOut">
              <a:rPr lang="en-US" smtClean="0"/>
              <a:t>1/20/22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© 2018 – Proprietary &amp; Confidential Information of Amdocs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382844-C493-4E5C-84EB-6E0488489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71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382844-C493-4E5C-84EB-6E0488489C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432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82844-C493-4E5C-84EB-6E0488489CF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26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82844-C493-4E5C-84EB-6E0488489CF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74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82844-C493-4E5C-84EB-6E0488489CF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36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82844-C493-4E5C-84EB-6E0488489CF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4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382844-C493-4E5C-84EB-6E0488489C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284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382844-C493-4E5C-84EB-6E0488489C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756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382844-C493-4E5C-84EB-6E0488489C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351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382844-C493-4E5C-84EB-6E0488489C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676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382844-C493-4E5C-84EB-6E0488489C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4618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382844-C493-4E5C-84EB-6E0488489C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4357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382844-C493-4E5C-84EB-6E0488489C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877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382844-C493-4E5C-84EB-6E0488489C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234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 - 3d a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4DCA33D-BF12-2F41-9D7F-21BD4C6A75FD}"/>
              </a:ext>
            </a:extLst>
          </p:cNvPr>
          <p:cNvGrpSpPr/>
          <p:nvPr userDrawn="1"/>
        </p:nvGrpSpPr>
        <p:grpSpPr>
          <a:xfrm>
            <a:off x="-2218319" y="-986806"/>
            <a:ext cx="16850293" cy="8450782"/>
            <a:chOff x="-2218319" y="-986806"/>
            <a:chExt cx="16850293" cy="845078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B57BEA8-F508-2348-9C2A-A87EEEAA4529}"/>
                </a:ext>
              </a:extLst>
            </p:cNvPr>
            <p:cNvGrpSpPr/>
            <p:nvPr userDrawn="1"/>
          </p:nvGrpSpPr>
          <p:grpSpPr>
            <a:xfrm>
              <a:off x="-2218319" y="-986806"/>
              <a:ext cx="16850293" cy="8450782"/>
              <a:chOff x="-2218319" y="-986806"/>
              <a:chExt cx="16850293" cy="8450782"/>
            </a:xfrm>
          </p:grpSpPr>
          <p:pic>
            <p:nvPicPr>
              <p:cNvPr id="99" name="Picture 3-N">
                <a:extLst>
                  <a:ext uri="{FF2B5EF4-FFF2-40B4-BE49-F238E27FC236}">
                    <a16:creationId xmlns:a16="http://schemas.microsoft.com/office/drawing/2014/main" id="{A1EEFA47-172B-4D4A-8384-90FA1FF8734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rcRect/>
              <a:stretch/>
            </p:blipFill>
            <p:spPr>
              <a:xfrm rot="398935">
                <a:off x="7330700" y="-986806"/>
                <a:ext cx="7301274" cy="8450782"/>
              </a:xfrm>
              <a:prstGeom prst="rect">
                <a:avLst/>
              </a:prstGeom>
            </p:spPr>
          </p:pic>
          <p:pic>
            <p:nvPicPr>
              <p:cNvPr id="100" name="Picture 7-N">
                <a:extLst>
                  <a:ext uri="{FF2B5EF4-FFF2-40B4-BE49-F238E27FC236}">
                    <a16:creationId xmlns:a16="http://schemas.microsoft.com/office/drawing/2014/main" id="{75D29176-DD23-AF4A-9D6C-EEE3BA25BCA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rcRect/>
              <a:stretch/>
            </p:blipFill>
            <p:spPr>
              <a:xfrm rot="516374" flipH="1" flipV="1">
                <a:off x="-2218319" y="-519028"/>
                <a:ext cx="6661592" cy="7710390"/>
              </a:xfrm>
              <a:prstGeom prst="rect">
                <a:avLst/>
              </a:prstGeom>
            </p:spPr>
          </p:pic>
          <p:pic>
            <p:nvPicPr>
              <p:cNvPr id="101" name="Graphic 100">
                <a:extLst>
                  <a:ext uri="{FF2B5EF4-FFF2-40B4-BE49-F238E27FC236}">
                    <a16:creationId xmlns:a16="http://schemas.microsoft.com/office/drawing/2014/main" id="{7F36E82A-8648-CC41-A578-A1409196304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/>
              <a:srcRect/>
              <a:stretch/>
            </p:blipFill>
            <p:spPr>
              <a:xfrm rot="267238" flipH="1">
                <a:off x="11557840" y="3710145"/>
                <a:ext cx="1129292" cy="603335"/>
              </a:xfrm>
              <a:prstGeom prst="rect">
                <a:avLst/>
              </a:prstGeom>
            </p:spPr>
          </p:pic>
          <p:pic>
            <p:nvPicPr>
              <p:cNvPr id="102" name="Graphic 101">
                <a:extLst>
                  <a:ext uri="{FF2B5EF4-FFF2-40B4-BE49-F238E27FC236}">
                    <a16:creationId xmlns:a16="http://schemas.microsoft.com/office/drawing/2014/main" id="{85C0CB9E-56CF-5E41-86EC-C11C408E05C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26320" t="35125" r="61499" b="52615"/>
              <a:stretch/>
            </p:blipFill>
            <p:spPr>
              <a:xfrm rot="403074">
                <a:off x="11245701" y="4832825"/>
                <a:ext cx="872678" cy="1015640"/>
              </a:xfrm>
              <a:prstGeom prst="rect">
                <a:avLst/>
              </a:prstGeom>
            </p:spPr>
          </p:pic>
          <p:pic>
            <p:nvPicPr>
              <p:cNvPr id="103" name="Graphic 102">
                <a:extLst>
                  <a:ext uri="{FF2B5EF4-FFF2-40B4-BE49-F238E27FC236}">
                    <a16:creationId xmlns:a16="http://schemas.microsoft.com/office/drawing/2014/main" id="{F61819E3-ABB8-4A43-A0E5-C91A7EDE2EB9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/>
              <a:srcRect/>
              <a:stretch/>
            </p:blipFill>
            <p:spPr>
              <a:xfrm rot="11405730" flipH="1">
                <a:off x="412" y="3996266"/>
                <a:ext cx="1032564" cy="1243184"/>
              </a:xfrm>
              <a:prstGeom prst="rect">
                <a:avLst/>
              </a:prstGeom>
            </p:spPr>
          </p:pic>
          <p:pic>
            <p:nvPicPr>
              <p:cNvPr id="104" name="Graphic 103">
                <a:extLst>
                  <a:ext uri="{FF2B5EF4-FFF2-40B4-BE49-F238E27FC236}">
                    <a16:creationId xmlns:a16="http://schemas.microsoft.com/office/drawing/2014/main" id="{DFDC3DD1-31AF-C348-B835-56A299F40DA8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/>
              <a:srcRect/>
              <a:stretch/>
            </p:blipFill>
            <p:spPr>
              <a:xfrm rot="11183646" flipH="1">
                <a:off x="1706663" y="218571"/>
                <a:ext cx="806540" cy="748401"/>
              </a:xfrm>
              <a:prstGeom prst="rect">
                <a:avLst/>
              </a:prstGeom>
            </p:spPr>
          </p:pic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E36ACE6-788F-CB4F-B7BF-7500F0D0D1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26321" t="38555" r="53481" b="47957"/>
            <a:stretch/>
          </p:blipFill>
          <p:spPr>
            <a:xfrm rot="449606" flipV="1">
              <a:off x="-49198" y="1628352"/>
              <a:ext cx="1341968" cy="1036166"/>
            </a:xfrm>
            <a:prstGeom prst="rect">
              <a:avLst/>
            </a:prstGeom>
          </p:spPr>
        </p:pic>
      </p:grpSp>
      <p:sp>
        <p:nvSpPr>
          <p:cNvPr id="105" name="Title 1">
            <a:extLst>
              <a:ext uri="{FF2B5EF4-FFF2-40B4-BE49-F238E27FC236}">
                <a16:creationId xmlns:a16="http://schemas.microsoft.com/office/drawing/2014/main" id="{91C8BE25-AC14-D441-9B54-54CA6100D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6245" y="791498"/>
            <a:ext cx="11319511" cy="1231106"/>
          </a:xfrm>
        </p:spPr>
        <p:txBody>
          <a:bodyPr anchor="b" anchorCtr="0"/>
          <a:lstStyle>
            <a:lvl1pPr algn="ctr">
              <a:defRPr sz="4000" cap="none" baseline="0">
                <a:gradFill>
                  <a:gsLst>
                    <a:gs pos="100000">
                      <a:schemeClr val="accent4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 dirty="0"/>
              <a:t>CENTURY GOTHIC </a:t>
            </a:r>
            <a:br>
              <a:rPr lang="en-US" dirty="0"/>
            </a:br>
            <a:r>
              <a:rPr lang="en-US" dirty="0"/>
              <a:t>BOLD SIZE 40PT</a:t>
            </a:r>
          </a:p>
        </p:txBody>
      </p:sp>
      <p:sp>
        <p:nvSpPr>
          <p:cNvPr id="106" name="Subtitle 2">
            <a:extLst>
              <a:ext uri="{FF2B5EF4-FFF2-40B4-BE49-F238E27FC236}">
                <a16:creationId xmlns:a16="http://schemas.microsoft.com/office/drawing/2014/main" id="{15D77E9D-E536-FE4C-AA14-013443A661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6252" y="3674037"/>
            <a:ext cx="11319497" cy="74892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4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Century Gothic Size 14pt </a:t>
            </a:r>
          </a:p>
          <a:p>
            <a:r>
              <a:rPr lang="en-US" dirty="0"/>
              <a:t>Speaker Title</a:t>
            </a:r>
          </a:p>
          <a:p>
            <a:r>
              <a:rPr lang="en-US" dirty="0"/>
              <a:t>00/00/0000</a:t>
            </a:r>
          </a:p>
        </p:txBody>
      </p:sp>
      <p:sp>
        <p:nvSpPr>
          <p:cNvPr id="107" name="Text Placeholder 8">
            <a:extLst>
              <a:ext uri="{FF2B5EF4-FFF2-40B4-BE49-F238E27FC236}">
                <a16:creationId xmlns:a16="http://schemas.microsoft.com/office/drawing/2014/main" id="{AD88BF21-2534-DF4F-A9B8-D7A0304BC0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6245" y="2204382"/>
            <a:ext cx="11319510" cy="525463"/>
          </a:xfrm>
        </p:spPr>
        <p:txBody>
          <a:bodyPr/>
          <a:lstStyle>
            <a:lvl1pPr marL="0" indent="0" algn="ctr">
              <a:buFontTx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 header Century Gothic size 20pt</a:t>
            </a:r>
          </a:p>
          <a:p>
            <a:pPr lvl="0"/>
            <a:endParaRPr lang="en-US" dirty="0"/>
          </a:p>
        </p:txBody>
      </p: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D9F8F53C-2CF7-40B9-9469-19BF0DDFA069}"/>
              </a:ext>
            </a:extLst>
          </p:cNvPr>
          <p:cNvGrpSpPr/>
          <p:nvPr userDrawn="1"/>
        </p:nvGrpSpPr>
        <p:grpSpPr>
          <a:xfrm>
            <a:off x="-2360994" y="-1122066"/>
            <a:ext cx="6648733" cy="9102608"/>
            <a:chOff x="-2361718" y="-1122066"/>
            <a:chExt cx="6648733" cy="9102608"/>
          </a:xfrm>
          <a:solidFill>
            <a:srgbClr val="E6E6E6"/>
          </a:solidFill>
        </p:grpSpPr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359E34CB-9D1E-49FA-A1C8-996B7DF65ED1}"/>
                </a:ext>
              </a:extLst>
            </p:cNvPr>
            <p:cNvSpPr/>
            <p:nvPr userDrawn="1"/>
          </p:nvSpPr>
          <p:spPr>
            <a:xfrm>
              <a:off x="-2354946" y="-1122066"/>
              <a:ext cx="6641961" cy="11220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 err="1"/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E6C65811-270A-4E85-9317-2A8CA7C59A43}"/>
                </a:ext>
              </a:extLst>
            </p:cNvPr>
            <p:cNvSpPr/>
            <p:nvPr userDrawn="1"/>
          </p:nvSpPr>
          <p:spPr>
            <a:xfrm>
              <a:off x="-2354947" y="-1"/>
              <a:ext cx="2354949" cy="70485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 err="1"/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0E4DB280-A775-4DE1-A261-D88E114BFBCB}"/>
                </a:ext>
              </a:extLst>
            </p:cNvPr>
            <p:cNvSpPr/>
            <p:nvPr userDrawn="1"/>
          </p:nvSpPr>
          <p:spPr>
            <a:xfrm>
              <a:off x="-2361718" y="6858477"/>
              <a:ext cx="6648732" cy="11220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 err="1"/>
            </a:p>
          </p:txBody>
        </p:sp>
      </p:grpSp>
      <p:grpSp>
        <p:nvGrpSpPr>
          <p:cNvPr id="667" name="Group 666">
            <a:extLst>
              <a:ext uri="{FF2B5EF4-FFF2-40B4-BE49-F238E27FC236}">
                <a16:creationId xmlns:a16="http://schemas.microsoft.com/office/drawing/2014/main" id="{0FD239A8-C119-4C5E-9120-6D2E4B42796A}"/>
              </a:ext>
            </a:extLst>
          </p:cNvPr>
          <p:cNvGrpSpPr/>
          <p:nvPr userDrawn="1"/>
        </p:nvGrpSpPr>
        <p:grpSpPr>
          <a:xfrm flipH="1">
            <a:off x="7919773" y="-1122066"/>
            <a:ext cx="6648733" cy="9102608"/>
            <a:chOff x="-2361718" y="-1122066"/>
            <a:chExt cx="6648733" cy="9102608"/>
          </a:xfrm>
          <a:solidFill>
            <a:srgbClr val="E6E6E6"/>
          </a:solidFill>
        </p:grpSpPr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444876EC-C1F6-475E-A40F-9C66AEC6B906}"/>
                </a:ext>
              </a:extLst>
            </p:cNvPr>
            <p:cNvSpPr/>
            <p:nvPr userDrawn="1"/>
          </p:nvSpPr>
          <p:spPr>
            <a:xfrm>
              <a:off x="-2354946" y="-1122066"/>
              <a:ext cx="6641961" cy="11220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 err="1"/>
            </a:p>
          </p:txBody>
        </p:sp>
        <p:sp>
          <p:nvSpPr>
            <p:cNvPr id="669" name="Rectangle 668">
              <a:extLst>
                <a:ext uri="{FF2B5EF4-FFF2-40B4-BE49-F238E27FC236}">
                  <a16:creationId xmlns:a16="http://schemas.microsoft.com/office/drawing/2014/main" id="{285F5587-F822-4312-BB81-17B2601AC580}"/>
                </a:ext>
              </a:extLst>
            </p:cNvPr>
            <p:cNvSpPr/>
            <p:nvPr userDrawn="1"/>
          </p:nvSpPr>
          <p:spPr>
            <a:xfrm>
              <a:off x="-2354947" y="-1"/>
              <a:ext cx="2354949" cy="70485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 err="1"/>
            </a:p>
          </p:txBody>
        </p:sp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96C9589E-2C93-47F4-B5C3-DE2DD9C4731F}"/>
                </a:ext>
              </a:extLst>
            </p:cNvPr>
            <p:cNvSpPr/>
            <p:nvPr userDrawn="1"/>
          </p:nvSpPr>
          <p:spPr>
            <a:xfrm>
              <a:off x="-2361718" y="6858477"/>
              <a:ext cx="6648732" cy="11220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 err="1"/>
            </a:p>
          </p:txBody>
        </p:sp>
      </p:grpSp>
      <p:pic>
        <p:nvPicPr>
          <p:cNvPr id="43" name="Graphic 42">
            <a:extLst>
              <a:ext uri="{FF2B5EF4-FFF2-40B4-BE49-F238E27FC236}">
                <a16:creationId xmlns:a16="http://schemas.microsoft.com/office/drawing/2014/main" id="{302241CC-84E9-9640-ACB0-A4BC4B0A51C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87739" y="5870054"/>
            <a:ext cx="3629100" cy="57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3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 - keyline a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&#10;&#10;Description automatically generated">
            <a:extLst>
              <a:ext uri="{FF2B5EF4-FFF2-40B4-BE49-F238E27FC236}">
                <a16:creationId xmlns:a16="http://schemas.microsoft.com/office/drawing/2014/main" id="{8D9B5756-B96C-4701-B1A2-C745AA2A8A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324530" y="0"/>
            <a:ext cx="4867469" cy="6858000"/>
          </a:xfrm>
          <a:prstGeom prst="rect">
            <a:avLst/>
          </a:prstGeom>
        </p:spPr>
      </p:pic>
      <p:sp>
        <p:nvSpPr>
          <p:cNvPr id="32" name="Rectangle">
            <a:extLst>
              <a:ext uri="{FF2B5EF4-FFF2-40B4-BE49-F238E27FC236}">
                <a16:creationId xmlns:a16="http://schemas.microsoft.com/office/drawing/2014/main" id="{FC66991B-AB89-410A-93BD-B2F0B79000F9}"/>
              </a:ext>
            </a:extLst>
          </p:cNvPr>
          <p:cNvSpPr/>
          <p:nvPr userDrawn="1"/>
        </p:nvSpPr>
        <p:spPr>
          <a:xfrm rot="10800000" flipH="1" flipV="1">
            <a:off x="7324529" y="0"/>
            <a:ext cx="1000903" cy="6858000"/>
          </a:xfrm>
          <a:prstGeom prst="rect">
            <a:avLst/>
          </a:prstGeom>
          <a:gradFill flip="none" rotWithShape="1">
            <a:gsLst>
              <a:gs pos="1800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35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4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546521" y="1524000"/>
            <a:ext cx="11091672" cy="1518364"/>
          </a:xfrm>
        </p:spPr>
        <p:txBody>
          <a:bodyPr>
            <a:sp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1488B3-5D9F-8A47-9C0A-733035587B8A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28" name="Amdocs_Logomark">
              <a:extLst>
                <a:ext uri="{FF2B5EF4-FFF2-40B4-BE49-F238E27FC236}">
                  <a16:creationId xmlns:a16="http://schemas.microsoft.com/office/drawing/2014/main" id="{102F794D-F982-1746-B9F5-57C5C42D6B7A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45" name="Freeform: Shape 6">
                <a:extLst>
                  <a:ext uri="{FF2B5EF4-FFF2-40B4-BE49-F238E27FC236}">
                    <a16:creationId xmlns:a16="http://schemas.microsoft.com/office/drawing/2014/main" id="{43E74C4D-B463-AF4C-BB6C-44149C539ECC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7">
                <a:extLst>
                  <a:ext uri="{FF2B5EF4-FFF2-40B4-BE49-F238E27FC236}">
                    <a16:creationId xmlns:a16="http://schemas.microsoft.com/office/drawing/2014/main" id="{0D5559B4-3916-3F49-A041-2F458037D157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80D76F0-0C96-BE4E-8AF4-A245B2EF8C7A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solidFill>
              <a:schemeClr val="bg1"/>
            </a:solidFill>
          </p:grpSpPr>
          <p:sp>
            <p:nvSpPr>
              <p:cNvPr id="31" name="Freeform: Shape 20">
                <a:extLst>
                  <a:ext uri="{FF2B5EF4-FFF2-40B4-BE49-F238E27FC236}">
                    <a16:creationId xmlns:a16="http://schemas.microsoft.com/office/drawing/2014/main" id="{05F0F7AE-AB2E-8B48-BC58-8CCA4FD8FEA6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21">
                <a:extLst>
                  <a:ext uri="{FF2B5EF4-FFF2-40B4-BE49-F238E27FC236}">
                    <a16:creationId xmlns:a16="http://schemas.microsoft.com/office/drawing/2014/main" id="{CC71FFAB-8A42-5642-A2C3-3A9ECAB63F5E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22">
                <a:extLst>
                  <a:ext uri="{FF2B5EF4-FFF2-40B4-BE49-F238E27FC236}">
                    <a16:creationId xmlns:a16="http://schemas.microsoft.com/office/drawing/2014/main" id="{4DA56E6F-2CDB-4B43-98B9-9B410D94724B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23">
                <a:extLst>
                  <a:ext uri="{FF2B5EF4-FFF2-40B4-BE49-F238E27FC236}">
                    <a16:creationId xmlns:a16="http://schemas.microsoft.com/office/drawing/2014/main" id="{38038404-AABC-CD49-AEBB-AC6E5B32428F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24">
                <a:extLst>
                  <a:ext uri="{FF2B5EF4-FFF2-40B4-BE49-F238E27FC236}">
                    <a16:creationId xmlns:a16="http://schemas.microsoft.com/office/drawing/2014/main" id="{333355CB-DA55-F646-BC0D-577092D2701A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25">
                <a:extLst>
                  <a:ext uri="{FF2B5EF4-FFF2-40B4-BE49-F238E27FC236}">
                    <a16:creationId xmlns:a16="http://schemas.microsoft.com/office/drawing/2014/main" id="{2424988F-88A7-B741-85F1-06B882706896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26">
                <a:extLst>
                  <a:ext uri="{FF2B5EF4-FFF2-40B4-BE49-F238E27FC236}">
                    <a16:creationId xmlns:a16="http://schemas.microsoft.com/office/drawing/2014/main" id="{D3221EDD-FD8C-974B-9C85-9809CA38A924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27">
                <a:extLst>
                  <a:ext uri="{FF2B5EF4-FFF2-40B4-BE49-F238E27FC236}">
                    <a16:creationId xmlns:a16="http://schemas.microsoft.com/office/drawing/2014/main" id="{A63C6F11-46D2-1B4A-9D61-880A6382F617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28">
                <a:extLst>
                  <a:ext uri="{FF2B5EF4-FFF2-40B4-BE49-F238E27FC236}">
                    <a16:creationId xmlns:a16="http://schemas.microsoft.com/office/drawing/2014/main" id="{70D2652B-B535-E94B-A0BF-A01579EE1E01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29">
                <a:extLst>
                  <a:ext uri="{FF2B5EF4-FFF2-40B4-BE49-F238E27FC236}">
                    <a16:creationId xmlns:a16="http://schemas.microsoft.com/office/drawing/2014/main" id="{8C473438-C833-9647-89FD-9AEFDCA8831B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30">
                <a:extLst>
                  <a:ext uri="{FF2B5EF4-FFF2-40B4-BE49-F238E27FC236}">
                    <a16:creationId xmlns:a16="http://schemas.microsoft.com/office/drawing/2014/main" id="{1FBFA001-C55E-054B-B5D3-FBBE9272BD49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31">
                <a:extLst>
                  <a:ext uri="{FF2B5EF4-FFF2-40B4-BE49-F238E27FC236}">
                    <a16:creationId xmlns:a16="http://schemas.microsoft.com/office/drawing/2014/main" id="{DB7CCEF7-F972-D94D-A8C4-9E0BE6DC504E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32">
                <a:extLst>
                  <a:ext uri="{FF2B5EF4-FFF2-40B4-BE49-F238E27FC236}">
                    <a16:creationId xmlns:a16="http://schemas.microsoft.com/office/drawing/2014/main" id="{7587828C-0A1E-B841-9066-EDD9E5BB84E3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C3CF81-A976-F645-9452-CEF4B45EC7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62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 - keyline a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rson, hairpiece, eyepatch, spectacles&#10;&#10;Description automatically generated">
            <a:extLst>
              <a:ext uri="{FF2B5EF4-FFF2-40B4-BE49-F238E27FC236}">
                <a16:creationId xmlns:a16="http://schemas.microsoft.com/office/drawing/2014/main" id="{ECDD9770-B2B2-446F-8450-2CBBFD3613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4570" y="-1"/>
            <a:ext cx="5007429" cy="6858001"/>
          </a:xfrm>
          <a:prstGeom prst="rect">
            <a:avLst/>
          </a:prstGeom>
        </p:spPr>
      </p:pic>
      <p:sp>
        <p:nvSpPr>
          <p:cNvPr id="33" name="Rectangle 36----">
            <a:extLst>
              <a:ext uri="{FF2B5EF4-FFF2-40B4-BE49-F238E27FC236}">
                <a16:creationId xmlns:a16="http://schemas.microsoft.com/office/drawing/2014/main" id="{327FB367-D95C-4E77-89C6-02ED48CE8C04}"/>
              </a:ext>
            </a:extLst>
          </p:cNvPr>
          <p:cNvSpPr/>
          <p:nvPr userDrawn="1"/>
        </p:nvSpPr>
        <p:spPr>
          <a:xfrm rot="10800000" flipH="1" flipV="1">
            <a:off x="7184570" y="0"/>
            <a:ext cx="2416263" cy="6858000"/>
          </a:xfrm>
          <a:prstGeom prst="rect">
            <a:avLst/>
          </a:prstGeom>
          <a:gradFill flip="none" rotWithShape="1">
            <a:gsLst>
              <a:gs pos="1800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35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4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546521" y="1524000"/>
            <a:ext cx="11091672" cy="1518364"/>
          </a:xfrm>
        </p:spPr>
        <p:txBody>
          <a:bodyPr>
            <a:sp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9DB0DE8-3BA7-1645-A245-55B2AF8EB8B0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48" name="Amdocs_Logomark">
              <a:extLst>
                <a:ext uri="{FF2B5EF4-FFF2-40B4-BE49-F238E27FC236}">
                  <a16:creationId xmlns:a16="http://schemas.microsoft.com/office/drawing/2014/main" id="{5E23BA5E-CD51-764A-9EE2-1594AA79A7E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83" name="Freeform: Shape 6">
                <a:extLst>
                  <a:ext uri="{FF2B5EF4-FFF2-40B4-BE49-F238E27FC236}">
                    <a16:creationId xmlns:a16="http://schemas.microsoft.com/office/drawing/2014/main" id="{64386928-ABF5-9A40-A878-64F72E5A93BD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7">
                <a:extLst>
                  <a:ext uri="{FF2B5EF4-FFF2-40B4-BE49-F238E27FC236}">
                    <a16:creationId xmlns:a16="http://schemas.microsoft.com/office/drawing/2014/main" id="{55F3F799-E5EA-DD43-8ED6-00D00E4C165E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DDFA8DE-4D02-3042-9AC0-2D993A93EAD4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solidFill>
              <a:schemeClr val="bg1"/>
            </a:solidFill>
          </p:grpSpPr>
          <p:sp>
            <p:nvSpPr>
              <p:cNvPr id="51" name="Freeform: Shape 20">
                <a:extLst>
                  <a:ext uri="{FF2B5EF4-FFF2-40B4-BE49-F238E27FC236}">
                    <a16:creationId xmlns:a16="http://schemas.microsoft.com/office/drawing/2014/main" id="{A020DD7C-5C10-9E45-81E3-D0EEA77C2285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21">
                <a:extLst>
                  <a:ext uri="{FF2B5EF4-FFF2-40B4-BE49-F238E27FC236}">
                    <a16:creationId xmlns:a16="http://schemas.microsoft.com/office/drawing/2014/main" id="{0A990A38-6185-BA45-B077-3460B867399B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22">
                <a:extLst>
                  <a:ext uri="{FF2B5EF4-FFF2-40B4-BE49-F238E27FC236}">
                    <a16:creationId xmlns:a16="http://schemas.microsoft.com/office/drawing/2014/main" id="{F0B50E58-8EA3-2841-931D-3DD3ECB8818C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23">
                <a:extLst>
                  <a:ext uri="{FF2B5EF4-FFF2-40B4-BE49-F238E27FC236}">
                    <a16:creationId xmlns:a16="http://schemas.microsoft.com/office/drawing/2014/main" id="{F3059851-71A5-F445-A132-C9AEA4157BD5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24">
                <a:extLst>
                  <a:ext uri="{FF2B5EF4-FFF2-40B4-BE49-F238E27FC236}">
                    <a16:creationId xmlns:a16="http://schemas.microsoft.com/office/drawing/2014/main" id="{46971BF6-BF44-FB4E-B4AD-64AAB2A78106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25">
                <a:extLst>
                  <a:ext uri="{FF2B5EF4-FFF2-40B4-BE49-F238E27FC236}">
                    <a16:creationId xmlns:a16="http://schemas.microsoft.com/office/drawing/2014/main" id="{FF6A8569-6D0F-BF49-94C6-2235A5B0EB87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26">
                <a:extLst>
                  <a:ext uri="{FF2B5EF4-FFF2-40B4-BE49-F238E27FC236}">
                    <a16:creationId xmlns:a16="http://schemas.microsoft.com/office/drawing/2014/main" id="{FB55C9B0-2EA5-D546-BEEE-038D3482F60E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27">
                <a:extLst>
                  <a:ext uri="{FF2B5EF4-FFF2-40B4-BE49-F238E27FC236}">
                    <a16:creationId xmlns:a16="http://schemas.microsoft.com/office/drawing/2014/main" id="{8B479836-6312-1442-92FB-DC5CA79231DF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28">
                <a:extLst>
                  <a:ext uri="{FF2B5EF4-FFF2-40B4-BE49-F238E27FC236}">
                    <a16:creationId xmlns:a16="http://schemas.microsoft.com/office/drawing/2014/main" id="{7155BD66-58FB-B44D-AB83-A4396CC26A33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29">
                <a:extLst>
                  <a:ext uri="{FF2B5EF4-FFF2-40B4-BE49-F238E27FC236}">
                    <a16:creationId xmlns:a16="http://schemas.microsoft.com/office/drawing/2014/main" id="{A4DAB77D-105A-BF41-8159-6E39083FFBC2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30">
                <a:extLst>
                  <a:ext uri="{FF2B5EF4-FFF2-40B4-BE49-F238E27FC236}">
                    <a16:creationId xmlns:a16="http://schemas.microsoft.com/office/drawing/2014/main" id="{8C1A34DF-0FD0-5D46-8646-A75089AE0728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31">
                <a:extLst>
                  <a:ext uri="{FF2B5EF4-FFF2-40B4-BE49-F238E27FC236}">
                    <a16:creationId xmlns:a16="http://schemas.microsoft.com/office/drawing/2014/main" id="{9B5C4231-B31E-EA40-B19B-F6467A4C048B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32">
                <a:extLst>
                  <a:ext uri="{FF2B5EF4-FFF2-40B4-BE49-F238E27FC236}">
                    <a16:creationId xmlns:a16="http://schemas.microsoft.com/office/drawing/2014/main" id="{549D88AC-D21D-1A4B-B61D-E8B291F983B5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46E519E-A722-A246-9431-EB925F1029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585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Title and Content - keyline a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, eyepatch, spectacles, goggles&#10;&#10;Description automatically generated">
            <a:extLst>
              <a:ext uri="{FF2B5EF4-FFF2-40B4-BE49-F238E27FC236}">
                <a16:creationId xmlns:a16="http://schemas.microsoft.com/office/drawing/2014/main" id="{E596C371-69D1-408E-BE43-3E0DA58424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0744" y="0"/>
            <a:ext cx="10421256" cy="6858000"/>
          </a:xfrm>
          <a:prstGeom prst="rect">
            <a:avLst/>
          </a:prstGeom>
        </p:spPr>
      </p:pic>
      <p:sp>
        <p:nvSpPr>
          <p:cNvPr id="33" name="Rectangle 36----">
            <a:extLst>
              <a:ext uri="{FF2B5EF4-FFF2-40B4-BE49-F238E27FC236}">
                <a16:creationId xmlns:a16="http://schemas.microsoft.com/office/drawing/2014/main" id="{327FB367-D95C-4E77-89C6-02ED48CE8C04}"/>
              </a:ext>
            </a:extLst>
          </p:cNvPr>
          <p:cNvSpPr/>
          <p:nvPr userDrawn="1"/>
        </p:nvSpPr>
        <p:spPr>
          <a:xfrm rot="10800000" flipH="1" flipV="1">
            <a:off x="1757975" y="0"/>
            <a:ext cx="7842860" cy="6858000"/>
          </a:xfrm>
          <a:prstGeom prst="rect">
            <a:avLst/>
          </a:prstGeom>
          <a:gradFill flip="none" rotWithShape="1">
            <a:gsLst>
              <a:gs pos="1800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35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4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546521" y="450025"/>
            <a:ext cx="657695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546521" y="1524000"/>
            <a:ext cx="5618305" cy="1518364"/>
          </a:xfrm>
        </p:spPr>
        <p:txBody>
          <a:bodyPr wrap="square">
            <a:sp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7" name="Footer Placeholder 3">
            <a:extLst>
              <a:ext uri="{FF2B5EF4-FFF2-40B4-BE49-F238E27FC236}">
                <a16:creationId xmlns:a16="http://schemas.microsoft.com/office/drawing/2014/main" id="{1872E38F-276A-48FB-A020-9BCA702897D7}"/>
              </a:ext>
            </a:extLst>
          </p:cNvPr>
          <p:cNvSpPr txBox="1">
            <a:spLocks/>
          </p:cNvSpPr>
          <p:nvPr userDrawn="1"/>
        </p:nvSpPr>
        <p:spPr>
          <a:xfrm>
            <a:off x="1178532" y="6347385"/>
            <a:ext cx="4917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Security Level 2 – Sensitive. © 2022 – Proprietary &amp; Confidential Information of Amdocs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FF7E06B-7C1D-EB4D-8D5D-44AFC1C33C61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28" name="Amdocs_Logomark">
              <a:extLst>
                <a:ext uri="{FF2B5EF4-FFF2-40B4-BE49-F238E27FC236}">
                  <a16:creationId xmlns:a16="http://schemas.microsoft.com/office/drawing/2014/main" id="{0FC93D4B-1A74-E247-843C-D7A9A2D5BB8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45" name="Freeform: Shape 6">
                <a:extLst>
                  <a:ext uri="{FF2B5EF4-FFF2-40B4-BE49-F238E27FC236}">
                    <a16:creationId xmlns:a16="http://schemas.microsoft.com/office/drawing/2014/main" id="{3CDBC8CB-04FD-B84F-A365-0B31F798F3B0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7">
                <a:extLst>
                  <a:ext uri="{FF2B5EF4-FFF2-40B4-BE49-F238E27FC236}">
                    <a16:creationId xmlns:a16="http://schemas.microsoft.com/office/drawing/2014/main" id="{4A00AE43-40C4-BB43-8BFB-6B89693F15FB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AAFF9D6-B87A-BC47-95EE-5E2B5D875BBA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solidFill>
              <a:schemeClr val="bg1"/>
            </a:solidFill>
          </p:grpSpPr>
          <p:sp>
            <p:nvSpPr>
              <p:cNvPr id="31" name="Freeform: Shape 20">
                <a:extLst>
                  <a:ext uri="{FF2B5EF4-FFF2-40B4-BE49-F238E27FC236}">
                    <a16:creationId xmlns:a16="http://schemas.microsoft.com/office/drawing/2014/main" id="{C4494502-B75B-B94A-9F97-C30094B99D4A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21">
                <a:extLst>
                  <a:ext uri="{FF2B5EF4-FFF2-40B4-BE49-F238E27FC236}">
                    <a16:creationId xmlns:a16="http://schemas.microsoft.com/office/drawing/2014/main" id="{7F7FE1E7-635A-B944-A7B7-3EC7890EBB94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22">
                <a:extLst>
                  <a:ext uri="{FF2B5EF4-FFF2-40B4-BE49-F238E27FC236}">
                    <a16:creationId xmlns:a16="http://schemas.microsoft.com/office/drawing/2014/main" id="{FBCF9578-2044-954F-90DA-7DFE2ABE1754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23">
                <a:extLst>
                  <a:ext uri="{FF2B5EF4-FFF2-40B4-BE49-F238E27FC236}">
                    <a16:creationId xmlns:a16="http://schemas.microsoft.com/office/drawing/2014/main" id="{1D12BB2E-FF57-3D4C-922F-98B7743DE9BE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24">
                <a:extLst>
                  <a:ext uri="{FF2B5EF4-FFF2-40B4-BE49-F238E27FC236}">
                    <a16:creationId xmlns:a16="http://schemas.microsoft.com/office/drawing/2014/main" id="{70C82C78-CFC8-E544-A84A-18DBE38FAF0E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25">
                <a:extLst>
                  <a:ext uri="{FF2B5EF4-FFF2-40B4-BE49-F238E27FC236}">
                    <a16:creationId xmlns:a16="http://schemas.microsoft.com/office/drawing/2014/main" id="{C9D05425-2307-0F4A-AC5F-6CF5A90D1D03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26">
                <a:extLst>
                  <a:ext uri="{FF2B5EF4-FFF2-40B4-BE49-F238E27FC236}">
                    <a16:creationId xmlns:a16="http://schemas.microsoft.com/office/drawing/2014/main" id="{13F5E406-A654-C146-9226-872D14A23393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27">
                <a:extLst>
                  <a:ext uri="{FF2B5EF4-FFF2-40B4-BE49-F238E27FC236}">
                    <a16:creationId xmlns:a16="http://schemas.microsoft.com/office/drawing/2014/main" id="{717AAE45-E801-A547-91CB-D5D64C549A1E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28">
                <a:extLst>
                  <a:ext uri="{FF2B5EF4-FFF2-40B4-BE49-F238E27FC236}">
                    <a16:creationId xmlns:a16="http://schemas.microsoft.com/office/drawing/2014/main" id="{727F5404-A6DD-1747-BFA9-B20A2D5DAD60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29">
                <a:extLst>
                  <a:ext uri="{FF2B5EF4-FFF2-40B4-BE49-F238E27FC236}">
                    <a16:creationId xmlns:a16="http://schemas.microsoft.com/office/drawing/2014/main" id="{AD8BFD98-1774-8345-A792-6367D3F4658A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30">
                <a:extLst>
                  <a:ext uri="{FF2B5EF4-FFF2-40B4-BE49-F238E27FC236}">
                    <a16:creationId xmlns:a16="http://schemas.microsoft.com/office/drawing/2014/main" id="{BF826B14-180D-0947-8ED1-B39A74425235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31">
                <a:extLst>
                  <a:ext uri="{FF2B5EF4-FFF2-40B4-BE49-F238E27FC236}">
                    <a16:creationId xmlns:a16="http://schemas.microsoft.com/office/drawing/2014/main" id="{373811DE-E009-6F41-8010-7AE0D49B387F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32">
                <a:extLst>
                  <a:ext uri="{FF2B5EF4-FFF2-40B4-BE49-F238E27FC236}">
                    <a16:creationId xmlns:a16="http://schemas.microsoft.com/office/drawing/2014/main" id="{14AB7FD2-9654-504A-B80F-F12CA02372D8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923760-430F-654B-8DBB-2A71472239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302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gradFill>
                  <a:gsLst>
                    <a:gs pos="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521" y="1524000"/>
            <a:ext cx="11091672" cy="1518364"/>
          </a:xfrm>
        </p:spPr>
        <p:txBody>
          <a:bodyPr>
            <a:sp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F69513-02DE-DB4B-9737-3C75AC7076CD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29" name="Amdocs_Logomark">
              <a:extLst>
                <a:ext uri="{FF2B5EF4-FFF2-40B4-BE49-F238E27FC236}">
                  <a16:creationId xmlns:a16="http://schemas.microsoft.com/office/drawing/2014/main" id="{D93E7E95-9B94-944A-B98C-24D780821D70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45" name="Freeform: Shape 6">
                <a:extLst>
                  <a:ext uri="{FF2B5EF4-FFF2-40B4-BE49-F238E27FC236}">
                    <a16:creationId xmlns:a16="http://schemas.microsoft.com/office/drawing/2014/main" id="{A8BC5FDB-F0D9-D447-9261-063F38DC7392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7">
                <a:extLst>
                  <a:ext uri="{FF2B5EF4-FFF2-40B4-BE49-F238E27FC236}">
                    <a16:creationId xmlns:a16="http://schemas.microsoft.com/office/drawing/2014/main" id="{470B46E5-FA82-9049-AFB1-370E75A4DFEC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3EB3984-7BF9-174C-9156-00C005D5D4AB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p:grpSpPr>
          <p:sp>
            <p:nvSpPr>
              <p:cNvPr id="32" name="Freeform: Shape 61">
                <a:extLst>
                  <a:ext uri="{FF2B5EF4-FFF2-40B4-BE49-F238E27FC236}">
                    <a16:creationId xmlns:a16="http://schemas.microsoft.com/office/drawing/2014/main" id="{B80ACA83-084E-5B41-9400-50B6D8D55DCF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62">
                <a:extLst>
                  <a:ext uri="{FF2B5EF4-FFF2-40B4-BE49-F238E27FC236}">
                    <a16:creationId xmlns:a16="http://schemas.microsoft.com/office/drawing/2014/main" id="{115B6D54-6EBD-304B-9AC4-76CE5EB27F8F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63">
                <a:extLst>
                  <a:ext uri="{FF2B5EF4-FFF2-40B4-BE49-F238E27FC236}">
                    <a16:creationId xmlns:a16="http://schemas.microsoft.com/office/drawing/2014/main" id="{D027DAB6-2AF1-FB4E-A9FA-33ED4E76DAE0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64">
                <a:extLst>
                  <a:ext uri="{FF2B5EF4-FFF2-40B4-BE49-F238E27FC236}">
                    <a16:creationId xmlns:a16="http://schemas.microsoft.com/office/drawing/2014/main" id="{7C2CBBFC-D280-3548-9121-9CAED4A5F2BB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65">
                <a:extLst>
                  <a:ext uri="{FF2B5EF4-FFF2-40B4-BE49-F238E27FC236}">
                    <a16:creationId xmlns:a16="http://schemas.microsoft.com/office/drawing/2014/main" id="{5714F197-3541-4D44-B992-89EE65CB8534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66">
                <a:extLst>
                  <a:ext uri="{FF2B5EF4-FFF2-40B4-BE49-F238E27FC236}">
                    <a16:creationId xmlns:a16="http://schemas.microsoft.com/office/drawing/2014/main" id="{C6D76D4D-0FB4-B94C-A023-32938FF41836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67">
                <a:extLst>
                  <a:ext uri="{FF2B5EF4-FFF2-40B4-BE49-F238E27FC236}">
                    <a16:creationId xmlns:a16="http://schemas.microsoft.com/office/drawing/2014/main" id="{D1929F73-B68E-D449-AA4F-3727430060C9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68">
                <a:extLst>
                  <a:ext uri="{FF2B5EF4-FFF2-40B4-BE49-F238E27FC236}">
                    <a16:creationId xmlns:a16="http://schemas.microsoft.com/office/drawing/2014/main" id="{46490C99-3AAF-E244-8D20-2CF36F7CDAE7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69">
                <a:extLst>
                  <a:ext uri="{FF2B5EF4-FFF2-40B4-BE49-F238E27FC236}">
                    <a16:creationId xmlns:a16="http://schemas.microsoft.com/office/drawing/2014/main" id="{5AC085E2-B3F3-AD40-94E9-36BAC1672F91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70">
                <a:extLst>
                  <a:ext uri="{FF2B5EF4-FFF2-40B4-BE49-F238E27FC236}">
                    <a16:creationId xmlns:a16="http://schemas.microsoft.com/office/drawing/2014/main" id="{60AD8D27-B4C4-F94F-85BC-AA2B0F2D6D21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71">
                <a:extLst>
                  <a:ext uri="{FF2B5EF4-FFF2-40B4-BE49-F238E27FC236}">
                    <a16:creationId xmlns:a16="http://schemas.microsoft.com/office/drawing/2014/main" id="{B8D66FB2-665A-AB4C-B40E-79DAF731CF11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72">
                <a:extLst>
                  <a:ext uri="{FF2B5EF4-FFF2-40B4-BE49-F238E27FC236}">
                    <a16:creationId xmlns:a16="http://schemas.microsoft.com/office/drawing/2014/main" id="{26FABB38-3CC2-DF46-9D32-F22FE3D1EF60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73">
                <a:extLst>
                  <a:ext uri="{FF2B5EF4-FFF2-40B4-BE49-F238E27FC236}">
                    <a16:creationId xmlns:a16="http://schemas.microsoft.com/office/drawing/2014/main" id="{A04AB201-C475-2D48-9992-6FE257BBCB23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143784E-223B-FA4C-8ECF-2C07C3B450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082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hea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893888"/>
            <a:ext cx="11091672" cy="1518364"/>
          </a:xfrm>
        </p:spPr>
        <p:txBody>
          <a:bodyPr>
            <a:spAutoFit/>
          </a:bodyPr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3pPr>
            <a:lvl4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4pPr>
            <a:lvl5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47688" y="1013824"/>
            <a:ext cx="11095037" cy="441192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546521" y="449302"/>
            <a:ext cx="1109167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71B7FA-BB8A-794A-8B3D-74524DC0F1D2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25" name="Amdocs_Logomark">
              <a:extLst>
                <a:ext uri="{FF2B5EF4-FFF2-40B4-BE49-F238E27FC236}">
                  <a16:creationId xmlns:a16="http://schemas.microsoft.com/office/drawing/2014/main" id="{CB4DC900-9865-CE45-ABB5-043221A5321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59" name="Freeform: Shape 6">
                <a:extLst>
                  <a:ext uri="{FF2B5EF4-FFF2-40B4-BE49-F238E27FC236}">
                    <a16:creationId xmlns:a16="http://schemas.microsoft.com/office/drawing/2014/main" id="{84190D52-1F9D-9E4C-AFC9-0661366E077F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7">
                <a:extLst>
                  <a:ext uri="{FF2B5EF4-FFF2-40B4-BE49-F238E27FC236}">
                    <a16:creationId xmlns:a16="http://schemas.microsoft.com/office/drawing/2014/main" id="{5C477055-1E64-3B4E-80FC-847DC7A0BC53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59B3BC7-EF21-7644-B393-B1F3BE16DC38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p:grpSpPr>
          <p:sp>
            <p:nvSpPr>
              <p:cNvPr id="28" name="Freeform: Shape 61">
                <a:extLst>
                  <a:ext uri="{FF2B5EF4-FFF2-40B4-BE49-F238E27FC236}">
                    <a16:creationId xmlns:a16="http://schemas.microsoft.com/office/drawing/2014/main" id="{2DE24F86-A01C-C249-B5DB-2D9FFFDAA75F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62">
                <a:extLst>
                  <a:ext uri="{FF2B5EF4-FFF2-40B4-BE49-F238E27FC236}">
                    <a16:creationId xmlns:a16="http://schemas.microsoft.com/office/drawing/2014/main" id="{2EA1625C-03B2-4642-BD57-5968E11BD92C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63">
                <a:extLst>
                  <a:ext uri="{FF2B5EF4-FFF2-40B4-BE49-F238E27FC236}">
                    <a16:creationId xmlns:a16="http://schemas.microsoft.com/office/drawing/2014/main" id="{E643FDA3-5F6E-294B-83E4-5BEFEAA83E20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64">
                <a:extLst>
                  <a:ext uri="{FF2B5EF4-FFF2-40B4-BE49-F238E27FC236}">
                    <a16:creationId xmlns:a16="http://schemas.microsoft.com/office/drawing/2014/main" id="{AC36A8F1-04A9-8A4D-A6B3-DE98AB1E7568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65">
                <a:extLst>
                  <a:ext uri="{FF2B5EF4-FFF2-40B4-BE49-F238E27FC236}">
                    <a16:creationId xmlns:a16="http://schemas.microsoft.com/office/drawing/2014/main" id="{4DA66685-4DCB-074C-A237-710A5E826AAF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66">
                <a:extLst>
                  <a:ext uri="{FF2B5EF4-FFF2-40B4-BE49-F238E27FC236}">
                    <a16:creationId xmlns:a16="http://schemas.microsoft.com/office/drawing/2014/main" id="{A23D884F-C267-7B42-B130-9183B07EA598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67">
                <a:extLst>
                  <a:ext uri="{FF2B5EF4-FFF2-40B4-BE49-F238E27FC236}">
                    <a16:creationId xmlns:a16="http://schemas.microsoft.com/office/drawing/2014/main" id="{B3FD8B1F-E99A-9B4E-835C-446E8E815EA1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68">
                <a:extLst>
                  <a:ext uri="{FF2B5EF4-FFF2-40B4-BE49-F238E27FC236}">
                    <a16:creationId xmlns:a16="http://schemas.microsoft.com/office/drawing/2014/main" id="{67CEAAB2-BB23-B64D-A55A-26FB2FA1B365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69">
                <a:extLst>
                  <a:ext uri="{FF2B5EF4-FFF2-40B4-BE49-F238E27FC236}">
                    <a16:creationId xmlns:a16="http://schemas.microsoft.com/office/drawing/2014/main" id="{A880FD05-576D-E544-A6FE-3650A53BB693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70">
                <a:extLst>
                  <a:ext uri="{FF2B5EF4-FFF2-40B4-BE49-F238E27FC236}">
                    <a16:creationId xmlns:a16="http://schemas.microsoft.com/office/drawing/2014/main" id="{C3618C59-B10C-F84E-874A-360883B28A0C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71">
                <a:extLst>
                  <a:ext uri="{FF2B5EF4-FFF2-40B4-BE49-F238E27FC236}">
                    <a16:creationId xmlns:a16="http://schemas.microsoft.com/office/drawing/2014/main" id="{4491C5AC-D074-E447-B76F-E8452AE9A1ED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72">
                <a:extLst>
                  <a:ext uri="{FF2B5EF4-FFF2-40B4-BE49-F238E27FC236}">
                    <a16:creationId xmlns:a16="http://schemas.microsoft.com/office/drawing/2014/main" id="{C0EA9147-365B-5747-92D9-A6AE1F107BC5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73">
                <a:extLst>
                  <a:ext uri="{FF2B5EF4-FFF2-40B4-BE49-F238E27FC236}">
                    <a16:creationId xmlns:a16="http://schemas.microsoft.com/office/drawing/2014/main" id="{571680A5-CE81-7348-8AF3-5D509C983432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F263BE5-1CF2-004C-8D4B-420917FA64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157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Subhea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893888"/>
            <a:ext cx="11091672" cy="1518364"/>
          </a:xfrm>
        </p:spPr>
        <p:txBody>
          <a:bodyPr>
            <a:spAutoFit/>
          </a:bodyPr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3pPr>
            <a:lvl4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4pPr>
            <a:lvl5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47688" y="1013824"/>
            <a:ext cx="11095037" cy="441192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546521" y="449302"/>
            <a:ext cx="11091672" cy="553998"/>
          </a:xfrm>
        </p:spPr>
        <p:txBody>
          <a:bodyPr/>
          <a:lstStyle>
            <a:lvl1pPr>
              <a:defRPr>
                <a:gradFill>
                  <a:gsLst>
                    <a:gs pos="100000">
                      <a:schemeClr val="accent4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3" name="Picture 2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1CDCB42E-0129-4F8C-BD3C-094513FEB6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5382" r="63459"/>
          <a:stretch/>
        </p:blipFill>
        <p:spPr>
          <a:xfrm flipH="1" flipV="1">
            <a:off x="8043282" y="-348842"/>
            <a:ext cx="4491618" cy="377784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87D5D07-5604-4B0F-8BF1-B04B0CED0B86}"/>
              </a:ext>
            </a:extLst>
          </p:cNvPr>
          <p:cNvGrpSpPr/>
          <p:nvPr userDrawn="1"/>
        </p:nvGrpSpPr>
        <p:grpSpPr>
          <a:xfrm flipH="1">
            <a:off x="7906886" y="-1122066"/>
            <a:ext cx="6648733" cy="9102608"/>
            <a:chOff x="-2361718" y="-1122066"/>
            <a:chExt cx="6648733" cy="9102608"/>
          </a:xfrm>
          <a:solidFill>
            <a:srgbClr val="E6E6E6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3778A86-DEB2-49B2-8041-E66278016899}"/>
                </a:ext>
              </a:extLst>
            </p:cNvPr>
            <p:cNvSpPr/>
            <p:nvPr userDrawn="1"/>
          </p:nvSpPr>
          <p:spPr>
            <a:xfrm>
              <a:off x="-2354946" y="-1122066"/>
              <a:ext cx="6641961" cy="11220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 err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ACECC08-4A02-40B0-AC44-9AED1EF3A6BA}"/>
                </a:ext>
              </a:extLst>
            </p:cNvPr>
            <p:cNvSpPr/>
            <p:nvPr userDrawn="1"/>
          </p:nvSpPr>
          <p:spPr>
            <a:xfrm>
              <a:off x="-2354947" y="-1"/>
              <a:ext cx="2354949" cy="70485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 err="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847FA1E-B14C-493E-879F-685CBCF6D43B}"/>
                </a:ext>
              </a:extLst>
            </p:cNvPr>
            <p:cNvSpPr/>
            <p:nvPr userDrawn="1"/>
          </p:nvSpPr>
          <p:spPr>
            <a:xfrm>
              <a:off x="-2361718" y="6858477"/>
              <a:ext cx="6648732" cy="11220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 err="1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9BF0EE-8A3E-7E4B-92AD-F4B3E7298B5F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30" name="Amdocs_Logomark">
              <a:extLst>
                <a:ext uri="{FF2B5EF4-FFF2-40B4-BE49-F238E27FC236}">
                  <a16:creationId xmlns:a16="http://schemas.microsoft.com/office/drawing/2014/main" id="{48F1ECD3-79D5-0C4C-8687-54310711E111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64" name="Freeform: Shape 6">
                <a:extLst>
                  <a:ext uri="{FF2B5EF4-FFF2-40B4-BE49-F238E27FC236}">
                    <a16:creationId xmlns:a16="http://schemas.microsoft.com/office/drawing/2014/main" id="{6C147DF3-1E64-4A40-8C5B-465E9E0CF54D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7">
                <a:extLst>
                  <a:ext uri="{FF2B5EF4-FFF2-40B4-BE49-F238E27FC236}">
                    <a16:creationId xmlns:a16="http://schemas.microsoft.com/office/drawing/2014/main" id="{7BD17E50-ACDC-2545-AB78-65D3187DAABF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1AD4B10-DE50-E247-9354-EF175A484547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p:grpSpPr>
          <p:sp>
            <p:nvSpPr>
              <p:cNvPr id="51" name="Freeform: Shape 61">
                <a:extLst>
                  <a:ext uri="{FF2B5EF4-FFF2-40B4-BE49-F238E27FC236}">
                    <a16:creationId xmlns:a16="http://schemas.microsoft.com/office/drawing/2014/main" id="{ED3ACD4E-7F24-1040-BF8D-F1401E72805B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62">
                <a:extLst>
                  <a:ext uri="{FF2B5EF4-FFF2-40B4-BE49-F238E27FC236}">
                    <a16:creationId xmlns:a16="http://schemas.microsoft.com/office/drawing/2014/main" id="{51C9E412-EB2D-224D-A001-C35718430859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63">
                <a:extLst>
                  <a:ext uri="{FF2B5EF4-FFF2-40B4-BE49-F238E27FC236}">
                    <a16:creationId xmlns:a16="http://schemas.microsoft.com/office/drawing/2014/main" id="{6EB87633-5ADC-A24A-84D2-B940D9CB36F1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64">
                <a:extLst>
                  <a:ext uri="{FF2B5EF4-FFF2-40B4-BE49-F238E27FC236}">
                    <a16:creationId xmlns:a16="http://schemas.microsoft.com/office/drawing/2014/main" id="{575E01CA-B41B-2E4E-96CE-B0D5A1BBA565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65">
                <a:extLst>
                  <a:ext uri="{FF2B5EF4-FFF2-40B4-BE49-F238E27FC236}">
                    <a16:creationId xmlns:a16="http://schemas.microsoft.com/office/drawing/2014/main" id="{143858AA-A801-384B-AD0A-5B7F988DE563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66">
                <a:extLst>
                  <a:ext uri="{FF2B5EF4-FFF2-40B4-BE49-F238E27FC236}">
                    <a16:creationId xmlns:a16="http://schemas.microsoft.com/office/drawing/2014/main" id="{B3781E63-60F9-5F4F-99CC-C151E46A9D9A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67">
                <a:extLst>
                  <a:ext uri="{FF2B5EF4-FFF2-40B4-BE49-F238E27FC236}">
                    <a16:creationId xmlns:a16="http://schemas.microsoft.com/office/drawing/2014/main" id="{E00A934E-A7A9-D449-AFEC-23C6D63F466A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68">
                <a:extLst>
                  <a:ext uri="{FF2B5EF4-FFF2-40B4-BE49-F238E27FC236}">
                    <a16:creationId xmlns:a16="http://schemas.microsoft.com/office/drawing/2014/main" id="{D0AB8C96-242B-7E4C-8FE3-AF33110817F6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69">
                <a:extLst>
                  <a:ext uri="{FF2B5EF4-FFF2-40B4-BE49-F238E27FC236}">
                    <a16:creationId xmlns:a16="http://schemas.microsoft.com/office/drawing/2014/main" id="{38C7445D-DFDE-2944-8EA4-1881C2658352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70">
                <a:extLst>
                  <a:ext uri="{FF2B5EF4-FFF2-40B4-BE49-F238E27FC236}">
                    <a16:creationId xmlns:a16="http://schemas.microsoft.com/office/drawing/2014/main" id="{D75F379D-A2AC-9740-A0A5-C45F6AFCE04B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71">
                <a:extLst>
                  <a:ext uri="{FF2B5EF4-FFF2-40B4-BE49-F238E27FC236}">
                    <a16:creationId xmlns:a16="http://schemas.microsoft.com/office/drawing/2014/main" id="{A347C491-BDF3-3449-AE52-5A23F69EDF3C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72">
                <a:extLst>
                  <a:ext uri="{FF2B5EF4-FFF2-40B4-BE49-F238E27FC236}">
                    <a16:creationId xmlns:a16="http://schemas.microsoft.com/office/drawing/2014/main" id="{662BC2A2-8D8F-A740-9556-885FCAEFDA34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73">
                <a:extLst>
                  <a:ext uri="{FF2B5EF4-FFF2-40B4-BE49-F238E27FC236}">
                    <a16:creationId xmlns:a16="http://schemas.microsoft.com/office/drawing/2014/main" id="{085BDF02-DFF4-1748-A7FB-91272A5ACFA2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9300FAB-906F-E047-A0DA-DF759116AB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391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Utlit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icture containing person, indoor, wall, person&#10;&#10;Description automatically generated">
            <a:extLst>
              <a:ext uri="{FF2B5EF4-FFF2-40B4-BE49-F238E27FC236}">
                <a16:creationId xmlns:a16="http://schemas.microsoft.com/office/drawing/2014/main" id="{BE8561A7-5513-4796-84A5-9B2E51F027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6"/>
          <a:stretch/>
        </p:blipFill>
        <p:spPr>
          <a:xfrm>
            <a:off x="1953811" y="0"/>
            <a:ext cx="10247714" cy="6858000"/>
          </a:xfrm>
          <a:prstGeom prst="rect">
            <a:avLst/>
          </a:prstGeom>
        </p:spPr>
      </p:pic>
      <p:sp>
        <p:nvSpPr>
          <p:cNvPr id="22" name="Freeform 53">
            <a:extLst>
              <a:ext uri="{FF2B5EF4-FFF2-40B4-BE49-F238E27FC236}">
                <a16:creationId xmlns:a16="http://schemas.microsoft.com/office/drawing/2014/main" id="{D47FD49B-8ED0-4503-8370-6CF65B709867}"/>
              </a:ext>
            </a:extLst>
          </p:cNvPr>
          <p:cNvSpPr>
            <a:spLocks/>
          </p:cNvSpPr>
          <p:nvPr userDrawn="1"/>
        </p:nvSpPr>
        <p:spPr bwMode="auto">
          <a:xfrm>
            <a:off x="4389798" y="550921"/>
            <a:ext cx="2268043" cy="5735578"/>
          </a:xfrm>
          <a:custGeom>
            <a:avLst/>
            <a:gdLst>
              <a:gd name="T0" fmla="*/ 1403 w 1403"/>
              <a:gd name="T1" fmla="*/ 3548 h 3548"/>
              <a:gd name="T2" fmla="*/ 0 w 1403"/>
              <a:gd name="T3" fmla="*/ 3548 h 3548"/>
              <a:gd name="T4" fmla="*/ 0 w 1403"/>
              <a:gd name="T5" fmla="*/ 0 h 3548"/>
              <a:gd name="T6" fmla="*/ 377 w 1403"/>
              <a:gd name="T7" fmla="*/ 0 h 3548"/>
              <a:gd name="T8" fmla="*/ 1403 w 1403"/>
              <a:gd name="T9" fmla="*/ 3548 h 3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3" h="3548">
                <a:moveTo>
                  <a:pt x="1403" y="3548"/>
                </a:moveTo>
                <a:lnTo>
                  <a:pt x="0" y="3548"/>
                </a:lnTo>
                <a:lnTo>
                  <a:pt x="0" y="0"/>
                </a:lnTo>
                <a:lnTo>
                  <a:pt x="377" y="0"/>
                </a:lnTo>
                <a:lnTo>
                  <a:pt x="1403" y="354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53">
            <a:extLst>
              <a:ext uri="{FF2B5EF4-FFF2-40B4-BE49-F238E27FC236}">
                <a16:creationId xmlns:a16="http://schemas.microsoft.com/office/drawing/2014/main" id="{DCCE789B-5FFB-473B-A954-64EFCE55D79C}"/>
              </a:ext>
            </a:extLst>
          </p:cNvPr>
          <p:cNvSpPr>
            <a:spLocks/>
          </p:cNvSpPr>
          <p:nvPr userDrawn="1"/>
        </p:nvSpPr>
        <p:spPr bwMode="auto">
          <a:xfrm>
            <a:off x="4389798" y="550921"/>
            <a:ext cx="2268043" cy="5735578"/>
          </a:xfrm>
          <a:custGeom>
            <a:avLst/>
            <a:gdLst>
              <a:gd name="T0" fmla="*/ 1403 w 1403"/>
              <a:gd name="T1" fmla="*/ 3548 h 3548"/>
              <a:gd name="T2" fmla="*/ 0 w 1403"/>
              <a:gd name="T3" fmla="*/ 3548 h 3548"/>
              <a:gd name="T4" fmla="*/ 0 w 1403"/>
              <a:gd name="T5" fmla="*/ 0 h 3548"/>
              <a:gd name="T6" fmla="*/ 377 w 1403"/>
              <a:gd name="T7" fmla="*/ 0 h 3548"/>
              <a:gd name="T8" fmla="*/ 1403 w 1403"/>
              <a:gd name="T9" fmla="*/ 3548 h 3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3" h="3548">
                <a:moveTo>
                  <a:pt x="1403" y="3548"/>
                </a:moveTo>
                <a:lnTo>
                  <a:pt x="0" y="3548"/>
                </a:lnTo>
                <a:lnTo>
                  <a:pt x="0" y="0"/>
                </a:lnTo>
                <a:lnTo>
                  <a:pt x="377" y="0"/>
                </a:lnTo>
                <a:lnTo>
                  <a:pt x="1403" y="354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5" name="Straight Connector 24" hidden="1">
            <a:extLst>
              <a:ext uri="{FF2B5EF4-FFF2-40B4-BE49-F238E27FC236}">
                <a16:creationId xmlns:a16="http://schemas.microsoft.com/office/drawing/2014/main" id="{F46F29C4-790A-7047-AD02-28FDB9FC86FD}"/>
              </a:ext>
            </a:extLst>
          </p:cNvPr>
          <p:cNvCxnSpPr>
            <a:cxnSpLocks/>
          </p:cNvCxnSpPr>
          <p:nvPr userDrawn="1"/>
        </p:nvCxnSpPr>
        <p:spPr>
          <a:xfrm>
            <a:off x="664371" y="2706863"/>
            <a:ext cx="2851338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2"/>
                </a:gs>
                <a:gs pos="48000">
                  <a:schemeClr val="accent4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540441DB-E403-0440-B10C-C6C28D9947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371" y="3439202"/>
            <a:ext cx="5517354" cy="719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5B92939-4836-7749-97F2-B653BCEA3D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371" y="2795074"/>
            <a:ext cx="5517354" cy="61555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DIVIDER SLIDE</a:t>
            </a: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B113D2ED-7A45-479E-AC57-D3745A271F26}"/>
              </a:ext>
            </a:extLst>
          </p:cNvPr>
          <p:cNvSpPr txBox="1">
            <a:spLocks/>
          </p:cNvSpPr>
          <p:nvPr userDrawn="1"/>
        </p:nvSpPr>
        <p:spPr>
          <a:xfrm>
            <a:off x="548640" y="6342623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‹#›</a:t>
            </a:fld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E02FEE-C53D-EA41-A13A-089A607B5E6B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47" name="Amdocs_Logomark">
              <a:extLst>
                <a:ext uri="{FF2B5EF4-FFF2-40B4-BE49-F238E27FC236}">
                  <a16:creationId xmlns:a16="http://schemas.microsoft.com/office/drawing/2014/main" id="{5309E15C-4442-AB43-81C2-802546C32D83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63" name="Freeform: Shape 6">
                <a:extLst>
                  <a:ext uri="{FF2B5EF4-FFF2-40B4-BE49-F238E27FC236}">
                    <a16:creationId xmlns:a16="http://schemas.microsoft.com/office/drawing/2014/main" id="{E60F12CF-723D-3A4F-A4A0-8911B430D3C3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7">
                <a:extLst>
                  <a:ext uri="{FF2B5EF4-FFF2-40B4-BE49-F238E27FC236}">
                    <a16:creationId xmlns:a16="http://schemas.microsoft.com/office/drawing/2014/main" id="{7BC19F7C-EB21-1D44-BEBF-F9E78AD9994C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A7A5C62-F843-A746-B640-2A4CECC533EE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solidFill>
              <a:schemeClr val="bg1"/>
            </a:solidFill>
          </p:grpSpPr>
          <p:sp>
            <p:nvSpPr>
              <p:cNvPr id="50" name="Freeform: Shape 20">
                <a:extLst>
                  <a:ext uri="{FF2B5EF4-FFF2-40B4-BE49-F238E27FC236}">
                    <a16:creationId xmlns:a16="http://schemas.microsoft.com/office/drawing/2014/main" id="{3E6002A1-ED05-D54A-900D-D7362DAAAEE9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21">
                <a:extLst>
                  <a:ext uri="{FF2B5EF4-FFF2-40B4-BE49-F238E27FC236}">
                    <a16:creationId xmlns:a16="http://schemas.microsoft.com/office/drawing/2014/main" id="{5E505C92-868D-374A-AA71-55841411AA5A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22">
                <a:extLst>
                  <a:ext uri="{FF2B5EF4-FFF2-40B4-BE49-F238E27FC236}">
                    <a16:creationId xmlns:a16="http://schemas.microsoft.com/office/drawing/2014/main" id="{7A48FC2F-C54A-F649-AA60-52C1A8F63E20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23">
                <a:extLst>
                  <a:ext uri="{FF2B5EF4-FFF2-40B4-BE49-F238E27FC236}">
                    <a16:creationId xmlns:a16="http://schemas.microsoft.com/office/drawing/2014/main" id="{D55B0E17-62C9-CD4B-BF04-44CAA1522407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24">
                <a:extLst>
                  <a:ext uri="{FF2B5EF4-FFF2-40B4-BE49-F238E27FC236}">
                    <a16:creationId xmlns:a16="http://schemas.microsoft.com/office/drawing/2014/main" id="{33A9893A-2E7F-6240-B401-D71B19C5480A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25">
                <a:extLst>
                  <a:ext uri="{FF2B5EF4-FFF2-40B4-BE49-F238E27FC236}">
                    <a16:creationId xmlns:a16="http://schemas.microsoft.com/office/drawing/2014/main" id="{82D21B6D-4E04-874F-9DB3-E6FC30EDD2D0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26">
                <a:extLst>
                  <a:ext uri="{FF2B5EF4-FFF2-40B4-BE49-F238E27FC236}">
                    <a16:creationId xmlns:a16="http://schemas.microsoft.com/office/drawing/2014/main" id="{4B4578FE-F94D-A24E-A32A-35064D556A33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27">
                <a:extLst>
                  <a:ext uri="{FF2B5EF4-FFF2-40B4-BE49-F238E27FC236}">
                    <a16:creationId xmlns:a16="http://schemas.microsoft.com/office/drawing/2014/main" id="{297ED885-13AE-614E-A1F7-EAA6DD25873C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28">
                <a:extLst>
                  <a:ext uri="{FF2B5EF4-FFF2-40B4-BE49-F238E27FC236}">
                    <a16:creationId xmlns:a16="http://schemas.microsoft.com/office/drawing/2014/main" id="{AE82EE0C-A387-E246-A274-BCF23A0F1BFF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29">
                <a:extLst>
                  <a:ext uri="{FF2B5EF4-FFF2-40B4-BE49-F238E27FC236}">
                    <a16:creationId xmlns:a16="http://schemas.microsoft.com/office/drawing/2014/main" id="{3F24513D-0EE6-A143-99D5-86826935CEC1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30">
                <a:extLst>
                  <a:ext uri="{FF2B5EF4-FFF2-40B4-BE49-F238E27FC236}">
                    <a16:creationId xmlns:a16="http://schemas.microsoft.com/office/drawing/2014/main" id="{AF314A87-6152-EA4F-B593-A5B210B1E4E0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31">
                <a:extLst>
                  <a:ext uri="{FF2B5EF4-FFF2-40B4-BE49-F238E27FC236}">
                    <a16:creationId xmlns:a16="http://schemas.microsoft.com/office/drawing/2014/main" id="{2E5754BC-8323-F144-91A6-52F146CB6C00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32">
                <a:extLst>
                  <a:ext uri="{FF2B5EF4-FFF2-40B4-BE49-F238E27FC236}">
                    <a16:creationId xmlns:a16="http://schemas.microsoft.com/office/drawing/2014/main" id="{08E1706E-EB0A-344F-A5AB-B18FC65F2955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177ED16-EEC3-0749-9D23-6CF7972C3C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8FFCEED-9F0F-9B4E-A073-E55C2E23D869}"/>
              </a:ext>
            </a:extLst>
          </p:cNvPr>
          <p:cNvSpPr/>
          <p:nvPr userDrawn="1"/>
        </p:nvSpPr>
        <p:spPr>
          <a:xfrm>
            <a:off x="1178533" y="6400010"/>
            <a:ext cx="955067" cy="2860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 err="1"/>
          </a:p>
        </p:txBody>
      </p:sp>
    </p:spTree>
    <p:extLst>
      <p:ext uri="{BB962C8B-B14F-4D97-AF65-F5344CB8AC3E}">
        <p14:creationId xmlns:p14="http://schemas.microsoft.com/office/powerpoint/2010/main" val="171602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Utlit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holding a knife&#10;&#10;Description automatically generated with low confidence">
            <a:extLst>
              <a:ext uri="{FF2B5EF4-FFF2-40B4-BE49-F238E27FC236}">
                <a16:creationId xmlns:a16="http://schemas.microsoft.com/office/drawing/2014/main" id="{01F84A99-46A3-4475-9A7C-C6FD9FF3DF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808" y="332459"/>
            <a:ext cx="11623192" cy="6525541"/>
          </a:xfrm>
          <a:prstGeom prst="rect">
            <a:avLst/>
          </a:prstGeom>
        </p:spPr>
      </p:pic>
      <p:sp>
        <p:nvSpPr>
          <p:cNvPr id="22" name="Freeform 53">
            <a:extLst>
              <a:ext uri="{FF2B5EF4-FFF2-40B4-BE49-F238E27FC236}">
                <a16:creationId xmlns:a16="http://schemas.microsoft.com/office/drawing/2014/main" id="{D47FD49B-8ED0-4503-8370-6CF65B709867}"/>
              </a:ext>
            </a:extLst>
          </p:cNvPr>
          <p:cNvSpPr>
            <a:spLocks/>
          </p:cNvSpPr>
          <p:nvPr userDrawn="1"/>
        </p:nvSpPr>
        <p:spPr bwMode="auto">
          <a:xfrm>
            <a:off x="4389798" y="550921"/>
            <a:ext cx="2268043" cy="5735578"/>
          </a:xfrm>
          <a:custGeom>
            <a:avLst/>
            <a:gdLst>
              <a:gd name="T0" fmla="*/ 1403 w 1403"/>
              <a:gd name="T1" fmla="*/ 3548 h 3548"/>
              <a:gd name="T2" fmla="*/ 0 w 1403"/>
              <a:gd name="T3" fmla="*/ 3548 h 3548"/>
              <a:gd name="T4" fmla="*/ 0 w 1403"/>
              <a:gd name="T5" fmla="*/ 0 h 3548"/>
              <a:gd name="T6" fmla="*/ 377 w 1403"/>
              <a:gd name="T7" fmla="*/ 0 h 3548"/>
              <a:gd name="T8" fmla="*/ 1403 w 1403"/>
              <a:gd name="T9" fmla="*/ 3548 h 3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3" h="3548">
                <a:moveTo>
                  <a:pt x="1403" y="3548"/>
                </a:moveTo>
                <a:lnTo>
                  <a:pt x="0" y="3548"/>
                </a:lnTo>
                <a:lnTo>
                  <a:pt x="0" y="0"/>
                </a:lnTo>
                <a:lnTo>
                  <a:pt x="377" y="0"/>
                </a:lnTo>
                <a:lnTo>
                  <a:pt x="1403" y="354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53">
            <a:extLst>
              <a:ext uri="{FF2B5EF4-FFF2-40B4-BE49-F238E27FC236}">
                <a16:creationId xmlns:a16="http://schemas.microsoft.com/office/drawing/2014/main" id="{DCCE789B-5FFB-473B-A954-64EFCE55D79C}"/>
              </a:ext>
            </a:extLst>
          </p:cNvPr>
          <p:cNvSpPr>
            <a:spLocks/>
          </p:cNvSpPr>
          <p:nvPr userDrawn="1"/>
        </p:nvSpPr>
        <p:spPr bwMode="auto">
          <a:xfrm>
            <a:off x="4389798" y="550921"/>
            <a:ext cx="2268043" cy="5735578"/>
          </a:xfrm>
          <a:custGeom>
            <a:avLst/>
            <a:gdLst>
              <a:gd name="T0" fmla="*/ 1403 w 1403"/>
              <a:gd name="T1" fmla="*/ 3548 h 3548"/>
              <a:gd name="T2" fmla="*/ 0 w 1403"/>
              <a:gd name="T3" fmla="*/ 3548 h 3548"/>
              <a:gd name="T4" fmla="*/ 0 w 1403"/>
              <a:gd name="T5" fmla="*/ 0 h 3548"/>
              <a:gd name="T6" fmla="*/ 377 w 1403"/>
              <a:gd name="T7" fmla="*/ 0 h 3548"/>
              <a:gd name="T8" fmla="*/ 1403 w 1403"/>
              <a:gd name="T9" fmla="*/ 3548 h 3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3" h="3548">
                <a:moveTo>
                  <a:pt x="1403" y="3548"/>
                </a:moveTo>
                <a:lnTo>
                  <a:pt x="0" y="3548"/>
                </a:lnTo>
                <a:lnTo>
                  <a:pt x="0" y="0"/>
                </a:lnTo>
                <a:lnTo>
                  <a:pt x="377" y="0"/>
                </a:lnTo>
                <a:lnTo>
                  <a:pt x="1403" y="354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5" name="Straight Connector 24" hidden="1">
            <a:extLst>
              <a:ext uri="{FF2B5EF4-FFF2-40B4-BE49-F238E27FC236}">
                <a16:creationId xmlns:a16="http://schemas.microsoft.com/office/drawing/2014/main" id="{F46F29C4-790A-7047-AD02-28FDB9FC86FD}"/>
              </a:ext>
            </a:extLst>
          </p:cNvPr>
          <p:cNvCxnSpPr>
            <a:cxnSpLocks/>
          </p:cNvCxnSpPr>
          <p:nvPr userDrawn="1"/>
        </p:nvCxnSpPr>
        <p:spPr>
          <a:xfrm>
            <a:off x="664371" y="2706863"/>
            <a:ext cx="2851338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2"/>
                </a:gs>
                <a:gs pos="48000">
                  <a:schemeClr val="accent4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540441DB-E403-0440-B10C-C6C28D9947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371" y="3439202"/>
            <a:ext cx="5517354" cy="719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5B92939-4836-7749-97F2-B653BCEA3D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371" y="2795074"/>
            <a:ext cx="5517354" cy="61555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DIVIDER SLIDE</a:t>
            </a: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B113D2ED-7A45-479E-AC57-D3745A271F26}"/>
              </a:ext>
            </a:extLst>
          </p:cNvPr>
          <p:cNvSpPr txBox="1">
            <a:spLocks/>
          </p:cNvSpPr>
          <p:nvPr userDrawn="1"/>
        </p:nvSpPr>
        <p:spPr>
          <a:xfrm>
            <a:off x="548640" y="6342623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‹#›</a:t>
            </a:fld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E606116-C68D-A540-965A-0CDAE2884027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47" name="Amdocs_Logomark">
              <a:extLst>
                <a:ext uri="{FF2B5EF4-FFF2-40B4-BE49-F238E27FC236}">
                  <a16:creationId xmlns:a16="http://schemas.microsoft.com/office/drawing/2014/main" id="{EF00A975-C641-F848-8D30-67EE896F8D54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63" name="Freeform: Shape 6">
                <a:extLst>
                  <a:ext uri="{FF2B5EF4-FFF2-40B4-BE49-F238E27FC236}">
                    <a16:creationId xmlns:a16="http://schemas.microsoft.com/office/drawing/2014/main" id="{0BFC306F-22CD-3549-AFB7-BB6266E30162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7">
                <a:extLst>
                  <a:ext uri="{FF2B5EF4-FFF2-40B4-BE49-F238E27FC236}">
                    <a16:creationId xmlns:a16="http://schemas.microsoft.com/office/drawing/2014/main" id="{C15ED252-EF79-CA40-A7FC-2CB0C4013708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DC3C659-58FF-1443-BAF3-29640AD4F061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p:grpSpPr>
          <p:sp>
            <p:nvSpPr>
              <p:cNvPr id="50" name="Freeform: Shape 61">
                <a:extLst>
                  <a:ext uri="{FF2B5EF4-FFF2-40B4-BE49-F238E27FC236}">
                    <a16:creationId xmlns:a16="http://schemas.microsoft.com/office/drawing/2014/main" id="{C5933844-D63E-BD43-B2E4-6983789159B0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62">
                <a:extLst>
                  <a:ext uri="{FF2B5EF4-FFF2-40B4-BE49-F238E27FC236}">
                    <a16:creationId xmlns:a16="http://schemas.microsoft.com/office/drawing/2014/main" id="{ED9537F9-5EA3-7647-8D51-80327C84D726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63">
                <a:extLst>
                  <a:ext uri="{FF2B5EF4-FFF2-40B4-BE49-F238E27FC236}">
                    <a16:creationId xmlns:a16="http://schemas.microsoft.com/office/drawing/2014/main" id="{B513BC4E-E96C-5E48-9D3B-F99D37A1A50C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64">
                <a:extLst>
                  <a:ext uri="{FF2B5EF4-FFF2-40B4-BE49-F238E27FC236}">
                    <a16:creationId xmlns:a16="http://schemas.microsoft.com/office/drawing/2014/main" id="{2247EEAD-2D57-B045-ACCE-86610122FFAE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65">
                <a:extLst>
                  <a:ext uri="{FF2B5EF4-FFF2-40B4-BE49-F238E27FC236}">
                    <a16:creationId xmlns:a16="http://schemas.microsoft.com/office/drawing/2014/main" id="{6BD364AC-C4D5-FB43-84A1-2DF6D9A89210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66">
                <a:extLst>
                  <a:ext uri="{FF2B5EF4-FFF2-40B4-BE49-F238E27FC236}">
                    <a16:creationId xmlns:a16="http://schemas.microsoft.com/office/drawing/2014/main" id="{5AE8FEF0-57E5-554F-AE46-4C921293AA9A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67">
                <a:extLst>
                  <a:ext uri="{FF2B5EF4-FFF2-40B4-BE49-F238E27FC236}">
                    <a16:creationId xmlns:a16="http://schemas.microsoft.com/office/drawing/2014/main" id="{71B885A9-6A98-E24C-905E-8CD92A49078C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68">
                <a:extLst>
                  <a:ext uri="{FF2B5EF4-FFF2-40B4-BE49-F238E27FC236}">
                    <a16:creationId xmlns:a16="http://schemas.microsoft.com/office/drawing/2014/main" id="{0AC70610-6F2F-704C-B8BC-01B0E9B69971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69">
                <a:extLst>
                  <a:ext uri="{FF2B5EF4-FFF2-40B4-BE49-F238E27FC236}">
                    <a16:creationId xmlns:a16="http://schemas.microsoft.com/office/drawing/2014/main" id="{36C4211E-7DE2-F247-BA15-20D98F868E70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70">
                <a:extLst>
                  <a:ext uri="{FF2B5EF4-FFF2-40B4-BE49-F238E27FC236}">
                    <a16:creationId xmlns:a16="http://schemas.microsoft.com/office/drawing/2014/main" id="{9623ABD9-2B88-B941-9322-3DE25A72CA18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71">
                <a:extLst>
                  <a:ext uri="{FF2B5EF4-FFF2-40B4-BE49-F238E27FC236}">
                    <a16:creationId xmlns:a16="http://schemas.microsoft.com/office/drawing/2014/main" id="{33EE6A18-3E9B-4A40-981B-BE8114598C4A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72">
                <a:extLst>
                  <a:ext uri="{FF2B5EF4-FFF2-40B4-BE49-F238E27FC236}">
                    <a16:creationId xmlns:a16="http://schemas.microsoft.com/office/drawing/2014/main" id="{99E44254-5835-474B-82BF-3D3F4D3F36D6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73">
                <a:extLst>
                  <a:ext uri="{FF2B5EF4-FFF2-40B4-BE49-F238E27FC236}">
                    <a16:creationId xmlns:a16="http://schemas.microsoft.com/office/drawing/2014/main" id="{D6F02813-DDFA-F54D-ACA2-F3882E906BB6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0D8B70E-B21E-5047-B4AF-0E8C216281C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35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Utlit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C3FA318F-3298-4819-80B0-4CA29ED322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829" y="0"/>
            <a:ext cx="11096204" cy="6858000"/>
          </a:xfrm>
          <a:prstGeom prst="rect">
            <a:avLst/>
          </a:prstGeom>
        </p:spPr>
      </p:pic>
      <p:sp>
        <p:nvSpPr>
          <p:cNvPr id="22" name="Freeform 53">
            <a:extLst>
              <a:ext uri="{FF2B5EF4-FFF2-40B4-BE49-F238E27FC236}">
                <a16:creationId xmlns:a16="http://schemas.microsoft.com/office/drawing/2014/main" id="{D47FD49B-8ED0-4503-8370-6CF65B709867}"/>
              </a:ext>
            </a:extLst>
          </p:cNvPr>
          <p:cNvSpPr>
            <a:spLocks/>
          </p:cNvSpPr>
          <p:nvPr userDrawn="1"/>
        </p:nvSpPr>
        <p:spPr bwMode="auto">
          <a:xfrm>
            <a:off x="4389798" y="550921"/>
            <a:ext cx="2268043" cy="5735578"/>
          </a:xfrm>
          <a:custGeom>
            <a:avLst/>
            <a:gdLst>
              <a:gd name="T0" fmla="*/ 1403 w 1403"/>
              <a:gd name="T1" fmla="*/ 3548 h 3548"/>
              <a:gd name="T2" fmla="*/ 0 w 1403"/>
              <a:gd name="T3" fmla="*/ 3548 h 3548"/>
              <a:gd name="T4" fmla="*/ 0 w 1403"/>
              <a:gd name="T5" fmla="*/ 0 h 3548"/>
              <a:gd name="T6" fmla="*/ 377 w 1403"/>
              <a:gd name="T7" fmla="*/ 0 h 3548"/>
              <a:gd name="T8" fmla="*/ 1403 w 1403"/>
              <a:gd name="T9" fmla="*/ 3548 h 3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3" h="3548">
                <a:moveTo>
                  <a:pt x="1403" y="3548"/>
                </a:moveTo>
                <a:lnTo>
                  <a:pt x="0" y="3548"/>
                </a:lnTo>
                <a:lnTo>
                  <a:pt x="0" y="0"/>
                </a:lnTo>
                <a:lnTo>
                  <a:pt x="377" y="0"/>
                </a:lnTo>
                <a:lnTo>
                  <a:pt x="1403" y="354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53">
            <a:extLst>
              <a:ext uri="{FF2B5EF4-FFF2-40B4-BE49-F238E27FC236}">
                <a16:creationId xmlns:a16="http://schemas.microsoft.com/office/drawing/2014/main" id="{DCCE789B-5FFB-473B-A954-64EFCE55D79C}"/>
              </a:ext>
            </a:extLst>
          </p:cNvPr>
          <p:cNvSpPr>
            <a:spLocks/>
          </p:cNvSpPr>
          <p:nvPr userDrawn="1"/>
        </p:nvSpPr>
        <p:spPr bwMode="auto">
          <a:xfrm>
            <a:off x="4389798" y="550921"/>
            <a:ext cx="2268043" cy="5735578"/>
          </a:xfrm>
          <a:custGeom>
            <a:avLst/>
            <a:gdLst>
              <a:gd name="T0" fmla="*/ 1403 w 1403"/>
              <a:gd name="T1" fmla="*/ 3548 h 3548"/>
              <a:gd name="T2" fmla="*/ 0 w 1403"/>
              <a:gd name="T3" fmla="*/ 3548 h 3548"/>
              <a:gd name="T4" fmla="*/ 0 w 1403"/>
              <a:gd name="T5" fmla="*/ 0 h 3548"/>
              <a:gd name="T6" fmla="*/ 377 w 1403"/>
              <a:gd name="T7" fmla="*/ 0 h 3548"/>
              <a:gd name="T8" fmla="*/ 1403 w 1403"/>
              <a:gd name="T9" fmla="*/ 3548 h 3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3" h="3548">
                <a:moveTo>
                  <a:pt x="1403" y="3548"/>
                </a:moveTo>
                <a:lnTo>
                  <a:pt x="0" y="3548"/>
                </a:lnTo>
                <a:lnTo>
                  <a:pt x="0" y="0"/>
                </a:lnTo>
                <a:lnTo>
                  <a:pt x="377" y="0"/>
                </a:lnTo>
                <a:lnTo>
                  <a:pt x="1403" y="354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5" name="Straight Connector 24" hidden="1">
            <a:extLst>
              <a:ext uri="{FF2B5EF4-FFF2-40B4-BE49-F238E27FC236}">
                <a16:creationId xmlns:a16="http://schemas.microsoft.com/office/drawing/2014/main" id="{F46F29C4-790A-7047-AD02-28FDB9FC86FD}"/>
              </a:ext>
            </a:extLst>
          </p:cNvPr>
          <p:cNvCxnSpPr>
            <a:cxnSpLocks/>
          </p:cNvCxnSpPr>
          <p:nvPr userDrawn="1"/>
        </p:nvCxnSpPr>
        <p:spPr>
          <a:xfrm>
            <a:off x="664371" y="2706863"/>
            <a:ext cx="2851338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2"/>
                </a:gs>
                <a:gs pos="48000">
                  <a:schemeClr val="accent4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540441DB-E403-0440-B10C-C6C28D9947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371" y="3439202"/>
            <a:ext cx="5517354" cy="719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5B92939-4836-7749-97F2-B653BCEA3D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371" y="2795074"/>
            <a:ext cx="5517354" cy="61555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DIVIDER SLIDE</a:t>
            </a: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B113D2ED-7A45-479E-AC57-D3745A271F26}"/>
              </a:ext>
            </a:extLst>
          </p:cNvPr>
          <p:cNvSpPr txBox="1">
            <a:spLocks/>
          </p:cNvSpPr>
          <p:nvPr userDrawn="1"/>
        </p:nvSpPr>
        <p:spPr>
          <a:xfrm>
            <a:off x="548640" y="6342623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‹#›</a:t>
            </a:fld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99A77A3-9B5D-3745-89F9-B1BF478399B9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66" name="Amdocs_Logomark">
              <a:extLst>
                <a:ext uri="{FF2B5EF4-FFF2-40B4-BE49-F238E27FC236}">
                  <a16:creationId xmlns:a16="http://schemas.microsoft.com/office/drawing/2014/main" id="{8A30647A-9877-9D4E-B925-705C25BF4E99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82" name="Freeform: Shape 6">
                <a:extLst>
                  <a:ext uri="{FF2B5EF4-FFF2-40B4-BE49-F238E27FC236}">
                    <a16:creationId xmlns:a16="http://schemas.microsoft.com/office/drawing/2014/main" id="{D3CB21FA-88AD-F74B-8814-1E32B2F4FB40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7">
                <a:extLst>
                  <a:ext uri="{FF2B5EF4-FFF2-40B4-BE49-F238E27FC236}">
                    <a16:creationId xmlns:a16="http://schemas.microsoft.com/office/drawing/2014/main" id="{10A53E31-DF58-1E4D-90DB-6BEFC160087E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4AFC0D0-6172-594F-B17B-315285005B37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p:grpSpPr>
          <p:sp>
            <p:nvSpPr>
              <p:cNvPr id="69" name="Freeform: Shape 61">
                <a:extLst>
                  <a:ext uri="{FF2B5EF4-FFF2-40B4-BE49-F238E27FC236}">
                    <a16:creationId xmlns:a16="http://schemas.microsoft.com/office/drawing/2014/main" id="{92395D9B-2C5C-0B42-8B0A-6A37ADB6BF1A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2">
                <a:extLst>
                  <a:ext uri="{FF2B5EF4-FFF2-40B4-BE49-F238E27FC236}">
                    <a16:creationId xmlns:a16="http://schemas.microsoft.com/office/drawing/2014/main" id="{2D5FFE89-A9EB-3444-A876-6389E289E33A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63">
                <a:extLst>
                  <a:ext uri="{FF2B5EF4-FFF2-40B4-BE49-F238E27FC236}">
                    <a16:creationId xmlns:a16="http://schemas.microsoft.com/office/drawing/2014/main" id="{F9057DAF-9618-A44A-92F0-542FA9A4AEBF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64">
                <a:extLst>
                  <a:ext uri="{FF2B5EF4-FFF2-40B4-BE49-F238E27FC236}">
                    <a16:creationId xmlns:a16="http://schemas.microsoft.com/office/drawing/2014/main" id="{C3053C0A-DF8B-654D-8835-B78277552D5D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65">
                <a:extLst>
                  <a:ext uri="{FF2B5EF4-FFF2-40B4-BE49-F238E27FC236}">
                    <a16:creationId xmlns:a16="http://schemas.microsoft.com/office/drawing/2014/main" id="{3231AF20-DFE5-8249-95F5-EB3F4E2C3EE3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66">
                <a:extLst>
                  <a:ext uri="{FF2B5EF4-FFF2-40B4-BE49-F238E27FC236}">
                    <a16:creationId xmlns:a16="http://schemas.microsoft.com/office/drawing/2014/main" id="{0DE211CF-1426-654E-B0D1-8527A04EFB09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67">
                <a:extLst>
                  <a:ext uri="{FF2B5EF4-FFF2-40B4-BE49-F238E27FC236}">
                    <a16:creationId xmlns:a16="http://schemas.microsoft.com/office/drawing/2014/main" id="{318DD474-A7EC-5145-B85B-374CA2431F9B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68">
                <a:extLst>
                  <a:ext uri="{FF2B5EF4-FFF2-40B4-BE49-F238E27FC236}">
                    <a16:creationId xmlns:a16="http://schemas.microsoft.com/office/drawing/2014/main" id="{AEEAEDB6-B61D-B340-9DDE-A11D9C2FB8D9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69">
                <a:extLst>
                  <a:ext uri="{FF2B5EF4-FFF2-40B4-BE49-F238E27FC236}">
                    <a16:creationId xmlns:a16="http://schemas.microsoft.com/office/drawing/2014/main" id="{05E94622-205E-6D44-B03F-FB26B971F531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0">
                <a:extLst>
                  <a:ext uri="{FF2B5EF4-FFF2-40B4-BE49-F238E27FC236}">
                    <a16:creationId xmlns:a16="http://schemas.microsoft.com/office/drawing/2014/main" id="{F297559C-708C-1048-A219-9721ECC04628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1">
                <a:extLst>
                  <a:ext uri="{FF2B5EF4-FFF2-40B4-BE49-F238E27FC236}">
                    <a16:creationId xmlns:a16="http://schemas.microsoft.com/office/drawing/2014/main" id="{4FA5EFCF-10E6-E846-B857-5988357F6A24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2">
                <a:extLst>
                  <a:ext uri="{FF2B5EF4-FFF2-40B4-BE49-F238E27FC236}">
                    <a16:creationId xmlns:a16="http://schemas.microsoft.com/office/drawing/2014/main" id="{8603F62F-114E-A043-9183-0526745D7D4D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73">
                <a:extLst>
                  <a:ext uri="{FF2B5EF4-FFF2-40B4-BE49-F238E27FC236}">
                    <a16:creationId xmlns:a16="http://schemas.microsoft.com/office/drawing/2014/main" id="{0B38B5AE-9A74-4F48-8128-9B651BFF22CE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AB74277-94BC-A949-991F-1DB93DECCC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141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head abov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524000"/>
            <a:ext cx="11091672" cy="1518364"/>
          </a:xfrm>
        </p:spPr>
        <p:txBody>
          <a:bodyPr>
            <a:spAutoFit/>
          </a:bodyPr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3pPr>
            <a:lvl4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4pPr>
            <a:lvl5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55954" y="106496"/>
            <a:ext cx="11095037" cy="441192"/>
          </a:xfrm>
        </p:spPr>
        <p:txBody>
          <a:bodyPr anchor="b" anchorCtr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546521" y="551565"/>
            <a:ext cx="11091672" cy="449354"/>
          </a:xfrm>
        </p:spPr>
        <p:txBody>
          <a:bodyPr vert="horz" wrap="square" lIns="0" tIns="0" rIns="0" bIns="18288" rtlCol="0" anchor="b" anchorCtr="0">
            <a:spAutoFit/>
          </a:bodyPr>
          <a:lstStyle>
            <a:lvl1pPr>
              <a:defRPr lang="en-US" sz="2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2EC2FC-654C-2A49-AA50-F07A7238A6C9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25" name="Amdocs_Logomark">
              <a:extLst>
                <a:ext uri="{FF2B5EF4-FFF2-40B4-BE49-F238E27FC236}">
                  <a16:creationId xmlns:a16="http://schemas.microsoft.com/office/drawing/2014/main" id="{D75A2DB9-DD3A-1442-9EB6-C01B0A7DB00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59" name="Freeform: Shape 6">
                <a:extLst>
                  <a:ext uri="{FF2B5EF4-FFF2-40B4-BE49-F238E27FC236}">
                    <a16:creationId xmlns:a16="http://schemas.microsoft.com/office/drawing/2014/main" id="{B2EE7F13-7274-8B48-8A44-341E33D85589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7">
                <a:extLst>
                  <a:ext uri="{FF2B5EF4-FFF2-40B4-BE49-F238E27FC236}">
                    <a16:creationId xmlns:a16="http://schemas.microsoft.com/office/drawing/2014/main" id="{19BC9717-FCA6-ED40-A505-A13AEBE4C10F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BAAAF5-3902-724E-AE04-997DE0AEBCDC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p:grpSpPr>
          <p:sp>
            <p:nvSpPr>
              <p:cNvPr id="28" name="Freeform: Shape 61">
                <a:extLst>
                  <a:ext uri="{FF2B5EF4-FFF2-40B4-BE49-F238E27FC236}">
                    <a16:creationId xmlns:a16="http://schemas.microsoft.com/office/drawing/2014/main" id="{D8E7EF43-C868-AA45-837D-0CB73D93A7E7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62">
                <a:extLst>
                  <a:ext uri="{FF2B5EF4-FFF2-40B4-BE49-F238E27FC236}">
                    <a16:creationId xmlns:a16="http://schemas.microsoft.com/office/drawing/2014/main" id="{5891A0EE-03D0-6440-871F-FB32CE338C12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63">
                <a:extLst>
                  <a:ext uri="{FF2B5EF4-FFF2-40B4-BE49-F238E27FC236}">
                    <a16:creationId xmlns:a16="http://schemas.microsoft.com/office/drawing/2014/main" id="{352EF9EC-67D1-644E-BC4F-D7A0C6ED5874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64">
                <a:extLst>
                  <a:ext uri="{FF2B5EF4-FFF2-40B4-BE49-F238E27FC236}">
                    <a16:creationId xmlns:a16="http://schemas.microsoft.com/office/drawing/2014/main" id="{FE28702A-C42F-D148-81B8-6E9020FD5567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65">
                <a:extLst>
                  <a:ext uri="{FF2B5EF4-FFF2-40B4-BE49-F238E27FC236}">
                    <a16:creationId xmlns:a16="http://schemas.microsoft.com/office/drawing/2014/main" id="{761E6D14-A4AC-1A4A-8987-5AE3E5BA1583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66">
                <a:extLst>
                  <a:ext uri="{FF2B5EF4-FFF2-40B4-BE49-F238E27FC236}">
                    <a16:creationId xmlns:a16="http://schemas.microsoft.com/office/drawing/2014/main" id="{7404FBBC-6EB9-294B-95F2-2AACC9F89914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67">
                <a:extLst>
                  <a:ext uri="{FF2B5EF4-FFF2-40B4-BE49-F238E27FC236}">
                    <a16:creationId xmlns:a16="http://schemas.microsoft.com/office/drawing/2014/main" id="{D19B3B2C-4502-654D-9A17-1237A9F02591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68">
                <a:extLst>
                  <a:ext uri="{FF2B5EF4-FFF2-40B4-BE49-F238E27FC236}">
                    <a16:creationId xmlns:a16="http://schemas.microsoft.com/office/drawing/2014/main" id="{1A71B50F-E954-8645-B245-0839EC24EF01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69">
                <a:extLst>
                  <a:ext uri="{FF2B5EF4-FFF2-40B4-BE49-F238E27FC236}">
                    <a16:creationId xmlns:a16="http://schemas.microsoft.com/office/drawing/2014/main" id="{3805D4AF-DCBA-8740-9F19-E7DFC8CBC231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70">
                <a:extLst>
                  <a:ext uri="{FF2B5EF4-FFF2-40B4-BE49-F238E27FC236}">
                    <a16:creationId xmlns:a16="http://schemas.microsoft.com/office/drawing/2014/main" id="{B7D7EDA4-542A-3A47-9FCB-01FC6A7CC6F2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71">
                <a:extLst>
                  <a:ext uri="{FF2B5EF4-FFF2-40B4-BE49-F238E27FC236}">
                    <a16:creationId xmlns:a16="http://schemas.microsoft.com/office/drawing/2014/main" id="{06EEB20B-74F8-E847-8424-8F640C8CAD7C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72">
                <a:extLst>
                  <a:ext uri="{FF2B5EF4-FFF2-40B4-BE49-F238E27FC236}">
                    <a16:creationId xmlns:a16="http://schemas.microsoft.com/office/drawing/2014/main" id="{A63957F9-1631-0940-87A3-52297E0A19D3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73">
                <a:extLst>
                  <a:ext uri="{FF2B5EF4-FFF2-40B4-BE49-F238E27FC236}">
                    <a16:creationId xmlns:a16="http://schemas.microsoft.com/office/drawing/2014/main" id="{D71EAA77-BAE6-8542-8558-0A21AC23712A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20694AF-EDF2-6944-9BBE-F28E01BBD3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948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 - 3d a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person, young, wearing, colorful&#10;&#10;Description automatically generated">
            <a:extLst>
              <a:ext uri="{FF2B5EF4-FFF2-40B4-BE49-F238E27FC236}">
                <a16:creationId xmlns:a16="http://schemas.microsoft.com/office/drawing/2014/main" id="{BCC01719-50F4-7740-BB20-41668DC9ED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90"/>
          <a:stretch/>
        </p:blipFill>
        <p:spPr>
          <a:xfrm>
            <a:off x="1916392" y="0"/>
            <a:ext cx="10275608" cy="6858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C734771-917B-894D-9F11-AE931C690017}"/>
              </a:ext>
            </a:extLst>
          </p:cNvPr>
          <p:cNvSpPr/>
          <p:nvPr userDrawn="1"/>
        </p:nvSpPr>
        <p:spPr>
          <a:xfrm rot="10800000" flipV="1">
            <a:off x="0" y="-1"/>
            <a:ext cx="9800410" cy="6858000"/>
          </a:xfrm>
          <a:prstGeom prst="rect">
            <a:avLst/>
          </a:prstGeom>
          <a:gradFill>
            <a:gsLst>
              <a:gs pos="59000">
                <a:schemeClr val="tx1">
                  <a:alpha val="89000"/>
                </a:schemeClr>
              </a:gs>
              <a:gs pos="72000">
                <a:schemeClr val="tx1"/>
              </a:gs>
              <a:gs pos="45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 err="1"/>
          </a:p>
        </p:txBody>
      </p:sp>
      <p:grpSp>
        <p:nvGrpSpPr>
          <p:cNvPr id="16" name="Group 15" hidden="1">
            <a:extLst>
              <a:ext uri="{FF2B5EF4-FFF2-40B4-BE49-F238E27FC236}">
                <a16:creationId xmlns:a16="http://schemas.microsoft.com/office/drawing/2014/main" id="{0B50E08F-E83B-4496-9FDA-4B84A10815CC}"/>
              </a:ext>
            </a:extLst>
          </p:cNvPr>
          <p:cNvGrpSpPr/>
          <p:nvPr userDrawn="1"/>
        </p:nvGrpSpPr>
        <p:grpSpPr>
          <a:xfrm>
            <a:off x="5525625" y="1003152"/>
            <a:ext cx="6247780" cy="4962898"/>
            <a:chOff x="4313967" y="1572331"/>
            <a:chExt cx="3458433" cy="274719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B38E31-8591-4628-9C37-B424A6898CF0}"/>
                </a:ext>
              </a:extLst>
            </p:cNvPr>
            <p:cNvSpPr/>
            <p:nvPr/>
          </p:nvSpPr>
          <p:spPr>
            <a:xfrm>
              <a:off x="4313967" y="1747773"/>
              <a:ext cx="3457575" cy="2571750"/>
            </a:xfrm>
            <a:custGeom>
              <a:avLst/>
              <a:gdLst/>
              <a:ahLst/>
              <a:cxnLst/>
              <a:rect l="0" t="0" r="0" b="0"/>
              <a:pathLst>
                <a:path w="3457575" h="2571750">
                  <a:moveTo>
                    <a:pt x="3459671" y="997744"/>
                  </a:moveTo>
                  <a:lnTo>
                    <a:pt x="3354038" y="1364647"/>
                  </a:lnTo>
                  <a:lnTo>
                    <a:pt x="2759202" y="1434084"/>
                  </a:lnTo>
                  <a:lnTo>
                    <a:pt x="2660142" y="985266"/>
                  </a:lnTo>
                  <a:lnTo>
                    <a:pt x="2765774" y="618363"/>
                  </a:lnTo>
                  <a:lnTo>
                    <a:pt x="2864834" y="1067181"/>
                  </a:lnTo>
                  <a:lnTo>
                    <a:pt x="3459671" y="997744"/>
                  </a:lnTo>
                  <a:close/>
                  <a:moveTo>
                    <a:pt x="2633567" y="1664780"/>
                  </a:moveTo>
                  <a:cubicBezTo>
                    <a:pt x="2628614" y="1677829"/>
                    <a:pt x="2623185" y="1690592"/>
                    <a:pt x="2617375" y="1703261"/>
                  </a:cubicBezTo>
                  <a:cubicBezTo>
                    <a:pt x="2616518" y="1705165"/>
                    <a:pt x="2615660" y="1707071"/>
                    <a:pt x="2614803" y="1708976"/>
                  </a:cubicBezTo>
                  <a:cubicBezTo>
                    <a:pt x="2608993" y="1721263"/>
                    <a:pt x="2602706" y="1733360"/>
                    <a:pt x="2596039" y="1745171"/>
                  </a:cubicBezTo>
                  <a:cubicBezTo>
                    <a:pt x="2594896" y="1747171"/>
                    <a:pt x="2593753" y="1749171"/>
                    <a:pt x="2592610" y="1751171"/>
                  </a:cubicBezTo>
                  <a:cubicBezTo>
                    <a:pt x="2585847" y="1762887"/>
                    <a:pt x="2578703" y="1774508"/>
                    <a:pt x="2571083" y="1785842"/>
                  </a:cubicBezTo>
                  <a:cubicBezTo>
                    <a:pt x="2569845" y="1787652"/>
                    <a:pt x="2568607" y="1789462"/>
                    <a:pt x="2567369" y="1791272"/>
                  </a:cubicBezTo>
                  <a:cubicBezTo>
                    <a:pt x="2559558" y="1802702"/>
                    <a:pt x="2551366" y="1814036"/>
                    <a:pt x="2542699" y="1824990"/>
                  </a:cubicBezTo>
                  <a:cubicBezTo>
                    <a:pt x="2541651" y="1826324"/>
                    <a:pt x="2540603" y="1827562"/>
                    <a:pt x="2539556" y="1828800"/>
                  </a:cubicBezTo>
                  <a:cubicBezTo>
                    <a:pt x="2530507" y="1840135"/>
                    <a:pt x="2520982" y="1851279"/>
                    <a:pt x="2511076" y="1862042"/>
                  </a:cubicBezTo>
                  <a:cubicBezTo>
                    <a:pt x="2510981" y="1862138"/>
                    <a:pt x="2510885" y="1862233"/>
                    <a:pt x="2510790" y="1862423"/>
                  </a:cubicBezTo>
                  <a:cubicBezTo>
                    <a:pt x="2500789" y="1873187"/>
                    <a:pt x="2490407" y="1883664"/>
                    <a:pt x="2479643" y="1893761"/>
                  </a:cubicBezTo>
                  <a:cubicBezTo>
                    <a:pt x="2478310" y="1894999"/>
                    <a:pt x="2477072" y="1896237"/>
                    <a:pt x="2475833" y="1897380"/>
                  </a:cubicBezTo>
                  <a:cubicBezTo>
                    <a:pt x="2465451" y="1907000"/>
                    <a:pt x="2454783" y="1916240"/>
                    <a:pt x="2443734" y="1925193"/>
                  </a:cubicBezTo>
                  <a:cubicBezTo>
                    <a:pt x="2441829" y="1926717"/>
                    <a:pt x="2440019" y="1928241"/>
                    <a:pt x="2438114" y="1929765"/>
                  </a:cubicBezTo>
                  <a:cubicBezTo>
                    <a:pt x="2427161" y="1938528"/>
                    <a:pt x="2415826" y="1947005"/>
                    <a:pt x="2404205" y="1955102"/>
                  </a:cubicBezTo>
                  <a:cubicBezTo>
                    <a:pt x="2402205" y="1956530"/>
                    <a:pt x="2400205" y="1957864"/>
                    <a:pt x="2398109" y="1959293"/>
                  </a:cubicBezTo>
                  <a:cubicBezTo>
                    <a:pt x="2386203" y="1967389"/>
                    <a:pt x="2374011" y="1975295"/>
                    <a:pt x="2361533" y="1982724"/>
                  </a:cubicBezTo>
                  <a:cubicBezTo>
                    <a:pt x="2359914" y="1983677"/>
                    <a:pt x="2358200" y="1984629"/>
                    <a:pt x="2356485" y="1985582"/>
                  </a:cubicBezTo>
                  <a:cubicBezTo>
                    <a:pt x="2343245" y="1993297"/>
                    <a:pt x="2329815" y="2000726"/>
                    <a:pt x="2315909" y="2007584"/>
                  </a:cubicBezTo>
                  <a:cubicBezTo>
                    <a:pt x="2315528" y="2007775"/>
                    <a:pt x="2315242" y="2007870"/>
                    <a:pt x="2314861" y="2008061"/>
                  </a:cubicBezTo>
                  <a:cubicBezTo>
                    <a:pt x="2301050" y="2014919"/>
                    <a:pt x="2286762" y="2021300"/>
                    <a:pt x="2272284" y="2027396"/>
                  </a:cubicBezTo>
                  <a:cubicBezTo>
                    <a:pt x="2270760" y="2028063"/>
                    <a:pt x="2269236" y="2028730"/>
                    <a:pt x="2267712" y="2029397"/>
                  </a:cubicBezTo>
                  <a:cubicBezTo>
                    <a:pt x="2253615" y="2035207"/>
                    <a:pt x="2239232" y="2040446"/>
                    <a:pt x="2224659" y="2045399"/>
                  </a:cubicBezTo>
                  <a:cubicBezTo>
                    <a:pt x="2222278" y="2046161"/>
                    <a:pt x="2219897" y="2047018"/>
                    <a:pt x="2217515" y="2047780"/>
                  </a:cubicBezTo>
                  <a:cubicBezTo>
                    <a:pt x="2202561" y="2052733"/>
                    <a:pt x="2187416" y="2057210"/>
                    <a:pt x="2171891" y="2061210"/>
                  </a:cubicBezTo>
                  <a:cubicBezTo>
                    <a:pt x="2169128" y="2061972"/>
                    <a:pt x="2166366" y="2062544"/>
                    <a:pt x="2163509" y="2063210"/>
                  </a:cubicBezTo>
                  <a:cubicBezTo>
                    <a:pt x="2150555" y="2066449"/>
                    <a:pt x="2137505" y="2069306"/>
                    <a:pt x="2124170" y="2071878"/>
                  </a:cubicBezTo>
                  <a:cubicBezTo>
                    <a:pt x="2119884" y="2072735"/>
                    <a:pt x="2115598" y="2073593"/>
                    <a:pt x="2111216" y="2074355"/>
                  </a:cubicBezTo>
                  <a:cubicBezTo>
                    <a:pt x="2095214" y="2077212"/>
                    <a:pt x="2079022" y="2079784"/>
                    <a:pt x="2062543" y="2081689"/>
                  </a:cubicBezTo>
                  <a:lnTo>
                    <a:pt x="1071944" y="2197322"/>
                  </a:lnTo>
                  <a:cubicBezTo>
                    <a:pt x="662083" y="2245138"/>
                    <a:pt x="262033" y="1982057"/>
                    <a:pt x="180118" y="1610868"/>
                  </a:cubicBezTo>
                  <a:cubicBezTo>
                    <a:pt x="162973" y="1533335"/>
                    <a:pt x="161068" y="1457135"/>
                    <a:pt x="172498" y="1384649"/>
                  </a:cubicBezTo>
                  <a:cubicBezTo>
                    <a:pt x="176308" y="1360456"/>
                    <a:pt x="181547" y="1336739"/>
                    <a:pt x="188309" y="1313498"/>
                  </a:cubicBezTo>
                  <a:lnTo>
                    <a:pt x="188309" y="1313498"/>
                  </a:lnTo>
                  <a:cubicBezTo>
                    <a:pt x="188309" y="1313498"/>
                    <a:pt x="188309" y="1313498"/>
                    <a:pt x="188309" y="1313498"/>
                  </a:cubicBezTo>
                  <a:lnTo>
                    <a:pt x="82677" y="1680496"/>
                  </a:lnTo>
                  <a:cubicBezTo>
                    <a:pt x="55912" y="1773460"/>
                    <a:pt x="51721" y="1874520"/>
                    <a:pt x="74486" y="1977866"/>
                  </a:cubicBezTo>
                  <a:cubicBezTo>
                    <a:pt x="156401" y="2349056"/>
                    <a:pt x="556451" y="2612136"/>
                    <a:pt x="966311" y="2564321"/>
                  </a:cubicBezTo>
                  <a:lnTo>
                    <a:pt x="1956911" y="2448687"/>
                  </a:lnTo>
                  <a:cubicBezTo>
                    <a:pt x="1973389" y="2446782"/>
                    <a:pt x="1989582" y="2444210"/>
                    <a:pt x="2005584" y="2441353"/>
                  </a:cubicBezTo>
                  <a:cubicBezTo>
                    <a:pt x="2009966" y="2440591"/>
                    <a:pt x="2014252" y="2439734"/>
                    <a:pt x="2018538" y="2438876"/>
                  </a:cubicBezTo>
                  <a:cubicBezTo>
                    <a:pt x="2031778" y="2436305"/>
                    <a:pt x="2044922" y="2433352"/>
                    <a:pt x="2057781" y="2430209"/>
                  </a:cubicBezTo>
                  <a:cubicBezTo>
                    <a:pt x="2060543" y="2429542"/>
                    <a:pt x="2063401" y="2428875"/>
                    <a:pt x="2066163" y="2428208"/>
                  </a:cubicBezTo>
                  <a:cubicBezTo>
                    <a:pt x="2079308" y="2424779"/>
                    <a:pt x="2092166" y="2421160"/>
                    <a:pt x="2104930" y="2417064"/>
                  </a:cubicBezTo>
                  <a:cubicBezTo>
                    <a:pt x="2107216" y="2416302"/>
                    <a:pt x="2109502" y="2415540"/>
                    <a:pt x="2111788" y="2414778"/>
                  </a:cubicBezTo>
                  <a:cubicBezTo>
                    <a:pt x="2114169" y="2414016"/>
                    <a:pt x="2116550" y="2413159"/>
                    <a:pt x="2118932" y="2412397"/>
                  </a:cubicBezTo>
                  <a:cubicBezTo>
                    <a:pt x="2133505" y="2407444"/>
                    <a:pt x="2147888" y="2402110"/>
                    <a:pt x="2161985" y="2396395"/>
                  </a:cubicBezTo>
                  <a:cubicBezTo>
                    <a:pt x="2163509" y="2395728"/>
                    <a:pt x="2165033" y="2395061"/>
                    <a:pt x="2166557" y="2394395"/>
                  </a:cubicBezTo>
                  <a:cubicBezTo>
                    <a:pt x="2181035" y="2388299"/>
                    <a:pt x="2195227" y="2381917"/>
                    <a:pt x="2209038" y="2375059"/>
                  </a:cubicBezTo>
                  <a:cubicBezTo>
                    <a:pt x="2209419" y="2374868"/>
                    <a:pt x="2209705" y="2374773"/>
                    <a:pt x="2210086" y="2374583"/>
                  </a:cubicBezTo>
                  <a:cubicBezTo>
                    <a:pt x="2223992" y="2367629"/>
                    <a:pt x="2237423" y="2360295"/>
                    <a:pt x="2250662" y="2352580"/>
                  </a:cubicBezTo>
                  <a:cubicBezTo>
                    <a:pt x="2252282" y="2351627"/>
                    <a:pt x="2253996" y="2350675"/>
                    <a:pt x="2255711" y="2349722"/>
                  </a:cubicBezTo>
                  <a:cubicBezTo>
                    <a:pt x="2268284" y="2342293"/>
                    <a:pt x="2280380" y="2334482"/>
                    <a:pt x="2292287" y="2326291"/>
                  </a:cubicBezTo>
                  <a:cubicBezTo>
                    <a:pt x="2294287" y="2324862"/>
                    <a:pt x="2296382" y="2323529"/>
                    <a:pt x="2298383" y="2322100"/>
                  </a:cubicBezTo>
                  <a:cubicBezTo>
                    <a:pt x="2310003" y="2314004"/>
                    <a:pt x="2321338" y="2305526"/>
                    <a:pt x="2332292" y="2296763"/>
                  </a:cubicBezTo>
                  <a:cubicBezTo>
                    <a:pt x="2334197" y="2295239"/>
                    <a:pt x="2336006" y="2293715"/>
                    <a:pt x="2337911" y="2292191"/>
                  </a:cubicBezTo>
                  <a:cubicBezTo>
                    <a:pt x="2348960" y="2283238"/>
                    <a:pt x="2359724" y="2273904"/>
                    <a:pt x="2370011" y="2264378"/>
                  </a:cubicBezTo>
                  <a:cubicBezTo>
                    <a:pt x="2371344" y="2263140"/>
                    <a:pt x="2372582" y="2261902"/>
                    <a:pt x="2373916" y="2260664"/>
                  </a:cubicBezTo>
                  <a:cubicBezTo>
                    <a:pt x="2384679" y="2250472"/>
                    <a:pt x="2395157" y="2240090"/>
                    <a:pt x="2405063" y="2229326"/>
                  </a:cubicBezTo>
                  <a:cubicBezTo>
                    <a:pt x="2405158" y="2229231"/>
                    <a:pt x="2405253" y="2229136"/>
                    <a:pt x="2405348" y="2229041"/>
                  </a:cubicBezTo>
                  <a:cubicBezTo>
                    <a:pt x="2415254" y="2218277"/>
                    <a:pt x="2424779" y="2207133"/>
                    <a:pt x="2433828" y="2195703"/>
                  </a:cubicBezTo>
                  <a:cubicBezTo>
                    <a:pt x="2434876" y="2194465"/>
                    <a:pt x="2435924" y="2193227"/>
                    <a:pt x="2436971" y="2191893"/>
                  </a:cubicBezTo>
                  <a:cubicBezTo>
                    <a:pt x="2443067" y="2184178"/>
                    <a:pt x="2448973" y="2176463"/>
                    <a:pt x="2454593" y="2168462"/>
                  </a:cubicBezTo>
                  <a:cubicBezTo>
                    <a:pt x="2457069" y="2165033"/>
                    <a:pt x="2459260" y="2161604"/>
                    <a:pt x="2461641" y="2158079"/>
                  </a:cubicBezTo>
                  <a:cubicBezTo>
                    <a:pt x="2462879" y="2156270"/>
                    <a:pt x="2464118" y="2154460"/>
                    <a:pt x="2465356" y="2152650"/>
                  </a:cubicBezTo>
                  <a:cubicBezTo>
                    <a:pt x="2472881" y="2141315"/>
                    <a:pt x="2480120" y="2129790"/>
                    <a:pt x="2486882" y="2117979"/>
                  </a:cubicBezTo>
                  <a:cubicBezTo>
                    <a:pt x="2488025" y="2115979"/>
                    <a:pt x="2489168" y="2113979"/>
                    <a:pt x="2490311" y="2111978"/>
                  </a:cubicBezTo>
                  <a:cubicBezTo>
                    <a:pt x="2496979" y="2100072"/>
                    <a:pt x="2503265" y="2088071"/>
                    <a:pt x="2509076" y="2075783"/>
                  </a:cubicBezTo>
                  <a:cubicBezTo>
                    <a:pt x="2509933" y="2073878"/>
                    <a:pt x="2510790" y="2071973"/>
                    <a:pt x="2511647" y="2070164"/>
                  </a:cubicBezTo>
                  <a:cubicBezTo>
                    <a:pt x="2517458" y="2057495"/>
                    <a:pt x="2522982" y="2044732"/>
                    <a:pt x="2527935" y="2031683"/>
                  </a:cubicBezTo>
                  <a:cubicBezTo>
                    <a:pt x="2528411" y="2030349"/>
                    <a:pt x="2528888" y="2029015"/>
                    <a:pt x="2529364" y="2027682"/>
                  </a:cubicBezTo>
                  <a:cubicBezTo>
                    <a:pt x="2534412" y="2013966"/>
                    <a:pt x="2539174" y="2000060"/>
                    <a:pt x="2543175" y="1985963"/>
                  </a:cubicBezTo>
                  <a:lnTo>
                    <a:pt x="2648807" y="1619060"/>
                  </a:lnTo>
                  <a:cubicBezTo>
                    <a:pt x="2644712" y="1633157"/>
                    <a:pt x="2640045" y="1647063"/>
                    <a:pt x="2634996" y="1660779"/>
                  </a:cubicBezTo>
                  <a:cubicBezTo>
                    <a:pt x="2634520" y="1662113"/>
                    <a:pt x="2634044" y="1663446"/>
                    <a:pt x="2633567" y="1664780"/>
                  </a:cubicBezTo>
                  <a:close/>
                  <a:moveTo>
                    <a:pt x="1560481" y="653129"/>
                  </a:moveTo>
                  <a:cubicBezTo>
                    <a:pt x="1647825" y="642938"/>
                    <a:pt x="1733645" y="675227"/>
                    <a:pt x="1791462" y="732092"/>
                  </a:cubicBezTo>
                  <a:lnTo>
                    <a:pt x="2012918" y="706279"/>
                  </a:lnTo>
                  <a:lnTo>
                    <a:pt x="1963293" y="481774"/>
                  </a:lnTo>
                  <a:cubicBezTo>
                    <a:pt x="1935956" y="358045"/>
                    <a:pt x="1802702" y="270320"/>
                    <a:pt x="1666113" y="286322"/>
                  </a:cubicBezTo>
                  <a:lnTo>
                    <a:pt x="355187" y="439293"/>
                  </a:lnTo>
                  <a:lnTo>
                    <a:pt x="112776" y="7144"/>
                  </a:lnTo>
                  <a:lnTo>
                    <a:pt x="7144" y="374142"/>
                  </a:lnTo>
                  <a:lnTo>
                    <a:pt x="249555" y="806196"/>
                  </a:lnTo>
                  <a:lnTo>
                    <a:pt x="1560481" y="653129"/>
                  </a:lnTo>
                  <a:close/>
                  <a:moveTo>
                    <a:pt x="851154" y="1303401"/>
                  </a:moveTo>
                  <a:cubicBezTo>
                    <a:pt x="849154" y="1303782"/>
                    <a:pt x="847154" y="1304258"/>
                    <a:pt x="845249" y="1304735"/>
                  </a:cubicBezTo>
                  <a:cubicBezTo>
                    <a:pt x="843725" y="1305115"/>
                    <a:pt x="842201" y="1305592"/>
                    <a:pt x="840677" y="1305973"/>
                  </a:cubicBezTo>
                  <a:cubicBezTo>
                    <a:pt x="836390" y="1307021"/>
                    <a:pt x="832009" y="1308068"/>
                    <a:pt x="827818" y="1309402"/>
                  </a:cubicBezTo>
                  <a:cubicBezTo>
                    <a:pt x="826770" y="1309688"/>
                    <a:pt x="825722" y="1309973"/>
                    <a:pt x="824675" y="1310259"/>
                  </a:cubicBezTo>
                  <a:cubicBezTo>
                    <a:pt x="817626" y="1312450"/>
                    <a:pt x="810768" y="1315022"/>
                    <a:pt x="804196" y="1317879"/>
                  </a:cubicBezTo>
                  <a:cubicBezTo>
                    <a:pt x="802196" y="1318736"/>
                    <a:pt x="800195" y="1319689"/>
                    <a:pt x="798290" y="1320546"/>
                  </a:cubicBezTo>
                  <a:cubicBezTo>
                    <a:pt x="793623" y="1322642"/>
                    <a:pt x="789051" y="1324832"/>
                    <a:pt x="784670" y="1327118"/>
                  </a:cubicBezTo>
                  <a:cubicBezTo>
                    <a:pt x="782479" y="1328261"/>
                    <a:pt x="780383" y="1329500"/>
                    <a:pt x="778193" y="1330643"/>
                  </a:cubicBezTo>
                  <a:cubicBezTo>
                    <a:pt x="773906" y="1333024"/>
                    <a:pt x="769811" y="1335596"/>
                    <a:pt x="765715" y="1338263"/>
                  </a:cubicBezTo>
                  <a:cubicBezTo>
                    <a:pt x="763810" y="1339501"/>
                    <a:pt x="762000" y="1340644"/>
                    <a:pt x="760190" y="1341882"/>
                  </a:cubicBezTo>
                  <a:cubicBezTo>
                    <a:pt x="755142" y="1345406"/>
                    <a:pt x="750189" y="1349121"/>
                    <a:pt x="745522" y="1353026"/>
                  </a:cubicBezTo>
                  <a:cubicBezTo>
                    <a:pt x="744093" y="1354169"/>
                    <a:pt x="742760" y="1355408"/>
                    <a:pt x="741426" y="1356551"/>
                  </a:cubicBezTo>
                  <a:cubicBezTo>
                    <a:pt x="737521" y="1359980"/>
                    <a:pt x="733806" y="1363409"/>
                    <a:pt x="730187" y="1367028"/>
                  </a:cubicBezTo>
                  <a:cubicBezTo>
                    <a:pt x="729425" y="1367790"/>
                    <a:pt x="728663" y="1368552"/>
                    <a:pt x="727901" y="1369314"/>
                  </a:cubicBezTo>
                  <a:cubicBezTo>
                    <a:pt x="726853" y="1370362"/>
                    <a:pt x="725900" y="1371505"/>
                    <a:pt x="724853" y="1372648"/>
                  </a:cubicBezTo>
                  <a:cubicBezTo>
                    <a:pt x="721614" y="1376172"/>
                    <a:pt x="718471" y="1379696"/>
                    <a:pt x="715518" y="1383316"/>
                  </a:cubicBezTo>
                  <a:cubicBezTo>
                    <a:pt x="714089" y="1385126"/>
                    <a:pt x="712661" y="1386935"/>
                    <a:pt x="711232" y="1388840"/>
                  </a:cubicBezTo>
                  <a:cubicBezTo>
                    <a:pt x="708374" y="1392555"/>
                    <a:pt x="705707" y="1396460"/>
                    <a:pt x="703136" y="1400365"/>
                  </a:cubicBezTo>
                  <a:cubicBezTo>
                    <a:pt x="702564" y="1401318"/>
                    <a:pt x="701897" y="1402271"/>
                    <a:pt x="701231" y="1403223"/>
                  </a:cubicBezTo>
                  <a:cubicBezTo>
                    <a:pt x="700564" y="1404271"/>
                    <a:pt x="699992" y="1405319"/>
                    <a:pt x="699326" y="1406366"/>
                  </a:cubicBezTo>
                  <a:cubicBezTo>
                    <a:pt x="696563" y="1410938"/>
                    <a:pt x="693992" y="1415510"/>
                    <a:pt x="691610" y="1420273"/>
                  </a:cubicBezTo>
                  <a:cubicBezTo>
                    <a:pt x="691039" y="1421321"/>
                    <a:pt x="690467" y="1422464"/>
                    <a:pt x="689896" y="1423511"/>
                  </a:cubicBezTo>
                  <a:cubicBezTo>
                    <a:pt x="689801" y="1423702"/>
                    <a:pt x="689801" y="1423797"/>
                    <a:pt x="689705" y="1423988"/>
                  </a:cubicBezTo>
                  <a:cubicBezTo>
                    <a:pt x="687134" y="1429417"/>
                    <a:pt x="684848" y="1435037"/>
                    <a:pt x="682752" y="1440752"/>
                  </a:cubicBezTo>
                  <a:cubicBezTo>
                    <a:pt x="681990" y="1442657"/>
                    <a:pt x="681419" y="1444657"/>
                    <a:pt x="680752" y="1446657"/>
                  </a:cubicBezTo>
                  <a:cubicBezTo>
                    <a:pt x="669798" y="1479709"/>
                    <a:pt x="667322" y="1515999"/>
                    <a:pt x="675513" y="1553147"/>
                  </a:cubicBezTo>
                  <a:cubicBezTo>
                    <a:pt x="685514" y="1598295"/>
                    <a:pt x="709708" y="1638586"/>
                    <a:pt x="742950" y="1670876"/>
                  </a:cubicBezTo>
                  <a:cubicBezTo>
                    <a:pt x="743807" y="1670685"/>
                    <a:pt x="744569" y="1670495"/>
                    <a:pt x="745427" y="1670304"/>
                  </a:cubicBezTo>
                  <a:cubicBezTo>
                    <a:pt x="752856" y="1668780"/>
                    <a:pt x="760381" y="1667447"/>
                    <a:pt x="768096" y="1666589"/>
                  </a:cubicBezTo>
                  <a:lnTo>
                    <a:pt x="2006346" y="1522000"/>
                  </a:lnTo>
                  <a:lnTo>
                    <a:pt x="2027301" y="1617059"/>
                  </a:lnTo>
                  <a:cubicBezTo>
                    <a:pt x="2094738" y="1590865"/>
                    <a:pt x="2143030" y="1538097"/>
                    <a:pt x="2159794" y="1474470"/>
                  </a:cubicBezTo>
                  <a:cubicBezTo>
                    <a:pt x="2160937" y="1470089"/>
                    <a:pt x="2161889" y="1465612"/>
                    <a:pt x="2162747" y="1461135"/>
                  </a:cubicBezTo>
                  <a:cubicBezTo>
                    <a:pt x="2163318" y="1457992"/>
                    <a:pt x="2163985" y="1454849"/>
                    <a:pt x="2164366" y="1451705"/>
                  </a:cubicBezTo>
                  <a:cubicBezTo>
                    <a:pt x="2165033" y="1447038"/>
                    <a:pt x="2165414" y="1442276"/>
                    <a:pt x="2165699" y="1437418"/>
                  </a:cubicBezTo>
                  <a:cubicBezTo>
                    <a:pt x="2165890" y="1434370"/>
                    <a:pt x="2166176" y="1431322"/>
                    <a:pt x="2166271" y="1428179"/>
                  </a:cubicBezTo>
                  <a:cubicBezTo>
                    <a:pt x="2166366" y="1422845"/>
                    <a:pt x="2166080" y="1417511"/>
                    <a:pt x="2165795" y="1412081"/>
                  </a:cubicBezTo>
                  <a:cubicBezTo>
                    <a:pt x="2165604" y="1409414"/>
                    <a:pt x="2165699" y="1406747"/>
                    <a:pt x="2165414" y="1404080"/>
                  </a:cubicBezTo>
                  <a:cubicBezTo>
                    <a:pt x="2164556" y="1395984"/>
                    <a:pt x="2163413" y="1387793"/>
                    <a:pt x="2161604" y="1379601"/>
                  </a:cubicBezTo>
                  <a:lnTo>
                    <a:pt x="2111978" y="1155097"/>
                  </a:lnTo>
                  <a:lnTo>
                    <a:pt x="873728" y="1299686"/>
                  </a:lnTo>
                  <a:cubicBezTo>
                    <a:pt x="866108" y="1300544"/>
                    <a:pt x="858584" y="1301877"/>
                    <a:pt x="851154" y="1303401"/>
                  </a:cubicBezTo>
                  <a:close/>
                </a:path>
              </a:pathLst>
            </a:custGeom>
            <a:solidFill>
              <a:srgbClr val="302E45">
                <a:alpha val="66000"/>
              </a:srgbClr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rt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A7ED6D8-6A2E-4BAE-94DB-E65BA9095BC4}"/>
                </a:ext>
              </a:extLst>
            </p:cNvPr>
            <p:cNvSpPr/>
            <p:nvPr/>
          </p:nvSpPr>
          <p:spPr>
            <a:xfrm>
              <a:off x="4419600" y="1572331"/>
              <a:ext cx="3352800" cy="2381250"/>
            </a:xfrm>
            <a:custGeom>
              <a:avLst/>
              <a:gdLst/>
              <a:ahLst/>
              <a:cxnLst/>
              <a:rect l="0" t="0" r="0" b="0"/>
              <a:pathLst>
                <a:path w="3352800" h="2381250">
                  <a:moveTo>
                    <a:pt x="3111722" y="741132"/>
                  </a:moveTo>
                  <a:lnTo>
                    <a:pt x="3354134" y="1173186"/>
                  </a:lnTo>
                  <a:lnTo>
                    <a:pt x="2759297" y="1242623"/>
                  </a:lnTo>
                  <a:lnTo>
                    <a:pt x="2660237" y="793805"/>
                  </a:lnTo>
                  <a:lnTo>
                    <a:pt x="3111722" y="741132"/>
                  </a:lnTo>
                  <a:close/>
                  <a:moveTo>
                    <a:pt x="7144" y="182586"/>
                  </a:moveTo>
                  <a:lnTo>
                    <a:pt x="249555" y="614640"/>
                  </a:lnTo>
                  <a:lnTo>
                    <a:pt x="1560481" y="461573"/>
                  </a:lnTo>
                  <a:cubicBezTo>
                    <a:pt x="1697069" y="445666"/>
                    <a:pt x="1830419" y="533296"/>
                    <a:pt x="1857661" y="657026"/>
                  </a:cubicBezTo>
                  <a:lnTo>
                    <a:pt x="1907286" y="881530"/>
                  </a:lnTo>
                  <a:lnTo>
                    <a:pt x="669036" y="1026120"/>
                  </a:lnTo>
                  <a:cubicBezTo>
                    <a:pt x="259175" y="1073935"/>
                    <a:pt x="-7429" y="1414930"/>
                    <a:pt x="74581" y="1786215"/>
                  </a:cubicBezTo>
                  <a:cubicBezTo>
                    <a:pt x="156496" y="2157404"/>
                    <a:pt x="556546" y="2420485"/>
                    <a:pt x="966407" y="2372669"/>
                  </a:cubicBezTo>
                  <a:lnTo>
                    <a:pt x="1957007" y="2257036"/>
                  </a:lnTo>
                  <a:cubicBezTo>
                    <a:pt x="2366677" y="2209220"/>
                    <a:pt x="2633377" y="1868225"/>
                    <a:pt x="2551367" y="1497036"/>
                  </a:cubicBezTo>
                  <a:lnTo>
                    <a:pt x="2452211" y="1048123"/>
                  </a:lnTo>
                  <a:lnTo>
                    <a:pt x="2402681" y="823714"/>
                  </a:lnTo>
                  <a:lnTo>
                    <a:pt x="2353056" y="599209"/>
                  </a:lnTo>
                  <a:cubicBezTo>
                    <a:pt x="2271141" y="228020"/>
                    <a:pt x="1871091" y="-35060"/>
                    <a:pt x="1461326" y="12755"/>
                  </a:cubicBezTo>
                  <a:lnTo>
                    <a:pt x="7144" y="182586"/>
                  </a:lnTo>
                  <a:close/>
                  <a:moveTo>
                    <a:pt x="2055971" y="1555043"/>
                  </a:moveTo>
                  <a:cubicBezTo>
                    <a:pt x="2083308" y="1678773"/>
                    <a:pt x="1994440" y="1792406"/>
                    <a:pt x="1857851" y="1808408"/>
                  </a:cubicBezTo>
                  <a:lnTo>
                    <a:pt x="867251" y="1924042"/>
                  </a:lnTo>
                  <a:cubicBezTo>
                    <a:pt x="730663" y="1939948"/>
                    <a:pt x="597218" y="1852318"/>
                    <a:pt x="569881" y="1728589"/>
                  </a:cubicBezTo>
                  <a:cubicBezTo>
                    <a:pt x="542544" y="1604859"/>
                    <a:pt x="631508" y="1491035"/>
                    <a:pt x="768096" y="1475128"/>
                  </a:cubicBezTo>
                  <a:lnTo>
                    <a:pt x="2006346" y="1330539"/>
                  </a:lnTo>
                  <a:lnTo>
                    <a:pt x="2055971" y="1555043"/>
                  </a:lnTo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rtl="0"/>
              <a:endParaRPr lang="en-US"/>
            </a:p>
          </p:txBody>
        </p:sp>
      </p:grpSp>
      <p:sp>
        <p:nvSpPr>
          <p:cNvPr id="53" name="Title 4">
            <a:extLst>
              <a:ext uri="{FF2B5EF4-FFF2-40B4-BE49-F238E27FC236}">
                <a16:creationId xmlns:a16="http://schemas.microsoft.com/office/drawing/2014/main" id="{3EB37844-6813-8A4F-B673-98338147D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39" y="3297057"/>
            <a:ext cx="5633085" cy="123110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50E9A40-7D08-BB42-9D5B-9CA9A94D2B04}"/>
              </a:ext>
            </a:extLst>
          </p:cNvPr>
          <p:cNvGrpSpPr/>
          <p:nvPr userDrawn="1"/>
        </p:nvGrpSpPr>
        <p:grpSpPr>
          <a:xfrm>
            <a:off x="565166" y="1003151"/>
            <a:ext cx="3560683" cy="789375"/>
            <a:chOff x="3696232" y="2492065"/>
            <a:chExt cx="4305628" cy="954523"/>
          </a:xfrm>
          <a:solidFill>
            <a:schemeClr val="bg1"/>
          </a:solidFill>
        </p:grpSpPr>
        <p:sp>
          <p:nvSpPr>
            <p:cNvPr id="55" name="Freeform: Shape 28">
              <a:extLst>
                <a:ext uri="{FF2B5EF4-FFF2-40B4-BE49-F238E27FC236}">
                  <a16:creationId xmlns:a16="http://schemas.microsoft.com/office/drawing/2014/main" id="{7465D1B6-8046-EB49-AACE-88D018CF58D1}"/>
                </a:ext>
              </a:extLst>
            </p:cNvPr>
            <p:cNvSpPr/>
            <p:nvPr/>
          </p:nvSpPr>
          <p:spPr>
            <a:xfrm>
              <a:off x="3696232" y="2492065"/>
              <a:ext cx="3057186" cy="954523"/>
            </a:xfrm>
            <a:custGeom>
              <a:avLst/>
              <a:gdLst>
                <a:gd name="connsiteX0" fmla="*/ 1408081 w 4208144"/>
                <a:gd name="connsiteY0" fmla="*/ 737711 h 1313878"/>
                <a:gd name="connsiteX1" fmla="*/ 1408081 w 4208144"/>
                <a:gd name="connsiteY1" fmla="*/ 1290161 h 1313878"/>
                <a:gd name="connsiteX2" fmla="*/ 1175004 w 4208144"/>
                <a:gd name="connsiteY2" fmla="*/ 1290161 h 1313878"/>
                <a:gd name="connsiteX3" fmla="*/ 1175004 w 4208144"/>
                <a:gd name="connsiteY3" fmla="*/ 812959 h 1313878"/>
                <a:gd name="connsiteX4" fmla="*/ 1005554 w 4208144"/>
                <a:gd name="connsiteY4" fmla="*/ 618458 h 1313878"/>
                <a:gd name="connsiteX5" fmla="*/ 821722 w 4208144"/>
                <a:gd name="connsiteY5" fmla="*/ 814673 h 1313878"/>
                <a:gd name="connsiteX6" fmla="*/ 821722 w 4208144"/>
                <a:gd name="connsiteY6" fmla="*/ 1290923 h 1313878"/>
                <a:gd name="connsiteX7" fmla="*/ 587502 w 4208144"/>
                <a:gd name="connsiteY7" fmla="*/ 1290923 h 1313878"/>
                <a:gd name="connsiteX8" fmla="*/ 587502 w 4208144"/>
                <a:gd name="connsiteY8" fmla="*/ 812959 h 1313878"/>
                <a:gd name="connsiteX9" fmla="*/ 418052 w 4208144"/>
                <a:gd name="connsiteY9" fmla="*/ 618458 h 1313878"/>
                <a:gd name="connsiteX10" fmla="*/ 234220 w 4208144"/>
                <a:gd name="connsiteY10" fmla="*/ 814673 h 1313878"/>
                <a:gd name="connsiteX11" fmla="*/ 234220 w 4208144"/>
                <a:gd name="connsiteY11" fmla="*/ 1290923 h 1313878"/>
                <a:gd name="connsiteX12" fmla="*/ 0 w 4208144"/>
                <a:gd name="connsiteY12" fmla="*/ 1290923 h 1313878"/>
                <a:gd name="connsiteX13" fmla="*/ 0 w 4208144"/>
                <a:gd name="connsiteY13" fmla="*/ 422243 h 1313878"/>
                <a:gd name="connsiteX14" fmla="*/ 227648 w 4208144"/>
                <a:gd name="connsiteY14" fmla="*/ 422243 h 1313878"/>
                <a:gd name="connsiteX15" fmla="*/ 227648 w 4208144"/>
                <a:gd name="connsiteY15" fmla="*/ 524828 h 1313878"/>
                <a:gd name="connsiteX16" fmla="*/ 483203 w 4208144"/>
                <a:gd name="connsiteY16" fmla="*/ 398240 h 1313878"/>
                <a:gd name="connsiteX17" fmla="*/ 770287 w 4208144"/>
                <a:gd name="connsiteY17" fmla="*/ 546926 h 1313878"/>
                <a:gd name="connsiteX18" fmla="*/ 1065562 w 4208144"/>
                <a:gd name="connsiteY18" fmla="*/ 398240 h 1313878"/>
                <a:gd name="connsiteX19" fmla="*/ 1408081 w 4208144"/>
                <a:gd name="connsiteY19" fmla="*/ 737711 h 1313878"/>
                <a:gd name="connsiteX20" fmla="*/ 2412397 w 4208144"/>
                <a:gd name="connsiteY20" fmla="*/ 1290161 h 1313878"/>
                <a:gd name="connsiteX21" fmla="*/ 2183797 w 4208144"/>
                <a:gd name="connsiteY21" fmla="*/ 1290161 h 1313878"/>
                <a:gd name="connsiteX22" fmla="*/ 2183797 w 4208144"/>
                <a:gd name="connsiteY22" fmla="*/ 1194626 h 1313878"/>
                <a:gd name="connsiteX23" fmla="*/ 1923764 w 4208144"/>
                <a:gd name="connsiteY23" fmla="*/ 1313021 h 1313878"/>
                <a:gd name="connsiteX24" fmla="*/ 1503236 w 4208144"/>
                <a:gd name="connsiteY24" fmla="*/ 855821 h 1313878"/>
                <a:gd name="connsiteX25" fmla="*/ 1923764 w 4208144"/>
                <a:gd name="connsiteY25" fmla="*/ 398621 h 1313878"/>
                <a:gd name="connsiteX26" fmla="*/ 2183797 w 4208144"/>
                <a:gd name="connsiteY26" fmla="*/ 518350 h 1313878"/>
                <a:gd name="connsiteX27" fmla="*/ 2183797 w 4208144"/>
                <a:gd name="connsiteY27" fmla="*/ 422243 h 1313878"/>
                <a:gd name="connsiteX28" fmla="*/ 2412397 w 4208144"/>
                <a:gd name="connsiteY28" fmla="*/ 422243 h 1313878"/>
                <a:gd name="connsiteX29" fmla="*/ 1743075 w 4208144"/>
                <a:gd name="connsiteY29" fmla="*/ 855917 h 1313878"/>
                <a:gd name="connsiteX30" fmla="*/ 1967103 w 4208144"/>
                <a:gd name="connsiteY30" fmla="*/ 1095375 h 1313878"/>
                <a:gd name="connsiteX31" fmla="*/ 2191322 w 4208144"/>
                <a:gd name="connsiteY31" fmla="*/ 855917 h 1313878"/>
                <a:gd name="connsiteX32" fmla="*/ 1967103 w 4208144"/>
                <a:gd name="connsiteY32" fmla="*/ 616363 h 1313878"/>
                <a:gd name="connsiteX33" fmla="*/ 1743075 w 4208144"/>
                <a:gd name="connsiteY33" fmla="*/ 855917 h 1313878"/>
                <a:gd name="connsiteX34" fmla="*/ 2768060 w 4208144"/>
                <a:gd name="connsiteY34" fmla="*/ 731330 h 1313878"/>
                <a:gd name="connsiteX35" fmla="*/ 2850547 w 4208144"/>
                <a:gd name="connsiteY35" fmla="*/ 731330 h 1313878"/>
                <a:gd name="connsiteX36" fmla="*/ 3095625 w 4208144"/>
                <a:gd name="connsiteY36" fmla="*/ 422243 h 1313878"/>
                <a:gd name="connsiteX37" fmla="*/ 3382328 w 4208144"/>
                <a:gd name="connsiteY37" fmla="*/ 422243 h 1313878"/>
                <a:gd name="connsiteX38" fmla="*/ 3039999 w 4208144"/>
                <a:gd name="connsiteY38" fmla="*/ 830771 h 1313878"/>
                <a:gd name="connsiteX39" fmla="*/ 3385280 w 4208144"/>
                <a:gd name="connsiteY39" fmla="*/ 1290542 h 1313878"/>
                <a:gd name="connsiteX40" fmla="*/ 3097245 w 4208144"/>
                <a:gd name="connsiteY40" fmla="*/ 1290542 h 1313878"/>
                <a:gd name="connsiteX41" fmla="*/ 2846928 w 4208144"/>
                <a:gd name="connsiteY41" fmla="*/ 939165 h 1313878"/>
                <a:gd name="connsiteX42" fmla="*/ 2768060 w 4208144"/>
                <a:gd name="connsiteY42" fmla="*/ 939165 h 1313878"/>
                <a:gd name="connsiteX43" fmla="*/ 2768060 w 4208144"/>
                <a:gd name="connsiteY43" fmla="*/ 1290542 h 1313878"/>
                <a:gd name="connsiteX44" fmla="*/ 2533650 w 4208144"/>
                <a:gd name="connsiteY44" fmla="*/ 1290542 h 1313878"/>
                <a:gd name="connsiteX45" fmla="*/ 2533650 w 4208144"/>
                <a:gd name="connsiteY45" fmla="*/ 0 h 1313878"/>
                <a:gd name="connsiteX46" fmla="*/ 2767679 w 4208144"/>
                <a:gd name="connsiteY46" fmla="*/ 0 h 1313878"/>
                <a:gd name="connsiteX47" fmla="*/ 4208050 w 4208144"/>
                <a:gd name="connsiteY47" fmla="*/ 855155 h 1313878"/>
                <a:gd name="connsiteX48" fmla="*/ 4203668 w 4208144"/>
                <a:gd name="connsiteY48" fmla="*/ 934022 h 1313878"/>
                <a:gd name="connsiteX49" fmla="*/ 3587401 w 4208144"/>
                <a:gd name="connsiteY49" fmla="*/ 934022 h 1313878"/>
                <a:gd name="connsiteX50" fmla="*/ 3810000 w 4208144"/>
                <a:gd name="connsiteY50" fmla="*/ 1114425 h 1313878"/>
                <a:gd name="connsiteX51" fmla="*/ 4030695 w 4208144"/>
                <a:gd name="connsiteY51" fmla="*/ 1031653 h 1313878"/>
                <a:gd name="connsiteX52" fmla="*/ 4167664 w 4208144"/>
                <a:gd name="connsiteY52" fmla="*/ 1182148 h 1313878"/>
                <a:gd name="connsiteX53" fmla="*/ 3797237 w 4208144"/>
                <a:gd name="connsiteY53" fmla="*/ 1313879 h 1313878"/>
                <a:gd name="connsiteX54" fmla="*/ 3346133 w 4208144"/>
                <a:gd name="connsiteY54" fmla="*/ 859536 h 1313878"/>
                <a:gd name="connsiteX55" fmla="*/ 3785902 w 4208144"/>
                <a:gd name="connsiteY55" fmla="*/ 398621 h 1313878"/>
                <a:gd name="connsiteX56" fmla="*/ 4208145 w 4208144"/>
                <a:gd name="connsiteY56" fmla="*/ 855821 h 1313878"/>
                <a:gd name="connsiteX57" fmla="*/ 3588925 w 4208144"/>
                <a:gd name="connsiteY57" fmla="*/ 774668 h 1313878"/>
                <a:gd name="connsiteX58" fmla="*/ 3973545 w 4208144"/>
                <a:gd name="connsiteY58" fmla="*/ 774668 h 1313878"/>
                <a:gd name="connsiteX59" fmla="*/ 3784378 w 4208144"/>
                <a:gd name="connsiteY59" fmla="*/ 600932 h 1313878"/>
                <a:gd name="connsiteX60" fmla="*/ 3588639 w 4208144"/>
                <a:gd name="connsiteY60" fmla="*/ 774573 h 131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08144" h="1313878">
                  <a:moveTo>
                    <a:pt x="1408081" y="737711"/>
                  </a:moveTo>
                  <a:lnTo>
                    <a:pt x="1408081" y="1290161"/>
                  </a:lnTo>
                  <a:lnTo>
                    <a:pt x="1175004" y="1290161"/>
                  </a:lnTo>
                  <a:lnTo>
                    <a:pt x="1175004" y="812959"/>
                  </a:lnTo>
                  <a:cubicBezTo>
                    <a:pt x="1175004" y="687324"/>
                    <a:pt x="1111282" y="618458"/>
                    <a:pt x="1005554" y="618458"/>
                  </a:cubicBezTo>
                  <a:cubicBezTo>
                    <a:pt x="905065" y="618458"/>
                    <a:pt x="821722" y="683800"/>
                    <a:pt x="821722" y="814673"/>
                  </a:cubicBezTo>
                  <a:lnTo>
                    <a:pt x="821722" y="1290923"/>
                  </a:lnTo>
                  <a:lnTo>
                    <a:pt x="587502" y="1290923"/>
                  </a:lnTo>
                  <a:lnTo>
                    <a:pt x="587502" y="812959"/>
                  </a:lnTo>
                  <a:cubicBezTo>
                    <a:pt x="587502" y="687324"/>
                    <a:pt x="524732" y="618458"/>
                    <a:pt x="418052" y="618458"/>
                  </a:cubicBezTo>
                  <a:cubicBezTo>
                    <a:pt x="317564" y="618458"/>
                    <a:pt x="234220" y="683800"/>
                    <a:pt x="234220" y="814673"/>
                  </a:cubicBezTo>
                  <a:lnTo>
                    <a:pt x="234220" y="1290923"/>
                  </a:lnTo>
                  <a:lnTo>
                    <a:pt x="0" y="1290923"/>
                  </a:lnTo>
                  <a:lnTo>
                    <a:pt x="0" y="422243"/>
                  </a:lnTo>
                  <a:lnTo>
                    <a:pt x="227648" y="422243"/>
                  </a:lnTo>
                  <a:lnTo>
                    <a:pt x="227648" y="524828"/>
                  </a:lnTo>
                  <a:cubicBezTo>
                    <a:pt x="289655" y="432435"/>
                    <a:pt x="384620" y="398240"/>
                    <a:pt x="483203" y="398240"/>
                  </a:cubicBezTo>
                  <a:cubicBezTo>
                    <a:pt x="608838" y="398240"/>
                    <a:pt x="711803" y="454724"/>
                    <a:pt x="770287" y="546926"/>
                  </a:cubicBezTo>
                  <a:cubicBezTo>
                    <a:pt x="836962" y="437388"/>
                    <a:pt x="951262" y="398240"/>
                    <a:pt x="1065562" y="398240"/>
                  </a:cubicBezTo>
                  <a:cubicBezTo>
                    <a:pt x="1269968" y="398240"/>
                    <a:pt x="1408081" y="535972"/>
                    <a:pt x="1408081" y="737711"/>
                  </a:cubicBezTo>
                  <a:close/>
                  <a:moveTo>
                    <a:pt x="2412397" y="1290161"/>
                  </a:moveTo>
                  <a:lnTo>
                    <a:pt x="2183797" y="1290161"/>
                  </a:lnTo>
                  <a:lnTo>
                    <a:pt x="2183797" y="1194626"/>
                  </a:lnTo>
                  <a:cubicBezTo>
                    <a:pt x="2127314" y="1264539"/>
                    <a:pt x="2043113" y="1313021"/>
                    <a:pt x="1923764" y="1313021"/>
                  </a:cubicBezTo>
                  <a:cubicBezTo>
                    <a:pt x="1684115" y="1313021"/>
                    <a:pt x="1503236" y="1116616"/>
                    <a:pt x="1503236" y="855821"/>
                  </a:cubicBezTo>
                  <a:cubicBezTo>
                    <a:pt x="1503236" y="595027"/>
                    <a:pt x="1684211" y="398621"/>
                    <a:pt x="1923764" y="398621"/>
                  </a:cubicBezTo>
                  <a:cubicBezTo>
                    <a:pt x="2043589" y="398621"/>
                    <a:pt x="2126456" y="446913"/>
                    <a:pt x="2183797" y="518350"/>
                  </a:cubicBezTo>
                  <a:lnTo>
                    <a:pt x="2183797" y="422243"/>
                  </a:lnTo>
                  <a:lnTo>
                    <a:pt x="2412397" y="422243"/>
                  </a:lnTo>
                  <a:close/>
                  <a:moveTo>
                    <a:pt x="1743075" y="855917"/>
                  </a:moveTo>
                  <a:cubicBezTo>
                    <a:pt x="1743075" y="988505"/>
                    <a:pt x="1830038" y="1095375"/>
                    <a:pt x="1967103" y="1095375"/>
                  </a:cubicBezTo>
                  <a:cubicBezTo>
                    <a:pt x="2100453" y="1095375"/>
                    <a:pt x="2191322" y="992696"/>
                    <a:pt x="2191322" y="855917"/>
                  </a:cubicBezTo>
                  <a:cubicBezTo>
                    <a:pt x="2191322" y="719138"/>
                    <a:pt x="2100834" y="616363"/>
                    <a:pt x="1967103" y="616363"/>
                  </a:cubicBezTo>
                  <a:cubicBezTo>
                    <a:pt x="1829562" y="616553"/>
                    <a:pt x="1743075" y="723329"/>
                    <a:pt x="1743075" y="855917"/>
                  </a:cubicBezTo>
                  <a:close/>
                  <a:moveTo>
                    <a:pt x="2768060" y="731330"/>
                  </a:moveTo>
                  <a:lnTo>
                    <a:pt x="2850547" y="731330"/>
                  </a:lnTo>
                  <a:lnTo>
                    <a:pt x="3095625" y="422243"/>
                  </a:lnTo>
                  <a:lnTo>
                    <a:pt x="3382328" y="422243"/>
                  </a:lnTo>
                  <a:lnTo>
                    <a:pt x="3039999" y="830771"/>
                  </a:lnTo>
                  <a:lnTo>
                    <a:pt x="3385280" y="1290542"/>
                  </a:lnTo>
                  <a:lnTo>
                    <a:pt x="3097245" y="1290542"/>
                  </a:lnTo>
                  <a:lnTo>
                    <a:pt x="2846928" y="939165"/>
                  </a:lnTo>
                  <a:lnTo>
                    <a:pt x="2768060" y="939165"/>
                  </a:lnTo>
                  <a:lnTo>
                    <a:pt x="2768060" y="1290542"/>
                  </a:lnTo>
                  <a:lnTo>
                    <a:pt x="2533650" y="1290542"/>
                  </a:lnTo>
                  <a:lnTo>
                    <a:pt x="2533650" y="0"/>
                  </a:lnTo>
                  <a:lnTo>
                    <a:pt x="2767679" y="0"/>
                  </a:lnTo>
                  <a:close/>
                  <a:moveTo>
                    <a:pt x="4208050" y="855155"/>
                  </a:moveTo>
                  <a:cubicBezTo>
                    <a:pt x="4208164" y="881507"/>
                    <a:pt x="4206698" y="907843"/>
                    <a:pt x="4203668" y="934022"/>
                  </a:cubicBezTo>
                  <a:lnTo>
                    <a:pt x="3587401" y="934022"/>
                  </a:lnTo>
                  <a:cubicBezTo>
                    <a:pt x="3612547" y="1059275"/>
                    <a:pt x="3700367" y="1114425"/>
                    <a:pt x="3810000" y="1114425"/>
                  </a:cubicBezTo>
                  <a:cubicBezTo>
                    <a:pt x="3890886" y="1112977"/>
                    <a:pt x="3968810" y="1083755"/>
                    <a:pt x="4030695" y="1031653"/>
                  </a:cubicBezTo>
                  <a:lnTo>
                    <a:pt x="4167664" y="1182148"/>
                  </a:lnTo>
                  <a:cubicBezTo>
                    <a:pt x="4068890" y="1272635"/>
                    <a:pt x="3943350" y="1313879"/>
                    <a:pt x="3797237" y="1313879"/>
                  </a:cubicBezTo>
                  <a:cubicBezTo>
                    <a:pt x="3530537" y="1313879"/>
                    <a:pt x="3346133" y="1132904"/>
                    <a:pt x="3346133" y="859536"/>
                  </a:cubicBezTo>
                  <a:cubicBezTo>
                    <a:pt x="3346133" y="586169"/>
                    <a:pt x="3525870" y="398621"/>
                    <a:pt x="3785902" y="398621"/>
                  </a:cubicBezTo>
                  <a:cubicBezTo>
                    <a:pt x="4036124" y="398621"/>
                    <a:pt x="4207288" y="584740"/>
                    <a:pt x="4208145" y="855821"/>
                  </a:cubicBezTo>
                  <a:close/>
                  <a:moveTo>
                    <a:pt x="3588925" y="774668"/>
                  </a:moveTo>
                  <a:lnTo>
                    <a:pt x="3973545" y="774668"/>
                  </a:lnTo>
                  <a:cubicBezTo>
                    <a:pt x="3951923" y="663702"/>
                    <a:pt x="3884676" y="600932"/>
                    <a:pt x="3784378" y="600932"/>
                  </a:cubicBezTo>
                  <a:cubicBezTo>
                    <a:pt x="3673697" y="600075"/>
                    <a:pt x="3609213" y="666750"/>
                    <a:pt x="3588639" y="774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0291C93-DAC3-264F-BCA8-87FFC516A813}"/>
                </a:ext>
              </a:extLst>
            </p:cNvPr>
            <p:cNvGrpSpPr/>
            <p:nvPr/>
          </p:nvGrpSpPr>
          <p:grpSpPr>
            <a:xfrm>
              <a:off x="7165535" y="2496239"/>
              <a:ext cx="836325" cy="950349"/>
              <a:chOff x="10416953" y="250714"/>
              <a:chExt cx="1151181" cy="1308133"/>
            </a:xfrm>
            <a:grpFill/>
          </p:grpSpPr>
          <p:sp>
            <p:nvSpPr>
              <p:cNvPr id="57" name="Freeform: Shape 30">
                <a:extLst>
                  <a:ext uri="{FF2B5EF4-FFF2-40B4-BE49-F238E27FC236}">
                    <a16:creationId xmlns:a16="http://schemas.microsoft.com/office/drawing/2014/main" id="{D0B5D9F0-3020-FE44-8306-5C2439F6893D}"/>
                  </a:ext>
                </a:extLst>
              </p:cNvPr>
              <p:cNvSpPr/>
              <p:nvPr/>
            </p:nvSpPr>
            <p:spPr>
              <a:xfrm>
                <a:off x="10416953" y="250714"/>
                <a:ext cx="297932" cy="297942"/>
              </a:xfrm>
              <a:custGeom>
                <a:avLst/>
                <a:gdLst>
                  <a:gd name="connsiteX0" fmla="*/ 297932 w 297932"/>
                  <a:gd name="connsiteY0" fmla="*/ 150638 h 297942"/>
                  <a:gd name="connsiteX1" fmla="*/ 147304 w 297932"/>
                  <a:gd name="connsiteY1" fmla="*/ 297932 h 297942"/>
                  <a:gd name="connsiteX2" fmla="*/ 10 w 297932"/>
                  <a:gd name="connsiteY2" fmla="*/ 147304 h 297942"/>
                  <a:gd name="connsiteX3" fmla="*/ 150638 w 297932"/>
                  <a:gd name="connsiteY3" fmla="*/ 10 h 297942"/>
                  <a:gd name="connsiteX4" fmla="*/ 297932 w 297932"/>
                  <a:gd name="connsiteY4" fmla="*/ 147304 h 297942"/>
                  <a:gd name="connsiteX5" fmla="*/ 297932 w 297932"/>
                  <a:gd name="connsiteY5" fmla="*/ 150257 h 29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932" h="297942">
                    <a:moveTo>
                      <a:pt x="297932" y="150638"/>
                    </a:moveTo>
                    <a:cubicBezTo>
                      <a:pt x="297009" y="232905"/>
                      <a:pt x="229571" y="298856"/>
                      <a:pt x="147304" y="297932"/>
                    </a:cubicBezTo>
                    <a:cubicBezTo>
                      <a:pt x="65037" y="297009"/>
                      <a:pt x="-914" y="229572"/>
                      <a:pt x="10" y="147304"/>
                    </a:cubicBezTo>
                    <a:cubicBezTo>
                      <a:pt x="933" y="65035"/>
                      <a:pt x="68371" y="-912"/>
                      <a:pt x="150638" y="10"/>
                    </a:cubicBezTo>
                    <a:cubicBezTo>
                      <a:pt x="231610" y="915"/>
                      <a:pt x="297028" y="66334"/>
                      <a:pt x="297932" y="147304"/>
                    </a:cubicBezTo>
                    <a:cubicBezTo>
                      <a:pt x="297932" y="148352"/>
                      <a:pt x="297932" y="149304"/>
                      <a:pt x="297932" y="1502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31">
                <a:extLst>
                  <a:ext uri="{FF2B5EF4-FFF2-40B4-BE49-F238E27FC236}">
                    <a16:creationId xmlns:a16="http://schemas.microsoft.com/office/drawing/2014/main" id="{F10B80F5-DEFF-6946-B470-315AF5A7BD8A}"/>
                  </a:ext>
                </a:extLst>
              </p:cNvPr>
              <p:cNvSpPr/>
              <p:nvPr/>
            </p:nvSpPr>
            <p:spPr>
              <a:xfrm>
                <a:off x="10449423" y="668052"/>
                <a:ext cx="233267" cy="868394"/>
              </a:xfrm>
              <a:custGeom>
                <a:avLst/>
                <a:gdLst>
                  <a:gd name="connsiteX0" fmla="*/ 0 w 233267"/>
                  <a:gd name="connsiteY0" fmla="*/ 0 h 868394"/>
                  <a:gd name="connsiteX1" fmla="*/ 233267 w 233267"/>
                  <a:gd name="connsiteY1" fmla="*/ 0 h 868394"/>
                  <a:gd name="connsiteX2" fmla="*/ 233267 w 233267"/>
                  <a:gd name="connsiteY2" fmla="*/ 868394 h 868394"/>
                  <a:gd name="connsiteX3" fmla="*/ 0 w 233267"/>
                  <a:gd name="connsiteY3" fmla="*/ 868394 h 86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267" h="868394">
                    <a:moveTo>
                      <a:pt x="0" y="0"/>
                    </a:moveTo>
                    <a:lnTo>
                      <a:pt x="233267" y="0"/>
                    </a:lnTo>
                    <a:lnTo>
                      <a:pt x="233267" y="868394"/>
                    </a:lnTo>
                    <a:lnTo>
                      <a:pt x="0" y="8683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32">
                <a:extLst>
                  <a:ext uri="{FF2B5EF4-FFF2-40B4-BE49-F238E27FC236}">
                    <a16:creationId xmlns:a16="http://schemas.microsoft.com/office/drawing/2014/main" id="{F6EF2C90-DAD1-514F-9AB1-6A1F873F8544}"/>
                  </a:ext>
                </a:extLst>
              </p:cNvPr>
              <p:cNvSpPr/>
              <p:nvPr/>
            </p:nvSpPr>
            <p:spPr>
              <a:xfrm>
                <a:off x="10787846" y="409829"/>
                <a:ext cx="780288" cy="1149018"/>
              </a:xfrm>
              <a:custGeom>
                <a:avLst/>
                <a:gdLst>
                  <a:gd name="connsiteX0" fmla="*/ 716471 w 780288"/>
                  <a:gd name="connsiteY0" fmla="*/ 466058 h 1149018"/>
                  <a:gd name="connsiteX1" fmla="*/ 401384 w 780288"/>
                  <a:gd name="connsiteY1" fmla="*/ 466058 h 1149018"/>
                  <a:gd name="connsiteX2" fmla="*/ 401384 w 780288"/>
                  <a:gd name="connsiteY2" fmla="*/ 783241 h 1149018"/>
                  <a:gd name="connsiteX3" fmla="*/ 531495 w 780288"/>
                  <a:gd name="connsiteY3" fmla="*/ 931164 h 1149018"/>
                  <a:gd name="connsiteX4" fmla="*/ 694563 w 780288"/>
                  <a:gd name="connsiteY4" fmla="*/ 874776 h 1149018"/>
                  <a:gd name="connsiteX5" fmla="*/ 780288 w 780288"/>
                  <a:gd name="connsiteY5" fmla="*/ 1057466 h 1149018"/>
                  <a:gd name="connsiteX6" fmla="*/ 492538 w 780288"/>
                  <a:gd name="connsiteY6" fmla="*/ 1149001 h 1149018"/>
                  <a:gd name="connsiteX7" fmla="*/ 167640 w 780288"/>
                  <a:gd name="connsiteY7" fmla="*/ 802005 h 1149018"/>
                  <a:gd name="connsiteX8" fmla="*/ 167640 w 780288"/>
                  <a:gd name="connsiteY8" fmla="*/ 466058 h 1149018"/>
                  <a:gd name="connsiteX9" fmla="*/ 0 w 780288"/>
                  <a:gd name="connsiteY9" fmla="*/ 466058 h 1149018"/>
                  <a:gd name="connsiteX10" fmla="*/ 0 w 780288"/>
                  <a:gd name="connsiteY10" fmla="*/ 258223 h 1149018"/>
                  <a:gd name="connsiteX11" fmla="*/ 167640 w 780288"/>
                  <a:gd name="connsiteY11" fmla="*/ 258223 h 1149018"/>
                  <a:gd name="connsiteX12" fmla="*/ 167640 w 780288"/>
                  <a:gd name="connsiteY12" fmla="*/ 0 h 1149018"/>
                  <a:gd name="connsiteX13" fmla="*/ 401574 w 780288"/>
                  <a:gd name="connsiteY13" fmla="*/ 0 h 1149018"/>
                  <a:gd name="connsiteX14" fmla="*/ 401574 w 780288"/>
                  <a:gd name="connsiteY14" fmla="*/ 258223 h 1149018"/>
                  <a:gd name="connsiteX15" fmla="*/ 716852 w 780288"/>
                  <a:gd name="connsiteY15" fmla="*/ 258223 h 1149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80288" h="1149018">
                    <a:moveTo>
                      <a:pt x="716471" y="466058"/>
                    </a:moveTo>
                    <a:lnTo>
                      <a:pt x="401384" y="466058"/>
                    </a:lnTo>
                    <a:lnTo>
                      <a:pt x="401384" y="783241"/>
                    </a:lnTo>
                    <a:cubicBezTo>
                      <a:pt x="401384" y="891635"/>
                      <a:pt x="458534" y="931164"/>
                      <a:pt x="531495" y="931164"/>
                    </a:cubicBezTo>
                    <a:cubicBezTo>
                      <a:pt x="587121" y="931164"/>
                      <a:pt x="647224" y="903351"/>
                      <a:pt x="694563" y="874776"/>
                    </a:cubicBezTo>
                    <a:lnTo>
                      <a:pt x="780288" y="1057466"/>
                    </a:lnTo>
                    <a:cubicBezTo>
                      <a:pt x="696563" y="1117835"/>
                      <a:pt x="595751" y="1149896"/>
                      <a:pt x="492538" y="1149001"/>
                    </a:cubicBezTo>
                    <a:cubicBezTo>
                      <a:pt x="277082" y="1149001"/>
                      <a:pt x="167640" y="1027271"/>
                      <a:pt x="167640" y="802005"/>
                    </a:cubicBezTo>
                    <a:lnTo>
                      <a:pt x="167640" y="466058"/>
                    </a:lnTo>
                    <a:lnTo>
                      <a:pt x="0" y="466058"/>
                    </a:lnTo>
                    <a:lnTo>
                      <a:pt x="0" y="258223"/>
                    </a:lnTo>
                    <a:lnTo>
                      <a:pt x="167640" y="258223"/>
                    </a:lnTo>
                    <a:lnTo>
                      <a:pt x="167640" y="0"/>
                    </a:lnTo>
                    <a:lnTo>
                      <a:pt x="401574" y="0"/>
                    </a:lnTo>
                    <a:lnTo>
                      <a:pt x="401574" y="258223"/>
                    </a:lnTo>
                    <a:lnTo>
                      <a:pt x="716852" y="25822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3BE08F1-E0F0-F642-82D0-ED3CEED09D4F}"/>
              </a:ext>
            </a:extLst>
          </p:cNvPr>
          <p:cNvGrpSpPr/>
          <p:nvPr userDrawn="1"/>
        </p:nvGrpSpPr>
        <p:grpSpPr>
          <a:xfrm>
            <a:off x="565166" y="1979256"/>
            <a:ext cx="3969136" cy="768235"/>
            <a:chOff x="3696232" y="3672384"/>
            <a:chExt cx="4799535" cy="928960"/>
          </a:xfrm>
          <a:solidFill>
            <a:schemeClr val="bg1"/>
          </a:solidFill>
        </p:grpSpPr>
        <p:sp>
          <p:nvSpPr>
            <p:cNvPr id="61" name="Freeform: Shape 34">
              <a:extLst>
                <a:ext uri="{FF2B5EF4-FFF2-40B4-BE49-F238E27FC236}">
                  <a16:creationId xmlns:a16="http://schemas.microsoft.com/office/drawing/2014/main" id="{F96FB26E-BE85-644A-8AE2-3AA060821A0C}"/>
                </a:ext>
              </a:extLst>
            </p:cNvPr>
            <p:cNvSpPr/>
            <p:nvPr/>
          </p:nvSpPr>
          <p:spPr>
            <a:xfrm>
              <a:off x="5534491" y="3674169"/>
              <a:ext cx="662236" cy="666051"/>
            </a:xfrm>
            <a:custGeom>
              <a:avLst/>
              <a:gdLst>
                <a:gd name="connsiteX0" fmla="*/ 463678 w 909162"/>
                <a:gd name="connsiteY0" fmla="*/ 217646 h 914400"/>
                <a:gd name="connsiteX1" fmla="*/ 239459 w 909162"/>
                <a:gd name="connsiteY1" fmla="*/ 457200 h 914400"/>
                <a:gd name="connsiteX2" fmla="*/ 463678 w 909162"/>
                <a:gd name="connsiteY2" fmla="*/ 696658 h 914400"/>
                <a:gd name="connsiteX3" fmla="*/ 687706 w 909162"/>
                <a:gd name="connsiteY3" fmla="*/ 457200 h 914400"/>
                <a:gd name="connsiteX4" fmla="*/ 463678 w 909162"/>
                <a:gd name="connsiteY4" fmla="*/ 217646 h 914400"/>
                <a:gd name="connsiteX5" fmla="*/ 420148 w 909162"/>
                <a:gd name="connsiteY5" fmla="*/ 0 h 914400"/>
                <a:gd name="connsiteX6" fmla="*/ 680181 w 909162"/>
                <a:gd name="connsiteY6" fmla="*/ 119729 h 914400"/>
                <a:gd name="connsiteX7" fmla="*/ 680181 w 909162"/>
                <a:gd name="connsiteY7" fmla="*/ 24479 h 914400"/>
                <a:gd name="connsiteX8" fmla="*/ 908781 w 909162"/>
                <a:gd name="connsiteY8" fmla="*/ 24479 h 914400"/>
                <a:gd name="connsiteX9" fmla="*/ 909162 w 909162"/>
                <a:gd name="connsiteY9" fmla="*/ 892302 h 914400"/>
                <a:gd name="connsiteX10" fmla="*/ 680562 w 909162"/>
                <a:gd name="connsiteY10" fmla="*/ 892302 h 914400"/>
                <a:gd name="connsiteX11" fmla="*/ 680562 w 909162"/>
                <a:gd name="connsiteY11" fmla="*/ 796480 h 914400"/>
                <a:gd name="connsiteX12" fmla="*/ 420529 w 909162"/>
                <a:gd name="connsiteY12" fmla="*/ 914400 h 914400"/>
                <a:gd name="connsiteX13" fmla="*/ 0 w 909162"/>
                <a:gd name="connsiteY13" fmla="*/ 457200 h 914400"/>
                <a:gd name="connsiteX14" fmla="*/ 420148 w 909162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9162" h="914400">
                  <a:moveTo>
                    <a:pt x="463678" y="217646"/>
                  </a:moveTo>
                  <a:cubicBezTo>
                    <a:pt x="326327" y="217932"/>
                    <a:pt x="239459" y="324993"/>
                    <a:pt x="239459" y="457200"/>
                  </a:cubicBezTo>
                  <a:cubicBezTo>
                    <a:pt x="239459" y="589692"/>
                    <a:pt x="326327" y="696658"/>
                    <a:pt x="463678" y="696658"/>
                  </a:cubicBezTo>
                  <a:cubicBezTo>
                    <a:pt x="597028" y="696658"/>
                    <a:pt x="687706" y="593978"/>
                    <a:pt x="687706" y="457200"/>
                  </a:cubicBezTo>
                  <a:cubicBezTo>
                    <a:pt x="687706" y="320421"/>
                    <a:pt x="597123" y="217646"/>
                    <a:pt x="463678" y="217646"/>
                  </a:cubicBezTo>
                  <a:close/>
                  <a:moveTo>
                    <a:pt x="420148" y="0"/>
                  </a:moveTo>
                  <a:cubicBezTo>
                    <a:pt x="539972" y="0"/>
                    <a:pt x="622840" y="48387"/>
                    <a:pt x="680181" y="119729"/>
                  </a:cubicBezTo>
                  <a:lnTo>
                    <a:pt x="680181" y="24479"/>
                  </a:lnTo>
                  <a:lnTo>
                    <a:pt x="908781" y="24479"/>
                  </a:lnTo>
                  <a:lnTo>
                    <a:pt x="909162" y="892302"/>
                  </a:lnTo>
                  <a:lnTo>
                    <a:pt x="680562" y="892302"/>
                  </a:lnTo>
                  <a:lnTo>
                    <a:pt x="680562" y="796480"/>
                  </a:lnTo>
                  <a:cubicBezTo>
                    <a:pt x="624078" y="866775"/>
                    <a:pt x="539782" y="914400"/>
                    <a:pt x="420529" y="914400"/>
                  </a:cubicBezTo>
                  <a:cubicBezTo>
                    <a:pt x="180499" y="914400"/>
                    <a:pt x="0" y="718185"/>
                    <a:pt x="0" y="457200"/>
                  </a:cubicBezTo>
                  <a:cubicBezTo>
                    <a:pt x="0" y="196215"/>
                    <a:pt x="180975" y="0"/>
                    <a:pt x="42014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62" name="Graphic 71">
              <a:extLst>
                <a:ext uri="{FF2B5EF4-FFF2-40B4-BE49-F238E27FC236}">
                  <a16:creationId xmlns:a16="http://schemas.microsoft.com/office/drawing/2014/main" id="{0FA33697-7F7B-1F48-B47C-9DFFB03FAA4F}"/>
                </a:ext>
              </a:extLst>
            </p:cNvPr>
            <p:cNvSpPr/>
            <p:nvPr/>
          </p:nvSpPr>
          <p:spPr>
            <a:xfrm>
              <a:off x="4442787" y="3672384"/>
              <a:ext cx="1025787" cy="649123"/>
            </a:xfrm>
            <a:custGeom>
              <a:avLst/>
              <a:gdLst>
                <a:gd name="connsiteX0" fmla="*/ 1025148 w 1025787"/>
                <a:gd name="connsiteY0" fmla="*/ 245719 h 649123"/>
                <a:gd name="connsiteX1" fmla="*/ 1025148 w 1025787"/>
                <a:gd name="connsiteY1" fmla="*/ 648472 h 649123"/>
                <a:gd name="connsiteX2" fmla="*/ 855305 w 1025787"/>
                <a:gd name="connsiteY2" fmla="*/ 648472 h 649123"/>
                <a:gd name="connsiteX3" fmla="*/ 855305 w 1025787"/>
                <a:gd name="connsiteY3" fmla="*/ 300807 h 649123"/>
                <a:gd name="connsiteX4" fmla="*/ 731877 w 1025787"/>
                <a:gd name="connsiteY4" fmla="*/ 159271 h 649123"/>
                <a:gd name="connsiteX5" fmla="*/ 597973 w 1025787"/>
                <a:gd name="connsiteY5" fmla="*/ 302194 h 649123"/>
                <a:gd name="connsiteX6" fmla="*/ 597973 w 1025787"/>
                <a:gd name="connsiteY6" fmla="*/ 648749 h 649123"/>
                <a:gd name="connsiteX7" fmla="*/ 428200 w 1025787"/>
                <a:gd name="connsiteY7" fmla="*/ 648749 h 649123"/>
                <a:gd name="connsiteX8" fmla="*/ 428200 w 1025787"/>
                <a:gd name="connsiteY8" fmla="*/ 300807 h 649123"/>
                <a:gd name="connsiteX9" fmla="*/ 304772 w 1025787"/>
                <a:gd name="connsiteY9" fmla="*/ 159271 h 649123"/>
                <a:gd name="connsiteX10" fmla="*/ 170868 w 1025787"/>
                <a:gd name="connsiteY10" fmla="*/ 302194 h 649123"/>
                <a:gd name="connsiteX11" fmla="*/ 170868 w 1025787"/>
                <a:gd name="connsiteY11" fmla="*/ 648749 h 649123"/>
                <a:gd name="connsiteX12" fmla="*/ -224 w 1025787"/>
                <a:gd name="connsiteY12" fmla="*/ 648749 h 649123"/>
                <a:gd name="connsiteX13" fmla="*/ -224 w 1025787"/>
                <a:gd name="connsiteY13" fmla="*/ 16209 h 649123"/>
                <a:gd name="connsiteX14" fmla="*/ 165595 w 1025787"/>
                <a:gd name="connsiteY14" fmla="*/ 16209 h 649123"/>
                <a:gd name="connsiteX15" fmla="*/ 165595 w 1025787"/>
                <a:gd name="connsiteY15" fmla="*/ 91001 h 649123"/>
                <a:gd name="connsiteX16" fmla="*/ 351743 w 1025787"/>
                <a:gd name="connsiteY16" fmla="*/ -373 h 649123"/>
                <a:gd name="connsiteX17" fmla="*/ 560716 w 1025787"/>
                <a:gd name="connsiteY17" fmla="*/ 108068 h 649123"/>
                <a:gd name="connsiteX18" fmla="*/ 775795 w 1025787"/>
                <a:gd name="connsiteY18" fmla="*/ -373 h 649123"/>
                <a:gd name="connsiteX19" fmla="*/ 1025564 w 1025787"/>
                <a:gd name="connsiteY19" fmla="*/ 245996 h 6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5787" h="649123">
                  <a:moveTo>
                    <a:pt x="1025148" y="245719"/>
                  </a:moveTo>
                  <a:lnTo>
                    <a:pt x="1025148" y="648472"/>
                  </a:lnTo>
                  <a:lnTo>
                    <a:pt x="855305" y="648472"/>
                  </a:lnTo>
                  <a:lnTo>
                    <a:pt x="855305" y="300807"/>
                  </a:lnTo>
                  <a:cubicBezTo>
                    <a:pt x="855305" y="209502"/>
                    <a:pt x="808959" y="159271"/>
                    <a:pt x="731877" y="159271"/>
                  </a:cubicBezTo>
                  <a:cubicBezTo>
                    <a:pt x="658681" y="159271"/>
                    <a:pt x="597973" y="206866"/>
                    <a:pt x="597973" y="302194"/>
                  </a:cubicBezTo>
                  <a:lnTo>
                    <a:pt x="597973" y="648749"/>
                  </a:lnTo>
                  <a:lnTo>
                    <a:pt x="428200" y="648749"/>
                  </a:lnTo>
                  <a:lnTo>
                    <a:pt x="428200" y="300807"/>
                  </a:lnTo>
                  <a:cubicBezTo>
                    <a:pt x="428200" y="209502"/>
                    <a:pt x="382409" y="159271"/>
                    <a:pt x="304772" y="159271"/>
                  </a:cubicBezTo>
                  <a:cubicBezTo>
                    <a:pt x="231576" y="159271"/>
                    <a:pt x="170868" y="206866"/>
                    <a:pt x="170868" y="302194"/>
                  </a:cubicBezTo>
                  <a:lnTo>
                    <a:pt x="170868" y="648749"/>
                  </a:lnTo>
                  <a:lnTo>
                    <a:pt x="-224" y="648749"/>
                  </a:lnTo>
                  <a:lnTo>
                    <a:pt x="-224" y="16209"/>
                  </a:lnTo>
                  <a:lnTo>
                    <a:pt x="165595" y="16209"/>
                  </a:lnTo>
                  <a:lnTo>
                    <a:pt x="165595" y="91001"/>
                  </a:lnTo>
                  <a:cubicBezTo>
                    <a:pt x="210623" y="23840"/>
                    <a:pt x="279934" y="-373"/>
                    <a:pt x="351743" y="-373"/>
                  </a:cubicBezTo>
                  <a:cubicBezTo>
                    <a:pt x="443116" y="-373"/>
                    <a:pt x="518255" y="40769"/>
                    <a:pt x="560716" y="108068"/>
                  </a:cubicBezTo>
                  <a:cubicBezTo>
                    <a:pt x="609699" y="27656"/>
                    <a:pt x="692539" y="-373"/>
                    <a:pt x="775795" y="-373"/>
                  </a:cubicBezTo>
                  <a:cubicBezTo>
                    <a:pt x="924685" y="-720"/>
                    <a:pt x="1025564" y="99187"/>
                    <a:pt x="1025564" y="245996"/>
                  </a:cubicBezTo>
                  <a:close/>
                </a:path>
              </a:pathLst>
            </a:custGeom>
            <a:grpFill/>
            <a:ln w="688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63" name="Graphic 76">
              <a:extLst>
                <a:ext uri="{FF2B5EF4-FFF2-40B4-BE49-F238E27FC236}">
                  <a16:creationId xmlns:a16="http://schemas.microsoft.com/office/drawing/2014/main" id="{AD2B23E5-F721-3049-A694-7225588679DF}"/>
                </a:ext>
              </a:extLst>
            </p:cNvPr>
            <p:cNvSpPr/>
            <p:nvPr/>
          </p:nvSpPr>
          <p:spPr>
            <a:xfrm>
              <a:off x="6281207" y="3693830"/>
              <a:ext cx="554348" cy="632262"/>
            </a:xfrm>
            <a:custGeom>
              <a:avLst/>
              <a:gdLst>
                <a:gd name="connsiteX0" fmla="*/ 546578 w 554348"/>
                <a:gd name="connsiteY0" fmla="*/ 124468 h 632262"/>
                <a:gd name="connsiteX1" fmla="*/ 234922 w 554348"/>
                <a:gd name="connsiteY1" fmla="*/ 480251 h 632262"/>
                <a:gd name="connsiteX2" fmla="*/ 554348 w 554348"/>
                <a:gd name="connsiteY2" fmla="*/ 480251 h 632262"/>
                <a:gd name="connsiteX3" fmla="*/ 554348 w 554348"/>
                <a:gd name="connsiteY3" fmla="*/ 632263 h 632262"/>
                <a:gd name="connsiteX4" fmla="*/ 0 w 554348"/>
                <a:gd name="connsiteY4" fmla="*/ 632263 h 632262"/>
                <a:gd name="connsiteX5" fmla="*/ 0 w 554348"/>
                <a:gd name="connsiteY5" fmla="*/ 509529 h 632262"/>
                <a:gd name="connsiteX6" fmla="*/ 318941 w 554348"/>
                <a:gd name="connsiteY6" fmla="*/ 151527 h 632262"/>
                <a:gd name="connsiteX7" fmla="*/ 11101 w 554348"/>
                <a:gd name="connsiteY7" fmla="*/ 151527 h 632262"/>
                <a:gd name="connsiteX8" fmla="*/ 11101 w 554348"/>
                <a:gd name="connsiteY8" fmla="*/ 0 h 632262"/>
                <a:gd name="connsiteX9" fmla="*/ 546578 w 554348"/>
                <a:gd name="connsiteY9" fmla="*/ 0 h 632262"/>
                <a:gd name="connsiteX10" fmla="*/ 546578 w 554348"/>
                <a:gd name="connsiteY10" fmla="*/ 124468 h 63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4348" h="632262">
                  <a:moveTo>
                    <a:pt x="546578" y="124468"/>
                  </a:moveTo>
                  <a:lnTo>
                    <a:pt x="234922" y="480251"/>
                  </a:lnTo>
                  <a:lnTo>
                    <a:pt x="554348" y="480251"/>
                  </a:lnTo>
                  <a:lnTo>
                    <a:pt x="554348" y="632263"/>
                  </a:lnTo>
                  <a:lnTo>
                    <a:pt x="0" y="632263"/>
                  </a:lnTo>
                  <a:lnTo>
                    <a:pt x="0" y="509529"/>
                  </a:lnTo>
                  <a:lnTo>
                    <a:pt x="318941" y="151527"/>
                  </a:lnTo>
                  <a:lnTo>
                    <a:pt x="11101" y="151527"/>
                  </a:lnTo>
                  <a:lnTo>
                    <a:pt x="11101" y="0"/>
                  </a:lnTo>
                  <a:lnTo>
                    <a:pt x="546578" y="0"/>
                  </a:lnTo>
                  <a:lnTo>
                    <a:pt x="546578" y="124468"/>
                  </a:lnTo>
                  <a:close/>
                </a:path>
              </a:pathLst>
            </a:custGeom>
            <a:grpFill/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64" name="Graphic 78">
              <a:extLst>
                <a:ext uri="{FF2B5EF4-FFF2-40B4-BE49-F238E27FC236}">
                  <a16:creationId xmlns:a16="http://schemas.microsoft.com/office/drawing/2014/main" id="{C68D3458-A11F-1949-B9EC-740B2E21C05A}"/>
                </a:ext>
              </a:extLst>
            </p:cNvPr>
            <p:cNvSpPr/>
            <p:nvPr/>
          </p:nvSpPr>
          <p:spPr>
            <a:xfrm>
              <a:off x="7180657" y="3675147"/>
              <a:ext cx="598266" cy="649123"/>
            </a:xfrm>
            <a:custGeom>
              <a:avLst/>
              <a:gdLst>
                <a:gd name="connsiteX0" fmla="*/ 597457 w 598266"/>
                <a:gd name="connsiteY0" fmla="*/ 245719 h 649123"/>
                <a:gd name="connsiteX1" fmla="*/ 597457 w 598266"/>
                <a:gd name="connsiteY1" fmla="*/ 648472 h 649123"/>
                <a:gd name="connsiteX2" fmla="*/ 427545 w 598266"/>
                <a:gd name="connsiteY2" fmla="*/ 648472 h 649123"/>
                <a:gd name="connsiteX3" fmla="*/ 427545 w 598266"/>
                <a:gd name="connsiteY3" fmla="*/ 300807 h 649123"/>
                <a:gd name="connsiteX4" fmla="*/ 304117 w 598266"/>
                <a:gd name="connsiteY4" fmla="*/ 159271 h 649123"/>
                <a:gd name="connsiteX5" fmla="*/ 170213 w 598266"/>
                <a:gd name="connsiteY5" fmla="*/ 302194 h 649123"/>
                <a:gd name="connsiteX6" fmla="*/ 170213 w 598266"/>
                <a:gd name="connsiteY6" fmla="*/ 648749 h 649123"/>
                <a:gd name="connsiteX7" fmla="*/ -254 w 598266"/>
                <a:gd name="connsiteY7" fmla="*/ 648749 h 649123"/>
                <a:gd name="connsiteX8" fmla="*/ -254 w 598266"/>
                <a:gd name="connsiteY8" fmla="*/ 16209 h 649123"/>
                <a:gd name="connsiteX9" fmla="*/ 165565 w 598266"/>
                <a:gd name="connsiteY9" fmla="*/ 16209 h 649123"/>
                <a:gd name="connsiteX10" fmla="*/ 165565 w 598266"/>
                <a:gd name="connsiteY10" fmla="*/ 91001 h 649123"/>
                <a:gd name="connsiteX11" fmla="*/ 351712 w 598266"/>
                <a:gd name="connsiteY11" fmla="*/ -373 h 649123"/>
                <a:gd name="connsiteX12" fmla="*/ 598013 w 598266"/>
                <a:gd name="connsiteY12" fmla="*/ 245996 h 6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266" h="649123">
                  <a:moveTo>
                    <a:pt x="597457" y="245719"/>
                  </a:moveTo>
                  <a:lnTo>
                    <a:pt x="597457" y="648472"/>
                  </a:lnTo>
                  <a:lnTo>
                    <a:pt x="427545" y="648472"/>
                  </a:lnTo>
                  <a:lnTo>
                    <a:pt x="427545" y="300807"/>
                  </a:lnTo>
                  <a:cubicBezTo>
                    <a:pt x="427545" y="209502"/>
                    <a:pt x="381823" y="159271"/>
                    <a:pt x="304117" y="159271"/>
                  </a:cubicBezTo>
                  <a:cubicBezTo>
                    <a:pt x="230921" y="159271"/>
                    <a:pt x="170213" y="206866"/>
                    <a:pt x="170213" y="302194"/>
                  </a:cubicBezTo>
                  <a:lnTo>
                    <a:pt x="170213" y="648749"/>
                  </a:lnTo>
                  <a:lnTo>
                    <a:pt x="-254" y="648749"/>
                  </a:lnTo>
                  <a:lnTo>
                    <a:pt x="-254" y="16209"/>
                  </a:lnTo>
                  <a:lnTo>
                    <a:pt x="165565" y="16209"/>
                  </a:lnTo>
                  <a:lnTo>
                    <a:pt x="165565" y="91001"/>
                  </a:lnTo>
                  <a:cubicBezTo>
                    <a:pt x="210731" y="23840"/>
                    <a:pt x="279904" y="-373"/>
                    <a:pt x="351712" y="-373"/>
                  </a:cubicBezTo>
                  <a:cubicBezTo>
                    <a:pt x="495468" y="-720"/>
                    <a:pt x="598013" y="99187"/>
                    <a:pt x="598013" y="245996"/>
                  </a:cubicBezTo>
                  <a:close/>
                </a:path>
              </a:pathLst>
            </a:custGeom>
            <a:grpFill/>
            <a:ln w="68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65" name="Freeform: Shape 38">
              <a:extLst>
                <a:ext uri="{FF2B5EF4-FFF2-40B4-BE49-F238E27FC236}">
                  <a16:creationId xmlns:a16="http://schemas.microsoft.com/office/drawing/2014/main" id="{6B89FC5E-E2E3-CB49-8CBF-7688AFF931C9}"/>
                </a:ext>
              </a:extLst>
            </p:cNvPr>
            <p:cNvSpPr/>
            <p:nvPr/>
          </p:nvSpPr>
          <p:spPr>
            <a:xfrm>
              <a:off x="7842205" y="3678933"/>
              <a:ext cx="653562" cy="922411"/>
            </a:xfrm>
            <a:custGeom>
              <a:avLst/>
              <a:gdLst>
                <a:gd name="connsiteX0" fmla="*/ 458819 w 897255"/>
                <a:gd name="connsiteY0" fmla="*/ 214217 h 1266349"/>
                <a:gd name="connsiteX1" fmla="*/ 239744 w 897255"/>
                <a:gd name="connsiteY1" fmla="*/ 442817 h 1266349"/>
                <a:gd name="connsiteX2" fmla="*/ 458819 w 897255"/>
                <a:gd name="connsiteY2" fmla="*/ 670465 h 1266349"/>
                <a:gd name="connsiteX3" fmla="*/ 676465 w 897255"/>
                <a:gd name="connsiteY3" fmla="*/ 442817 h 1266349"/>
                <a:gd name="connsiteX4" fmla="*/ 458819 w 897255"/>
                <a:gd name="connsiteY4" fmla="*/ 214217 h 1266349"/>
                <a:gd name="connsiteX5" fmla="*/ 400050 w 897255"/>
                <a:gd name="connsiteY5" fmla="*/ 0 h 1266349"/>
                <a:gd name="connsiteX6" fmla="*/ 618742 w 897255"/>
                <a:gd name="connsiteY6" fmla="*/ 70161 h 1266349"/>
                <a:gd name="connsiteX7" fmla="*/ 667702 w 897255"/>
                <a:gd name="connsiteY7" fmla="*/ 119157 h 1266349"/>
                <a:gd name="connsiteX8" fmla="*/ 667702 w 897255"/>
                <a:gd name="connsiteY8" fmla="*/ 119349 h 1266349"/>
                <a:gd name="connsiteX9" fmla="*/ 668655 w 897255"/>
                <a:gd name="connsiteY9" fmla="*/ 120111 h 1266349"/>
                <a:gd name="connsiteX10" fmla="*/ 667702 w 897255"/>
                <a:gd name="connsiteY10" fmla="*/ 119157 h 1266349"/>
                <a:gd name="connsiteX11" fmla="*/ 667702 w 897255"/>
                <a:gd name="connsiteY11" fmla="*/ 22860 h 1266349"/>
                <a:gd name="connsiteX12" fmla="*/ 897255 w 897255"/>
                <a:gd name="connsiteY12" fmla="*/ 22860 h 1266349"/>
                <a:gd name="connsiteX13" fmla="*/ 897255 w 897255"/>
                <a:gd name="connsiteY13" fmla="*/ 819150 h 1266349"/>
                <a:gd name="connsiteX14" fmla="*/ 428339 w 897255"/>
                <a:gd name="connsiteY14" fmla="*/ 1266349 h 1266349"/>
                <a:gd name="connsiteX15" fmla="*/ 48196 w 897255"/>
                <a:gd name="connsiteY15" fmla="*/ 1161574 h 1266349"/>
                <a:gd name="connsiteX16" fmla="*/ 131540 w 897255"/>
                <a:gd name="connsiteY16" fmla="*/ 971074 h 1266349"/>
                <a:gd name="connsiteX17" fmla="*/ 418433 w 897255"/>
                <a:gd name="connsiteY17" fmla="*/ 1059847 h 1266349"/>
                <a:gd name="connsiteX18" fmla="*/ 666083 w 897255"/>
                <a:gd name="connsiteY18" fmla="*/ 829533 h 1266349"/>
                <a:gd name="connsiteX19" fmla="*/ 666083 w 897255"/>
                <a:gd name="connsiteY19" fmla="*/ 768668 h 1266349"/>
                <a:gd name="connsiteX20" fmla="*/ 398907 w 897255"/>
                <a:gd name="connsiteY20" fmla="*/ 886016 h 1266349"/>
                <a:gd name="connsiteX21" fmla="*/ 0 w 897255"/>
                <a:gd name="connsiteY21" fmla="*/ 443675 h 1266349"/>
                <a:gd name="connsiteX22" fmla="*/ 400050 w 897255"/>
                <a:gd name="connsiteY22" fmla="*/ 0 h 1266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7255" h="1266349">
                  <a:moveTo>
                    <a:pt x="458819" y="214217"/>
                  </a:moveTo>
                  <a:cubicBezTo>
                    <a:pt x="325469" y="214217"/>
                    <a:pt x="239744" y="316707"/>
                    <a:pt x="239744" y="442817"/>
                  </a:cubicBezTo>
                  <a:cubicBezTo>
                    <a:pt x="239744" y="568167"/>
                    <a:pt x="325469" y="670465"/>
                    <a:pt x="458819" y="670465"/>
                  </a:cubicBezTo>
                  <a:cubicBezTo>
                    <a:pt x="588645" y="670465"/>
                    <a:pt x="676465" y="571786"/>
                    <a:pt x="676465" y="442817"/>
                  </a:cubicBezTo>
                  <a:cubicBezTo>
                    <a:pt x="676465" y="313849"/>
                    <a:pt x="588645" y="214217"/>
                    <a:pt x="458819" y="214217"/>
                  </a:cubicBezTo>
                  <a:close/>
                  <a:moveTo>
                    <a:pt x="400050" y="0"/>
                  </a:moveTo>
                  <a:cubicBezTo>
                    <a:pt x="490561" y="0"/>
                    <a:pt x="563177" y="25986"/>
                    <a:pt x="618742" y="70161"/>
                  </a:cubicBezTo>
                  <a:lnTo>
                    <a:pt x="667702" y="119157"/>
                  </a:lnTo>
                  <a:lnTo>
                    <a:pt x="667702" y="119349"/>
                  </a:lnTo>
                  <a:lnTo>
                    <a:pt x="668655" y="120111"/>
                  </a:lnTo>
                  <a:lnTo>
                    <a:pt x="667702" y="119157"/>
                  </a:lnTo>
                  <a:lnTo>
                    <a:pt x="667702" y="22860"/>
                  </a:lnTo>
                  <a:lnTo>
                    <a:pt x="897255" y="22860"/>
                  </a:lnTo>
                  <a:lnTo>
                    <a:pt x="897255" y="819150"/>
                  </a:lnTo>
                  <a:cubicBezTo>
                    <a:pt x="897255" y="1097852"/>
                    <a:pt x="715232" y="1266349"/>
                    <a:pt x="428339" y="1266349"/>
                  </a:cubicBezTo>
                  <a:cubicBezTo>
                    <a:pt x="291465" y="1266349"/>
                    <a:pt x="145923" y="1230630"/>
                    <a:pt x="48196" y="1161574"/>
                  </a:cubicBezTo>
                  <a:lnTo>
                    <a:pt x="131540" y="971074"/>
                  </a:lnTo>
                  <a:cubicBezTo>
                    <a:pt x="216179" y="1028615"/>
                    <a:pt x="316087" y="1059533"/>
                    <a:pt x="418433" y="1059847"/>
                  </a:cubicBezTo>
                  <a:cubicBezTo>
                    <a:pt x="563784" y="1059847"/>
                    <a:pt x="666083" y="979266"/>
                    <a:pt x="666083" y="829533"/>
                  </a:cubicBezTo>
                  <a:lnTo>
                    <a:pt x="666083" y="768668"/>
                  </a:lnTo>
                  <a:cubicBezTo>
                    <a:pt x="606838" y="841249"/>
                    <a:pt x="519017" y="886016"/>
                    <a:pt x="398907" y="886016"/>
                  </a:cubicBezTo>
                  <a:cubicBezTo>
                    <a:pt x="188309" y="886016"/>
                    <a:pt x="0" y="709803"/>
                    <a:pt x="0" y="443675"/>
                  </a:cubicBezTo>
                  <a:cubicBezTo>
                    <a:pt x="0" y="177546"/>
                    <a:pt x="188309" y="0"/>
                    <a:pt x="400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66" name="Freeform: Shape 39">
              <a:extLst>
                <a:ext uri="{FF2B5EF4-FFF2-40B4-BE49-F238E27FC236}">
                  <a16:creationId xmlns:a16="http://schemas.microsoft.com/office/drawing/2014/main" id="{E29D33A3-501C-384E-8C9E-78EFFAE25B73}"/>
                </a:ext>
              </a:extLst>
            </p:cNvPr>
            <p:cNvSpPr/>
            <p:nvPr/>
          </p:nvSpPr>
          <p:spPr>
            <a:xfrm>
              <a:off x="3696232" y="3674169"/>
              <a:ext cx="662236" cy="666051"/>
            </a:xfrm>
            <a:custGeom>
              <a:avLst/>
              <a:gdLst>
                <a:gd name="connsiteX0" fmla="*/ 463678 w 909162"/>
                <a:gd name="connsiteY0" fmla="*/ 217646 h 914400"/>
                <a:gd name="connsiteX1" fmla="*/ 239459 w 909162"/>
                <a:gd name="connsiteY1" fmla="*/ 457200 h 914400"/>
                <a:gd name="connsiteX2" fmla="*/ 463678 w 909162"/>
                <a:gd name="connsiteY2" fmla="*/ 696658 h 914400"/>
                <a:gd name="connsiteX3" fmla="*/ 687706 w 909162"/>
                <a:gd name="connsiteY3" fmla="*/ 457200 h 914400"/>
                <a:gd name="connsiteX4" fmla="*/ 463678 w 909162"/>
                <a:gd name="connsiteY4" fmla="*/ 217646 h 914400"/>
                <a:gd name="connsiteX5" fmla="*/ 420148 w 909162"/>
                <a:gd name="connsiteY5" fmla="*/ 0 h 914400"/>
                <a:gd name="connsiteX6" fmla="*/ 680181 w 909162"/>
                <a:gd name="connsiteY6" fmla="*/ 119729 h 914400"/>
                <a:gd name="connsiteX7" fmla="*/ 680181 w 909162"/>
                <a:gd name="connsiteY7" fmla="*/ 24479 h 914400"/>
                <a:gd name="connsiteX8" fmla="*/ 908781 w 909162"/>
                <a:gd name="connsiteY8" fmla="*/ 24479 h 914400"/>
                <a:gd name="connsiteX9" fmla="*/ 909162 w 909162"/>
                <a:gd name="connsiteY9" fmla="*/ 892302 h 914400"/>
                <a:gd name="connsiteX10" fmla="*/ 680562 w 909162"/>
                <a:gd name="connsiteY10" fmla="*/ 892302 h 914400"/>
                <a:gd name="connsiteX11" fmla="*/ 680562 w 909162"/>
                <a:gd name="connsiteY11" fmla="*/ 796480 h 914400"/>
                <a:gd name="connsiteX12" fmla="*/ 420529 w 909162"/>
                <a:gd name="connsiteY12" fmla="*/ 914400 h 914400"/>
                <a:gd name="connsiteX13" fmla="*/ 0 w 909162"/>
                <a:gd name="connsiteY13" fmla="*/ 457200 h 914400"/>
                <a:gd name="connsiteX14" fmla="*/ 420148 w 909162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9162" h="914400">
                  <a:moveTo>
                    <a:pt x="463678" y="217646"/>
                  </a:moveTo>
                  <a:cubicBezTo>
                    <a:pt x="326327" y="217932"/>
                    <a:pt x="239459" y="324993"/>
                    <a:pt x="239459" y="457200"/>
                  </a:cubicBezTo>
                  <a:cubicBezTo>
                    <a:pt x="239459" y="589692"/>
                    <a:pt x="326327" y="696658"/>
                    <a:pt x="463678" y="696658"/>
                  </a:cubicBezTo>
                  <a:cubicBezTo>
                    <a:pt x="597028" y="696658"/>
                    <a:pt x="687706" y="593978"/>
                    <a:pt x="687706" y="457200"/>
                  </a:cubicBezTo>
                  <a:cubicBezTo>
                    <a:pt x="687706" y="320421"/>
                    <a:pt x="597123" y="217646"/>
                    <a:pt x="463678" y="217646"/>
                  </a:cubicBezTo>
                  <a:close/>
                  <a:moveTo>
                    <a:pt x="420148" y="0"/>
                  </a:moveTo>
                  <a:cubicBezTo>
                    <a:pt x="539972" y="0"/>
                    <a:pt x="622840" y="48387"/>
                    <a:pt x="680181" y="119729"/>
                  </a:cubicBezTo>
                  <a:lnTo>
                    <a:pt x="680181" y="24479"/>
                  </a:lnTo>
                  <a:lnTo>
                    <a:pt x="908781" y="24479"/>
                  </a:lnTo>
                  <a:lnTo>
                    <a:pt x="909162" y="892302"/>
                  </a:lnTo>
                  <a:lnTo>
                    <a:pt x="680562" y="892302"/>
                  </a:lnTo>
                  <a:lnTo>
                    <a:pt x="680562" y="796480"/>
                  </a:lnTo>
                  <a:cubicBezTo>
                    <a:pt x="624078" y="866775"/>
                    <a:pt x="539782" y="914400"/>
                    <a:pt x="420529" y="914400"/>
                  </a:cubicBezTo>
                  <a:cubicBezTo>
                    <a:pt x="180499" y="914400"/>
                    <a:pt x="0" y="718185"/>
                    <a:pt x="0" y="457200"/>
                  </a:cubicBezTo>
                  <a:cubicBezTo>
                    <a:pt x="0" y="196215"/>
                    <a:pt x="180975" y="0"/>
                    <a:pt x="42014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67" name="Graphic 87">
              <a:extLst>
                <a:ext uri="{FF2B5EF4-FFF2-40B4-BE49-F238E27FC236}">
                  <a16:creationId xmlns:a16="http://schemas.microsoft.com/office/drawing/2014/main" id="{A08BB81B-258B-E241-8074-6B89260EF62E}"/>
                </a:ext>
              </a:extLst>
            </p:cNvPr>
            <p:cNvSpPr/>
            <p:nvPr/>
          </p:nvSpPr>
          <p:spPr>
            <a:xfrm>
              <a:off x="6918489" y="3691091"/>
              <a:ext cx="171276" cy="635005"/>
            </a:xfrm>
            <a:custGeom>
              <a:avLst/>
              <a:gdLst>
                <a:gd name="connsiteX0" fmla="*/ 0 w 171276"/>
                <a:gd name="connsiteY0" fmla="*/ 0 h 635005"/>
                <a:gd name="connsiteX1" fmla="*/ 171276 w 171276"/>
                <a:gd name="connsiteY1" fmla="*/ 0 h 635005"/>
                <a:gd name="connsiteX2" fmla="*/ 171276 w 171276"/>
                <a:gd name="connsiteY2" fmla="*/ 635006 h 635005"/>
                <a:gd name="connsiteX3" fmla="*/ 0 w 171276"/>
                <a:gd name="connsiteY3" fmla="*/ 635006 h 6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6" h="635005">
                  <a:moveTo>
                    <a:pt x="0" y="0"/>
                  </a:moveTo>
                  <a:lnTo>
                    <a:pt x="171276" y="0"/>
                  </a:lnTo>
                  <a:lnTo>
                    <a:pt x="171276" y="635006"/>
                  </a:lnTo>
                  <a:lnTo>
                    <a:pt x="0" y="635006"/>
                  </a:lnTo>
                  <a:close/>
                </a:path>
              </a:pathLst>
            </a:custGeom>
            <a:grpFill/>
            <a:ln w="68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7F5B8AD-CDB2-E543-A6BE-867753680E64}"/>
              </a:ext>
            </a:extLst>
          </p:cNvPr>
          <p:cNvGrpSpPr/>
          <p:nvPr userDrawn="1"/>
        </p:nvGrpSpPr>
        <p:grpSpPr>
          <a:xfrm>
            <a:off x="565166" y="1003151"/>
            <a:ext cx="3560683" cy="789375"/>
            <a:chOff x="3696232" y="2492065"/>
            <a:chExt cx="4305628" cy="954523"/>
          </a:xfrm>
          <a:gradFill>
            <a:gsLst>
              <a:gs pos="0">
                <a:srgbClr val="FAB302"/>
              </a:gs>
              <a:gs pos="100000">
                <a:srgbClr val="E9196C"/>
              </a:gs>
            </a:gsLst>
            <a:lin ang="0" scaled="0"/>
          </a:gradFill>
        </p:grpSpPr>
        <p:sp>
          <p:nvSpPr>
            <p:cNvPr id="69" name="Freeform: Shape 42">
              <a:extLst>
                <a:ext uri="{FF2B5EF4-FFF2-40B4-BE49-F238E27FC236}">
                  <a16:creationId xmlns:a16="http://schemas.microsoft.com/office/drawing/2014/main" id="{43B0AF8A-5CD5-474A-8491-699AC8EDAD85}"/>
                </a:ext>
              </a:extLst>
            </p:cNvPr>
            <p:cNvSpPr/>
            <p:nvPr/>
          </p:nvSpPr>
          <p:spPr>
            <a:xfrm>
              <a:off x="3696232" y="2492065"/>
              <a:ext cx="3057186" cy="954523"/>
            </a:xfrm>
            <a:custGeom>
              <a:avLst/>
              <a:gdLst>
                <a:gd name="connsiteX0" fmla="*/ 1408081 w 4208144"/>
                <a:gd name="connsiteY0" fmla="*/ 737711 h 1313878"/>
                <a:gd name="connsiteX1" fmla="*/ 1408081 w 4208144"/>
                <a:gd name="connsiteY1" fmla="*/ 1290161 h 1313878"/>
                <a:gd name="connsiteX2" fmla="*/ 1175004 w 4208144"/>
                <a:gd name="connsiteY2" fmla="*/ 1290161 h 1313878"/>
                <a:gd name="connsiteX3" fmla="*/ 1175004 w 4208144"/>
                <a:gd name="connsiteY3" fmla="*/ 812959 h 1313878"/>
                <a:gd name="connsiteX4" fmla="*/ 1005554 w 4208144"/>
                <a:gd name="connsiteY4" fmla="*/ 618458 h 1313878"/>
                <a:gd name="connsiteX5" fmla="*/ 821722 w 4208144"/>
                <a:gd name="connsiteY5" fmla="*/ 814673 h 1313878"/>
                <a:gd name="connsiteX6" fmla="*/ 821722 w 4208144"/>
                <a:gd name="connsiteY6" fmla="*/ 1290923 h 1313878"/>
                <a:gd name="connsiteX7" fmla="*/ 587502 w 4208144"/>
                <a:gd name="connsiteY7" fmla="*/ 1290923 h 1313878"/>
                <a:gd name="connsiteX8" fmla="*/ 587502 w 4208144"/>
                <a:gd name="connsiteY8" fmla="*/ 812959 h 1313878"/>
                <a:gd name="connsiteX9" fmla="*/ 418052 w 4208144"/>
                <a:gd name="connsiteY9" fmla="*/ 618458 h 1313878"/>
                <a:gd name="connsiteX10" fmla="*/ 234220 w 4208144"/>
                <a:gd name="connsiteY10" fmla="*/ 814673 h 1313878"/>
                <a:gd name="connsiteX11" fmla="*/ 234220 w 4208144"/>
                <a:gd name="connsiteY11" fmla="*/ 1290923 h 1313878"/>
                <a:gd name="connsiteX12" fmla="*/ 0 w 4208144"/>
                <a:gd name="connsiteY12" fmla="*/ 1290923 h 1313878"/>
                <a:gd name="connsiteX13" fmla="*/ 0 w 4208144"/>
                <a:gd name="connsiteY13" fmla="*/ 422243 h 1313878"/>
                <a:gd name="connsiteX14" fmla="*/ 227648 w 4208144"/>
                <a:gd name="connsiteY14" fmla="*/ 422243 h 1313878"/>
                <a:gd name="connsiteX15" fmla="*/ 227648 w 4208144"/>
                <a:gd name="connsiteY15" fmla="*/ 524828 h 1313878"/>
                <a:gd name="connsiteX16" fmla="*/ 483203 w 4208144"/>
                <a:gd name="connsiteY16" fmla="*/ 398240 h 1313878"/>
                <a:gd name="connsiteX17" fmla="*/ 770287 w 4208144"/>
                <a:gd name="connsiteY17" fmla="*/ 546926 h 1313878"/>
                <a:gd name="connsiteX18" fmla="*/ 1065562 w 4208144"/>
                <a:gd name="connsiteY18" fmla="*/ 398240 h 1313878"/>
                <a:gd name="connsiteX19" fmla="*/ 1408081 w 4208144"/>
                <a:gd name="connsiteY19" fmla="*/ 737711 h 1313878"/>
                <a:gd name="connsiteX20" fmla="*/ 2412397 w 4208144"/>
                <a:gd name="connsiteY20" fmla="*/ 1290161 h 1313878"/>
                <a:gd name="connsiteX21" fmla="*/ 2183797 w 4208144"/>
                <a:gd name="connsiteY21" fmla="*/ 1290161 h 1313878"/>
                <a:gd name="connsiteX22" fmla="*/ 2183797 w 4208144"/>
                <a:gd name="connsiteY22" fmla="*/ 1194626 h 1313878"/>
                <a:gd name="connsiteX23" fmla="*/ 1923764 w 4208144"/>
                <a:gd name="connsiteY23" fmla="*/ 1313021 h 1313878"/>
                <a:gd name="connsiteX24" fmla="*/ 1503236 w 4208144"/>
                <a:gd name="connsiteY24" fmla="*/ 855821 h 1313878"/>
                <a:gd name="connsiteX25" fmla="*/ 1923764 w 4208144"/>
                <a:gd name="connsiteY25" fmla="*/ 398621 h 1313878"/>
                <a:gd name="connsiteX26" fmla="*/ 2183797 w 4208144"/>
                <a:gd name="connsiteY26" fmla="*/ 518350 h 1313878"/>
                <a:gd name="connsiteX27" fmla="*/ 2183797 w 4208144"/>
                <a:gd name="connsiteY27" fmla="*/ 422243 h 1313878"/>
                <a:gd name="connsiteX28" fmla="*/ 2412397 w 4208144"/>
                <a:gd name="connsiteY28" fmla="*/ 422243 h 1313878"/>
                <a:gd name="connsiteX29" fmla="*/ 1743075 w 4208144"/>
                <a:gd name="connsiteY29" fmla="*/ 855917 h 1313878"/>
                <a:gd name="connsiteX30" fmla="*/ 1967103 w 4208144"/>
                <a:gd name="connsiteY30" fmla="*/ 1095375 h 1313878"/>
                <a:gd name="connsiteX31" fmla="*/ 2191322 w 4208144"/>
                <a:gd name="connsiteY31" fmla="*/ 855917 h 1313878"/>
                <a:gd name="connsiteX32" fmla="*/ 1967103 w 4208144"/>
                <a:gd name="connsiteY32" fmla="*/ 616363 h 1313878"/>
                <a:gd name="connsiteX33" fmla="*/ 1743075 w 4208144"/>
                <a:gd name="connsiteY33" fmla="*/ 855917 h 1313878"/>
                <a:gd name="connsiteX34" fmla="*/ 2768060 w 4208144"/>
                <a:gd name="connsiteY34" fmla="*/ 731330 h 1313878"/>
                <a:gd name="connsiteX35" fmla="*/ 2850547 w 4208144"/>
                <a:gd name="connsiteY35" fmla="*/ 731330 h 1313878"/>
                <a:gd name="connsiteX36" fmla="*/ 3095625 w 4208144"/>
                <a:gd name="connsiteY36" fmla="*/ 422243 h 1313878"/>
                <a:gd name="connsiteX37" fmla="*/ 3382328 w 4208144"/>
                <a:gd name="connsiteY37" fmla="*/ 422243 h 1313878"/>
                <a:gd name="connsiteX38" fmla="*/ 3039999 w 4208144"/>
                <a:gd name="connsiteY38" fmla="*/ 830771 h 1313878"/>
                <a:gd name="connsiteX39" fmla="*/ 3385280 w 4208144"/>
                <a:gd name="connsiteY39" fmla="*/ 1290542 h 1313878"/>
                <a:gd name="connsiteX40" fmla="*/ 3097245 w 4208144"/>
                <a:gd name="connsiteY40" fmla="*/ 1290542 h 1313878"/>
                <a:gd name="connsiteX41" fmla="*/ 2846928 w 4208144"/>
                <a:gd name="connsiteY41" fmla="*/ 939165 h 1313878"/>
                <a:gd name="connsiteX42" fmla="*/ 2768060 w 4208144"/>
                <a:gd name="connsiteY42" fmla="*/ 939165 h 1313878"/>
                <a:gd name="connsiteX43" fmla="*/ 2768060 w 4208144"/>
                <a:gd name="connsiteY43" fmla="*/ 1290542 h 1313878"/>
                <a:gd name="connsiteX44" fmla="*/ 2533650 w 4208144"/>
                <a:gd name="connsiteY44" fmla="*/ 1290542 h 1313878"/>
                <a:gd name="connsiteX45" fmla="*/ 2533650 w 4208144"/>
                <a:gd name="connsiteY45" fmla="*/ 0 h 1313878"/>
                <a:gd name="connsiteX46" fmla="*/ 2767679 w 4208144"/>
                <a:gd name="connsiteY46" fmla="*/ 0 h 1313878"/>
                <a:gd name="connsiteX47" fmla="*/ 4208050 w 4208144"/>
                <a:gd name="connsiteY47" fmla="*/ 855155 h 1313878"/>
                <a:gd name="connsiteX48" fmla="*/ 4203668 w 4208144"/>
                <a:gd name="connsiteY48" fmla="*/ 934022 h 1313878"/>
                <a:gd name="connsiteX49" fmla="*/ 3587401 w 4208144"/>
                <a:gd name="connsiteY49" fmla="*/ 934022 h 1313878"/>
                <a:gd name="connsiteX50" fmla="*/ 3810000 w 4208144"/>
                <a:gd name="connsiteY50" fmla="*/ 1114425 h 1313878"/>
                <a:gd name="connsiteX51" fmla="*/ 4030695 w 4208144"/>
                <a:gd name="connsiteY51" fmla="*/ 1031653 h 1313878"/>
                <a:gd name="connsiteX52" fmla="*/ 4167664 w 4208144"/>
                <a:gd name="connsiteY52" fmla="*/ 1182148 h 1313878"/>
                <a:gd name="connsiteX53" fmla="*/ 3797237 w 4208144"/>
                <a:gd name="connsiteY53" fmla="*/ 1313879 h 1313878"/>
                <a:gd name="connsiteX54" fmla="*/ 3346133 w 4208144"/>
                <a:gd name="connsiteY54" fmla="*/ 859536 h 1313878"/>
                <a:gd name="connsiteX55" fmla="*/ 3785902 w 4208144"/>
                <a:gd name="connsiteY55" fmla="*/ 398621 h 1313878"/>
                <a:gd name="connsiteX56" fmla="*/ 4208145 w 4208144"/>
                <a:gd name="connsiteY56" fmla="*/ 855821 h 1313878"/>
                <a:gd name="connsiteX57" fmla="*/ 3588925 w 4208144"/>
                <a:gd name="connsiteY57" fmla="*/ 774668 h 1313878"/>
                <a:gd name="connsiteX58" fmla="*/ 3973545 w 4208144"/>
                <a:gd name="connsiteY58" fmla="*/ 774668 h 1313878"/>
                <a:gd name="connsiteX59" fmla="*/ 3784378 w 4208144"/>
                <a:gd name="connsiteY59" fmla="*/ 600932 h 1313878"/>
                <a:gd name="connsiteX60" fmla="*/ 3588639 w 4208144"/>
                <a:gd name="connsiteY60" fmla="*/ 774573 h 131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08144" h="1313878">
                  <a:moveTo>
                    <a:pt x="1408081" y="737711"/>
                  </a:moveTo>
                  <a:lnTo>
                    <a:pt x="1408081" y="1290161"/>
                  </a:lnTo>
                  <a:lnTo>
                    <a:pt x="1175004" y="1290161"/>
                  </a:lnTo>
                  <a:lnTo>
                    <a:pt x="1175004" y="812959"/>
                  </a:lnTo>
                  <a:cubicBezTo>
                    <a:pt x="1175004" y="687324"/>
                    <a:pt x="1111282" y="618458"/>
                    <a:pt x="1005554" y="618458"/>
                  </a:cubicBezTo>
                  <a:cubicBezTo>
                    <a:pt x="905065" y="618458"/>
                    <a:pt x="821722" y="683800"/>
                    <a:pt x="821722" y="814673"/>
                  </a:cubicBezTo>
                  <a:lnTo>
                    <a:pt x="821722" y="1290923"/>
                  </a:lnTo>
                  <a:lnTo>
                    <a:pt x="587502" y="1290923"/>
                  </a:lnTo>
                  <a:lnTo>
                    <a:pt x="587502" y="812959"/>
                  </a:lnTo>
                  <a:cubicBezTo>
                    <a:pt x="587502" y="687324"/>
                    <a:pt x="524732" y="618458"/>
                    <a:pt x="418052" y="618458"/>
                  </a:cubicBezTo>
                  <a:cubicBezTo>
                    <a:pt x="317564" y="618458"/>
                    <a:pt x="234220" y="683800"/>
                    <a:pt x="234220" y="814673"/>
                  </a:cubicBezTo>
                  <a:lnTo>
                    <a:pt x="234220" y="1290923"/>
                  </a:lnTo>
                  <a:lnTo>
                    <a:pt x="0" y="1290923"/>
                  </a:lnTo>
                  <a:lnTo>
                    <a:pt x="0" y="422243"/>
                  </a:lnTo>
                  <a:lnTo>
                    <a:pt x="227648" y="422243"/>
                  </a:lnTo>
                  <a:lnTo>
                    <a:pt x="227648" y="524828"/>
                  </a:lnTo>
                  <a:cubicBezTo>
                    <a:pt x="289655" y="432435"/>
                    <a:pt x="384620" y="398240"/>
                    <a:pt x="483203" y="398240"/>
                  </a:cubicBezTo>
                  <a:cubicBezTo>
                    <a:pt x="608838" y="398240"/>
                    <a:pt x="711803" y="454724"/>
                    <a:pt x="770287" y="546926"/>
                  </a:cubicBezTo>
                  <a:cubicBezTo>
                    <a:pt x="836962" y="437388"/>
                    <a:pt x="951262" y="398240"/>
                    <a:pt x="1065562" y="398240"/>
                  </a:cubicBezTo>
                  <a:cubicBezTo>
                    <a:pt x="1269968" y="398240"/>
                    <a:pt x="1408081" y="535972"/>
                    <a:pt x="1408081" y="737711"/>
                  </a:cubicBezTo>
                  <a:close/>
                  <a:moveTo>
                    <a:pt x="2412397" y="1290161"/>
                  </a:moveTo>
                  <a:lnTo>
                    <a:pt x="2183797" y="1290161"/>
                  </a:lnTo>
                  <a:lnTo>
                    <a:pt x="2183797" y="1194626"/>
                  </a:lnTo>
                  <a:cubicBezTo>
                    <a:pt x="2127314" y="1264539"/>
                    <a:pt x="2043113" y="1313021"/>
                    <a:pt x="1923764" y="1313021"/>
                  </a:cubicBezTo>
                  <a:cubicBezTo>
                    <a:pt x="1684115" y="1313021"/>
                    <a:pt x="1503236" y="1116616"/>
                    <a:pt x="1503236" y="855821"/>
                  </a:cubicBezTo>
                  <a:cubicBezTo>
                    <a:pt x="1503236" y="595027"/>
                    <a:pt x="1684211" y="398621"/>
                    <a:pt x="1923764" y="398621"/>
                  </a:cubicBezTo>
                  <a:cubicBezTo>
                    <a:pt x="2043589" y="398621"/>
                    <a:pt x="2126456" y="446913"/>
                    <a:pt x="2183797" y="518350"/>
                  </a:cubicBezTo>
                  <a:lnTo>
                    <a:pt x="2183797" y="422243"/>
                  </a:lnTo>
                  <a:lnTo>
                    <a:pt x="2412397" y="422243"/>
                  </a:lnTo>
                  <a:close/>
                  <a:moveTo>
                    <a:pt x="1743075" y="855917"/>
                  </a:moveTo>
                  <a:cubicBezTo>
                    <a:pt x="1743075" y="988505"/>
                    <a:pt x="1830038" y="1095375"/>
                    <a:pt x="1967103" y="1095375"/>
                  </a:cubicBezTo>
                  <a:cubicBezTo>
                    <a:pt x="2100453" y="1095375"/>
                    <a:pt x="2191322" y="992696"/>
                    <a:pt x="2191322" y="855917"/>
                  </a:cubicBezTo>
                  <a:cubicBezTo>
                    <a:pt x="2191322" y="719138"/>
                    <a:pt x="2100834" y="616363"/>
                    <a:pt x="1967103" y="616363"/>
                  </a:cubicBezTo>
                  <a:cubicBezTo>
                    <a:pt x="1829562" y="616553"/>
                    <a:pt x="1743075" y="723329"/>
                    <a:pt x="1743075" y="855917"/>
                  </a:cubicBezTo>
                  <a:close/>
                  <a:moveTo>
                    <a:pt x="2768060" y="731330"/>
                  </a:moveTo>
                  <a:lnTo>
                    <a:pt x="2850547" y="731330"/>
                  </a:lnTo>
                  <a:lnTo>
                    <a:pt x="3095625" y="422243"/>
                  </a:lnTo>
                  <a:lnTo>
                    <a:pt x="3382328" y="422243"/>
                  </a:lnTo>
                  <a:lnTo>
                    <a:pt x="3039999" y="830771"/>
                  </a:lnTo>
                  <a:lnTo>
                    <a:pt x="3385280" y="1290542"/>
                  </a:lnTo>
                  <a:lnTo>
                    <a:pt x="3097245" y="1290542"/>
                  </a:lnTo>
                  <a:lnTo>
                    <a:pt x="2846928" y="939165"/>
                  </a:lnTo>
                  <a:lnTo>
                    <a:pt x="2768060" y="939165"/>
                  </a:lnTo>
                  <a:lnTo>
                    <a:pt x="2768060" y="1290542"/>
                  </a:lnTo>
                  <a:lnTo>
                    <a:pt x="2533650" y="1290542"/>
                  </a:lnTo>
                  <a:lnTo>
                    <a:pt x="2533650" y="0"/>
                  </a:lnTo>
                  <a:lnTo>
                    <a:pt x="2767679" y="0"/>
                  </a:lnTo>
                  <a:close/>
                  <a:moveTo>
                    <a:pt x="4208050" y="855155"/>
                  </a:moveTo>
                  <a:cubicBezTo>
                    <a:pt x="4208164" y="881507"/>
                    <a:pt x="4206698" y="907843"/>
                    <a:pt x="4203668" y="934022"/>
                  </a:cubicBezTo>
                  <a:lnTo>
                    <a:pt x="3587401" y="934022"/>
                  </a:lnTo>
                  <a:cubicBezTo>
                    <a:pt x="3612547" y="1059275"/>
                    <a:pt x="3700367" y="1114425"/>
                    <a:pt x="3810000" y="1114425"/>
                  </a:cubicBezTo>
                  <a:cubicBezTo>
                    <a:pt x="3890886" y="1112977"/>
                    <a:pt x="3968810" y="1083755"/>
                    <a:pt x="4030695" y="1031653"/>
                  </a:cubicBezTo>
                  <a:lnTo>
                    <a:pt x="4167664" y="1182148"/>
                  </a:lnTo>
                  <a:cubicBezTo>
                    <a:pt x="4068890" y="1272635"/>
                    <a:pt x="3943350" y="1313879"/>
                    <a:pt x="3797237" y="1313879"/>
                  </a:cubicBezTo>
                  <a:cubicBezTo>
                    <a:pt x="3530537" y="1313879"/>
                    <a:pt x="3346133" y="1132904"/>
                    <a:pt x="3346133" y="859536"/>
                  </a:cubicBezTo>
                  <a:cubicBezTo>
                    <a:pt x="3346133" y="586169"/>
                    <a:pt x="3525870" y="398621"/>
                    <a:pt x="3785902" y="398621"/>
                  </a:cubicBezTo>
                  <a:cubicBezTo>
                    <a:pt x="4036124" y="398621"/>
                    <a:pt x="4207288" y="584740"/>
                    <a:pt x="4208145" y="855821"/>
                  </a:cubicBezTo>
                  <a:close/>
                  <a:moveTo>
                    <a:pt x="3588925" y="774668"/>
                  </a:moveTo>
                  <a:lnTo>
                    <a:pt x="3973545" y="774668"/>
                  </a:lnTo>
                  <a:cubicBezTo>
                    <a:pt x="3951923" y="663702"/>
                    <a:pt x="3884676" y="600932"/>
                    <a:pt x="3784378" y="600932"/>
                  </a:cubicBezTo>
                  <a:cubicBezTo>
                    <a:pt x="3673697" y="600075"/>
                    <a:pt x="3609213" y="666750"/>
                    <a:pt x="3588639" y="774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7128F05-6048-F742-A8AC-2552AE06B7E9}"/>
                </a:ext>
              </a:extLst>
            </p:cNvPr>
            <p:cNvGrpSpPr/>
            <p:nvPr/>
          </p:nvGrpSpPr>
          <p:grpSpPr>
            <a:xfrm>
              <a:off x="7165535" y="2496239"/>
              <a:ext cx="836325" cy="950349"/>
              <a:chOff x="10416953" y="250714"/>
              <a:chExt cx="1151181" cy="1308133"/>
            </a:xfrm>
            <a:grpFill/>
          </p:grpSpPr>
          <p:sp>
            <p:nvSpPr>
              <p:cNvPr id="80" name="Freeform: Shape 44">
                <a:extLst>
                  <a:ext uri="{FF2B5EF4-FFF2-40B4-BE49-F238E27FC236}">
                    <a16:creationId xmlns:a16="http://schemas.microsoft.com/office/drawing/2014/main" id="{592AABF4-11EF-8D49-BC3E-CBA7222F7362}"/>
                  </a:ext>
                </a:extLst>
              </p:cNvPr>
              <p:cNvSpPr/>
              <p:nvPr/>
            </p:nvSpPr>
            <p:spPr>
              <a:xfrm>
                <a:off x="10416953" y="250714"/>
                <a:ext cx="297932" cy="297942"/>
              </a:xfrm>
              <a:custGeom>
                <a:avLst/>
                <a:gdLst>
                  <a:gd name="connsiteX0" fmla="*/ 297932 w 297932"/>
                  <a:gd name="connsiteY0" fmla="*/ 150638 h 297942"/>
                  <a:gd name="connsiteX1" fmla="*/ 147304 w 297932"/>
                  <a:gd name="connsiteY1" fmla="*/ 297932 h 297942"/>
                  <a:gd name="connsiteX2" fmla="*/ 10 w 297932"/>
                  <a:gd name="connsiteY2" fmla="*/ 147304 h 297942"/>
                  <a:gd name="connsiteX3" fmla="*/ 150638 w 297932"/>
                  <a:gd name="connsiteY3" fmla="*/ 10 h 297942"/>
                  <a:gd name="connsiteX4" fmla="*/ 297932 w 297932"/>
                  <a:gd name="connsiteY4" fmla="*/ 147304 h 297942"/>
                  <a:gd name="connsiteX5" fmla="*/ 297932 w 297932"/>
                  <a:gd name="connsiteY5" fmla="*/ 150257 h 29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932" h="297942">
                    <a:moveTo>
                      <a:pt x="297932" y="150638"/>
                    </a:moveTo>
                    <a:cubicBezTo>
                      <a:pt x="297009" y="232905"/>
                      <a:pt x="229571" y="298856"/>
                      <a:pt x="147304" y="297932"/>
                    </a:cubicBezTo>
                    <a:cubicBezTo>
                      <a:pt x="65037" y="297009"/>
                      <a:pt x="-914" y="229572"/>
                      <a:pt x="10" y="147304"/>
                    </a:cubicBezTo>
                    <a:cubicBezTo>
                      <a:pt x="933" y="65035"/>
                      <a:pt x="68371" y="-912"/>
                      <a:pt x="150638" y="10"/>
                    </a:cubicBezTo>
                    <a:cubicBezTo>
                      <a:pt x="231610" y="915"/>
                      <a:pt x="297028" y="66334"/>
                      <a:pt x="297932" y="147304"/>
                    </a:cubicBezTo>
                    <a:cubicBezTo>
                      <a:pt x="297932" y="148352"/>
                      <a:pt x="297932" y="149304"/>
                      <a:pt x="297932" y="1502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45">
                <a:extLst>
                  <a:ext uri="{FF2B5EF4-FFF2-40B4-BE49-F238E27FC236}">
                    <a16:creationId xmlns:a16="http://schemas.microsoft.com/office/drawing/2014/main" id="{8CA78E21-7177-AE49-80A7-0EAE7EEE8B38}"/>
                  </a:ext>
                </a:extLst>
              </p:cNvPr>
              <p:cNvSpPr/>
              <p:nvPr/>
            </p:nvSpPr>
            <p:spPr>
              <a:xfrm>
                <a:off x="10449423" y="668052"/>
                <a:ext cx="233267" cy="868394"/>
              </a:xfrm>
              <a:custGeom>
                <a:avLst/>
                <a:gdLst>
                  <a:gd name="connsiteX0" fmla="*/ 0 w 233267"/>
                  <a:gd name="connsiteY0" fmla="*/ 0 h 868394"/>
                  <a:gd name="connsiteX1" fmla="*/ 233267 w 233267"/>
                  <a:gd name="connsiteY1" fmla="*/ 0 h 868394"/>
                  <a:gd name="connsiteX2" fmla="*/ 233267 w 233267"/>
                  <a:gd name="connsiteY2" fmla="*/ 868394 h 868394"/>
                  <a:gd name="connsiteX3" fmla="*/ 0 w 233267"/>
                  <a:gd name="connsiteY3" fmla="*/ 868394 h 86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267" h="868394">
                    <a:moveTo>
                      <a:pt x="0" y="0"/>
                    </a:moveTo>
                    <a:lnTo>
                      <a:pt x="233267" y="0"/>
                    </a:lnTo>
                    <a:lnTo>
                      <a:pt x="233267" y="868394"/>
                    </a:lnTo>
                    <a:lnTo>
                      <a:pt x="0" y="8683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46">
                <a:extLst>
                  <a:ext uri="{FF2B5EF4-FFF2-40B4-BE49-F238E27FC236}">
                    <a16:creationId xmlns:a16="http://schemas.microsoft.com/office/drawing/2014/main" id="{DA986148-E7F6-9E4A-B001-1ADD088188F0}"/>
                  </a:ext>
                </a:extLst>
              </p:cNvPr>
              <p:cNvSpPr/>
              <p:nvPr/>
            </p:nvSpPr>
            <p:spPr>
              <a:xfrm>
                <a:off x="10787846" y="409829"/>
                <a:ext cx="780288" cy="1149018"/>
              </a:xfrm>
              <a:custGeom>
                <a:avLst/>
                <a:gdLst>
                  <a:gd name="connsiteX0" fmla="*/ 716471 w 780288"/>
                  <a:gd name="connsiteY0" fmla="*/ 466058 h 1149018"/>
                  <a:gd name="connsiteX1" fmla="*/ 401384 w 780288"/>
                  <a:gd name="connsiteY1" fmla="*/ 466058 h 1149018"/>
                  <a:gd name="connsiteX2" fmla="*/ 401384 w 780288"/>
                  <a:gd name="connsiteY2" fmla="*/ 783241 h 1149018"/>
                  <a:gd name="connsiteX3" fmla="*/ 531495 w 780288"/>
                  <a:gd name="connsiteY3" fmla="*/ 931164 h 1149018"/>
                  <a:gd name="connsiteX4" fmla="*/ 694563 w 780288"/>
                  <a:gd name="connsiteY4" fmla="*/ 874776 h 1149018"/>
                  <a:gd name="connsiteX5" fmla="*/ 780288 w 780288"/>
                  <a:gd name="connsiteY5" fmla="*/ 1057466 h 1149018"/>
                  <a:gd name="connsiteX6" fmla="*/ 492538 w 780288"/>
                  <a:gd name="connsiteY6" fmla="*/ 1149001 h 1149018"/>
                  <a:gd name="connsiteX7" fmla="*/ 167640 w 780288"/>
                  <a:gd name="connsiteY7" fmla="*/ 802005 h 1149018"/>
                  <a:gd name="connsiteX8" fmla="*/ 167640 w 780288"/>
                  <a:gd name="connsiteY8" fmla="*/ 466058 h 1149018"/>
                  <a:gd name="connsiteX9" fmla="*/ 0 w 780288"/>
                  <a:gd name="connsiteY9" fmla="*/ 466058 h 1149018"/>
                  <a:gd name="connsiteX10" fmla="*/ 0 w 780288"/>
                  <a:gd name="connsiteY10" fmla="*/ 258223 h 1149018"/>
                  <a:gd name="connsiteX11" fmla="*/ 167640 w 780288"/>
                  <a:gd name="connsiteY11" fmla="*/ 258223 h 1149018"/>
                  <a:gd name="connsiteX12" fmla="*/ 167640 w 780288"/>
                  <a:gd name="connsiteY12" fmla="*/ 0 h 1149018"/>
                  <a:gd name="connsiteX13" fmla="*/ 401574 w 780288"/>
                  <a:gd name="connsiteY13" fmla="*/ 0 h 1149018"/>
                  <a:gd name="connsiteX14" fmla="*/ 401574 w 780288"/>
                  <a:gd name="connsiteY14" fmla="*/ 258223 h 1149018"/>
                  <a:gd name="connsiteX15" fmla="*/ 716852 w 780288"/>
                  <a:gd name="connsiteY15" fmla="*/ 258223 h 1149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80288" h="1149018">
                    <a:moveTo>
                      <a:pt x="716471" y="466058"/>
                    </a:moveTo>
                    <a:lnTo>
                      <a:pt x="401384" y="466058"/>
                    </a:lnTo>
                    <a:lnTo>
                      <a:pt x="401384" y="783241"/>
                    </a:lnTo>
                    <a:cubicBezTo>
                      <a:pt x="401384" y="891635"/>
                      <a:pt x="458534" y="931164"/>
                      <a:pt x="531495" y="931164"/>
                    </a:cubicBezTo>
                    <a:cubicBezTo>
                      <a:pt x="587121" y="931164"/>
                      <a:pt x="647224" y="903351"/>
                      <a:pt x="694563" y="874776"/>
                    </a:cubicBezTo>
                    <a:lnTo>
                      <a:pt x="780288" y="1057466"/>
                    </a:lnTo>
                    <a:cubicBezTo>
                      <a:pt x="696563" y="1117835"/>
                      <a:pt x="595751" y="1149896"/>
                      <a:pt x="492538" y="1149001"/>
                    </a:cubicBezTo>
                    <a:cubicBezTo>
                      <a:pt x="277082" y="1149001"/>
                      <a:pt x="167640" y="1027271"/>
                      <a:pt x="167640" y="802005"/>
                    </a:cubicBezTo>
                    <a:lnTo>
                      <a:pt x="167640" y="466058"/>
                    </a:lnTo>
                    <a:lnTo>
                      <a:pt x="0" y="466058"/>
                    </a:lnTo>
                    <a:lnTo>
                      <a:pt x="0" y="258223"/>
                    </a:lnTo>
                    <a:lnTo>
                      <a:pt x="167640" y="258223"/>
                    </a:lnTo>
                    <a:lnTo>
                      <a:pt x="167640" y="0"/>
                    </a:lnTo>
                    <a:lnTo>
                      <a:pt x="401574" y="0"/>
                    </a:lnTo>
                    <a:lnTo>
                      <a:pt x="401574" y="258223"/>
                    </a:lnTo>
                    <a:lnTo>
                      <a:pt x="716852" y="25822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B3CDDCB-A0CD-5840-9D6F-FB4A5C2DEF6C}"/>
              </a:ext>
            </a:extLst>
          </p:cNvPr>
          <p:cNvGrpSpPr/>
          <p:nvPr userDrawn="1"/>
        </p:nvGrpSpPr>
        <p:grpSpPr>
          <a:xfrm>
            <a:off x="565166" y="1979256"/>
            <a:ext cx="3969136" cy="768235"/>
            <a:chOff x="3696232" y="3672384"/>
            <a:chExt cx="4799535" cy="928960"/>
          </a:xfrm>
          <a:gradFill>
            <a:gsLst>
              <a:gs pos="0">
                <a:srgbClr val="FAB302"/>
              </a:gs>
              <a:gs pos="100000">
                <a:srgbClr val="E9196C"/>
              </a:gs>
            </a:gsLst>
            <a:lin ang="0" scaled="0"/>
          </a:gradFill>
        </p:grpSpPr>
        <p:sp>
          <p:nvSpPr>
            <p:cNvPr id="84" name="Freeform: Shape 48">
              <a:extLst>
                <a:ext uri="{FF2B5EF4-FFF2-40B4-BE49-F238E27FC236}">
                  <a16:creationId xmlns:a16="http://schemas.microsoft.com/office/drawing/2014/main" id="{1AEFF279-D611-0D4B-AE09-4DAB632C05D1}"/>
                </a:ext>
              </a:extLst>
            </p:cNvPr>
            <p:cNvSpPr/>
            <p:nvPr/>
          </p:nvSpPr>
          <p:spPr>
            <a:xfrm>
              <a:off x="5534491" y="3674169"/>
              <a:ext cx="662236" cy="666051"/>
            </a:xfrm>
            <a:custGeom>
              <a:avLst/>
              <a:gdLst>
                <a:gd name="connsiteX0" fmla="*/ 463678 w 909162"/>
                <a:gd name="connsiteY0" fmla="*/ 217646 h 914400"/>
                <a:gd name="connsiteX1" fmla="*/ 239459 w 909162"/>
                <a:gd name="connsiteY1" fmla="*/ 457200 h 914400"/>
                <a:gd name="connsiteX2" fmla="*/ 463678 w 909162"/>
                <a:gd name="connsiteY2" fmla="*/ 696658 h 914400"/>
                <a:gd name="connsiteX3" fmla="*/ 687706 w 909162"/>
                <a:gd name="connsiteY3" fmla="*/ 457200 h 914400"/>
                <a:gd name="connsiteX4" fmla="*/ 463678 w 909162"/>
                <a:gd name="connsiteY4" fmla="*/ 217646 h 914400"/>
                <a:gd name="connsiteX5" fmla="*/ 420148 w 909162"/>
                <a:gd name="connsiteY5" fmla="*/ 0 h 914400"/>
                <a:gd name="connsiteX6" fmla="*/ 680181 w 909162"/>
                <a:gd name="connsiteY6" fmla="*/ 119729 h 914400"/>
                <a:gd name="connsiteX7" fmla="*/ 680181 w 909162"/>
                <a:gd name="connsiteY7" fmla="*/ 24479 h 914400"/>
                <a:gd name="connsiteX8" fmla="*/ 908781 w 909162"/>
                <a:gd name="connsiteY8" fmla="*/ 24479 h 914400"/>
                <a:gd name="connsiteX9" fmla="*/ 909162 w 909162"/>
                <a:gd name="connsiteY9" fmla="*/ 892302 h 914400"/>
                <a:gd name="connsiteX10" fmla="*/ 680562 w 909162"/>
                <a:gd name="connsiteY10" fmla="*/ 892302 h 914400"/>
                <a:gd name="connsiteX11" fmla="*/ 680562 w 909162"/>
                <a:gd name="connsiteY11" fmla="*/ 796480 h 914400"/>
                <a:gd name="connsiteX12" fmla="*/ 420529 w 909162"/>
                <a:gd name="connsiteY12" fmla="*/ 914400 h 914400"/>
                <a:gd name="connsiteX13" fmla="*/ 0 w 909162"/>
                <a:gd name="connsiteY13" fmla="*/ 457200 h 914400"/>
                <a:gd name="connsiteX14" fmla="*/ 420148 w 909162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9162" h="914400">
                  <a:moveTo>
                    <a:pt x="463678" y="217646"/>
                  </a:moveTo>
                  <a:cubicBezTo>
                    <a:pt x="326327" y="217932"/>
                    <a:pt x="239459" y="324993"/>
                    <a:pt x="239459" y="457200"/>
                  </a:cubicBezTo>
                  <a:cubicBezTo>
                    <a:pt x="239459" y="589692"/>
                    <a:pt x="326327" y="696658"/>
                    <a:pt x="463678" y="696658"/>
                  </a:cubicBezTo>
                  <a:cubicBezTo>
                    <a:pt x="597028" y="696658"/>
                    <a:pt x="687706" y="593978"/>
                    <a:pt x="687706" y="457200"/>
                  </a:cubicBezTo>
                  <a:cubicBezTo>
                    <a:pt x="687706" y="320421"/>
                    <a:pt x="597123" y="217646"/>
                    <a:pt x="463678" y="217646"/>
                  </a:cubicBezTo>
                  <a:close/>
                  <a:moveTo>
                    <a:pt x="420148" y="0"/>
                  </a:moveTo>
                  <a:cubicBezTo>
                    <a:pt x="539972" y="0"/>
                    <a:pt x="622840" y="48387"/>
                    <a:pt x="680181" y="119729"/>
                  </a:cubicBezTo>
                  <a:lnTo>
                    <a:pt x="680181" y="24479"/>
                  </a:lnTo>
                  <a:lnTo>
                    <a:pt x="908781" y="24479"/>
                  </a:lnTo>
                  <a:lnTo>
                    <a:pt x="909162" y="892302"/>
                  </a:lnTo>
                  <a:lnTo>
                    <a:pt x="680562" y="892302"/>
                  </a:lnTo>
                  <a:lnTo>
                    <a:pt x="680562" y="796480"/>
                  </a:lnTo>
                  <a:cubicBezTo>
                    <a:pt x="624078" y="866775"/>
                    <a:pt x="539782" y="914400"/>
                    <a:pt x="420529" y="914400"/>
                  </a:cubicBezTo>
                  <a:cubicBezTo>
                    <a:pt x="180499" y="914400"/>
                    <a:pt x="0" y="718185"/>
                    <a:pt x="0" y="457200"/>
                  </a:cubicBezTo>
                  <a:cubicBezTo>
                    <a:pt x="0" y="196215"/>
                    <a:pt x="180975" y="0"/>
                    <a:pt x="42014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85" name="Graphic 71">
              <a:extLst>
                <a:ext uri="{FF2B5EF4-FFF2-40B4-BE49-F238E27FC236}">
                  <a16:creationId xmlns:a16="http://schemas.microsoft.com/office/drawing/2014/main" id="{CD2E3AEE-B910-CE4C-A4F6-EF394323A8AE}"/>
                </a:ext>
              </a:extLst>
            </p:cNvPr>
            <p:cNvSpPr/>
            <p:nvPr/>
          </p:nvSpPr>
          <p:spPr>
            <a:xfrm>
              <a:off x="4442787" y="3672384"/>
              <a:ext cx="1025787" cy="649123"/>
            </a:xfrm>
            <a:custGeom>
              <a:avLst/>
              <a:gdLst>
                <a:gd name="connsiteX0" fmla="*/ 1025148 w 1025787"/>
                <a:gd name="connsiteY0" fmla="*/ 245719 h 649123"/>
                <a:gd name="connsiteX1" fmla="*/ 1025148 w 1025787"/>
                <a:gd name="connsiteY1" fmla="*/ 648472 h 649123"/>
                <a:gd name="connsiteX2" fmla="*/ 855305 w 1025787"/>
                <a:gd name="connsiteY2" fmla="*/ 648472 h 649123"/>
                <a:gd name="connsiteX3" fmla="*/ 855305 w 1025787"/>
                <a:gd name="connsiteY3" fmla="*/ 300807 h 649123"/>
                <a:gd name="connsiteX4" fmla="*/ 731877 w 1025787"/>
                <a:gd name="connsiteY4" fmla="*/ 159271 h 649123"/>
                <a:gd name="connsiteX5" fmla="*/ 597973 w 1025787"/>
                <a:gd name="connsiteY5" fmla="*/ 302194 h 649123"/>
                <a:gd name="connsiteX6" fmla="*/ 597973 w 1025787"/>
                <a:gd name="connsiteY6" fmla="*/ 648749 h 649123"/>
                <a:gd name="connsiteX7" fmla="*/ 428200 w 1025787"/>
                <a:gd name="connsiteY7" fmla="*/ 648749 h 649123"/>
                <a:gd name="connsiteX8" fmla="*/ 428200 w 1025787"/>
                <a:gd name="connsiteY8" fmla="*/ 300807 h 649123"/>
                <a:gd name="connsiteX9" fmla="*/ 304772 w 1025787"/>
                <a:gd name="connsiteY9" fmla="*/ 159271 h 649123"/>
                <a:gd name="connsiteX10" fmla="*/ 170868 w 1025787"/>
                <a:gd name="connsiteY10" fmla="*/ 302194 h 649123"/>
                <a:gd name="connsiteX11" fmla="*/ 170868 w 1025787"/>
                <a:gd name="connsiteY11" fmla="*/ 648749 h 649123"/>
                <a:gd name="connsiteX12" fmla="*/ -224 w 1025787"/>
                <a:gd name="connsiteY12" fmla="*/ 648749 h 649123"/>
                <a:gd name="connsiteX13" fmla="*/ -224 w 1025787"/>
                <a:gd name="connsiteY13" fmla="*/ 16209 h 649123"/>
                <a:gd name="connsiteX14" fmla="*/ 165595 w 1025787"/>
                <a:gd name="connsiteY14" fmla="*/ 16209 h 649123"/>
                <a:gd name="connsiteX15" fmla="*/ 165595 w 1025787"/>
                <a:gd name="connsiteY15" fmla="*/ 91001 h 649123"/>
                <a:gd name="connsiteX16" fmla="*/ 351743 w 1025787"/>
                <a:gd name="connsiteY16" fmla="*/ -373 h 649123"/>
                <a:gd name="connsiteX17" fmla="*/ 560716 w 1025787"/>
                <a:gd name="connsiteY17" fmla="*/ 108068 h 649123"/>
                <a:gd name="connsiteX18" fmla="*/ 775795 w 1025787"/>
                <a:gd name="connsiteY18" fmla="*/ -373 h 649123"/>
                <a:gd name="connsiteX19" fmla="*/ 1025564 w 1025787"/>
                <a:gd name="connsiteY19" fmla="*/ 245996 h 6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5787" h="649123">
                  <a:moveTo>
                    <a:pt x="1025148" y="245719"/>
                  </a:moveTo>
                  <a:lnTo>
                    <a:pt x="1025148" y="648472"/>
                  </a:lnTo>
                  <a:lnTo>
                    <a:pt x="855305" y="648472"/>
                  </a:lnTo>
                  <a:lnTo>
                    <a:pt x="855305" y="300807"/>
                  </a:lnTo>
                  <a:cubicBezTo>
                    <a:pt x="855305" y="209502"/>
                    <a:pt x="808959" y="159271"/>
                    <a:pt x="731877" y="159271"/>
                  </a:cubicBezTo>
                  <a:cubicBezTo>
                    <a:pt x="658681" y="159271"/>
                    <a:pt x="597973" y="206866"/>
                    <a:pt x="597973" y="302194"/>
                  </a:cubicBezTo>
                  <a:lnTo>
                    <a:pt x="597973" y="648749"/>
                  </a:lnTo>
                  <a:lnTo>
                    <a:pt x="428200" y="648749"/>
                  </a:lnTo>
                  <a:lnTo>
                    <a:pt x="428200" y="300807"/>
                  </a:lnTo>
                  <a:cubicBezTo>
                    <a:pt x="428200" y="209502"/>
                    <a:pt x="382409" y="159271"/>
                    <a:pt x="304772" y="159271"/>
                  </a:cubicBezTo>
                  <a:cubicBezTo>
                    <a:pt x="231576" y="159271"/>
                    <a:pt x="170868" y="206866"/>
                    <a:pt x="170868" y="302194"/>
                  </a:cubicBezTo>
                  <a:lnTo>
                    <a:pt x="170868" y="648749"/>
                  </a:lnTo>
                  <a:lnTo>
                    <a:pt x="-224" y="648749"/>
                  </a:lnTo>
                  <a:lnTo>
                    <a:pt x="-224" y="16209"/>
                  </a:lnTo>
                  <a:lnTo>
                    <a:pt x="165595" y="16209"/>
                  </a:lnTo>
                  <a:lnTo>
                    <a:pt x="165595" y="91001"/>
                  </a:lnTo>
                  <a:cubicBezTo>
                    <a:pt x="210623" y="23840"/>
                    <a:pt x="279934" y="-373"/>
                    <a:pt x="351743" y="-373"/>
                  </a:cubicBezTo>
                  <a:cubicBezTo>
                    <a:pt x="443116" y="-373"/>
                    <a:pt x="518255" y="40769"/>
                    <a:pt x="560716" y="108068"/>
                  </a:cubicBezTo>
                  <a:cubicBezTo>
                    <a:pt x="609699" y="27656"/>
                    <a:pt x="692539" y="-373"/>
                    <a:pt x="775795" y="-373"/>
                  </a:cubicBezTo>
                  <a:cubicBezTo>
                    <a:pt x="924685" y="-720"/>
                    <a:pt x="1025564" y="99187"/>
                    <a:pt x="1025564" y="245996"/>
                  </a:cubicBezTo>
                  <a:close/>
                </a:path>
              </a:pathLst>
            </a:custGeom>
            <a:grpFill/>
            <a:ln w="688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86" name="Graphic 76">
              <a:extLst>
                <a:ext uri="{FF2B5EF4-FFF2-40B4-BE49-F238E27FC236}">
                  <a16:creationId xmlns:a16="http://schemas.microsoft.com/office/drawing/2014/main" id="{58E02060-B298-D14F-838B-13ABDED3A289}"/>
                </a:ext>
              </a:extLst>
            </p:cNvPr>
            <p:cNvSpPr/>
            <p:nvPr/>
          </p:nvSpPr>
          <p:spPr>
            <a:xfrm>
              <a:off x="6281207" y="3693830"/>
              <a:ext cx="554348" cy="632262"/>
            </a:xfrm>
            <a:custGeom>
              <a:avLst/>
              <a:gdLst>
                <a:gd name="connsiteX0" fmla="*/ 546578 w 554348"/>
                <a:gd name="connsiteY0" fmla="*/ 124468 h 632262"/>
                <a:gd name="connsiteX1" fmla="*/ 234922 w 554348"/>
                <a:gd name="connsiteY1" fmla="*/ 480251 h 632262"/>
                <a:gd name="connsiteX2" fmla="*/ 554348 w 554348"/>
                <a:gd name="connsiteY2" fmla="*/ 480251 h 632262"/>
                <a:gd name="connsiteX3" fmla="*/ 554348 w 554348"/>
                <a:gd name="connsiteY3" fmla="*/ 632263 h 632262"/>
                <a:gd name="connsiteX4" fmla="*/ 0 w 554348"/>
                <a:gd name="connsiteY4" fmla="*/ 632263 h 632262"/>
                <a:gd name="connsiteX5" fmla="*/ 0 w 554348"/>
                <a:gd name="connsiteY5" fmla="*/ 509529 h 632262"/>
                <a:gd name="connsiteX6" fmla="*/ 318941 w 554348"/>
                <a:gd name="connsiteY6" fmla="*/ 151527 h 632262"/>
                <a:gd name="connsiteX7" fmla="*/ 11101 w 554348"/>
                <a:gd name="connsiteY7" fmla="*/ 151527 h 632262"/>
                <a:gd name="connsiteX8" fmla="*/ 11101 w 554348"/>
                <a:gd name="connsiteY8" fmla="*/ 0 h 632262"/>
                <a:gd name="connsiteX9" fmla="*/ 546578 w 554348"/>
                <a:gd name="connsiteY9" fmla="*/ 0 h 632262"/>
                <a:gd name="connsiteX10" fmla="*/ 546578 w 554348"/>
                <a:gd name="connsiteY10" fmla="*/ 124468 h 63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4348" h="632262">
                  <a:moveTo>
                    <a:pt x="546578" y="124468"/>
                  </a:moveTo>
                  <a:lnTo>
                    <a:pt x="234922" y="480251"/>
                  </a:lnTo>
                  <a:lnTo>
                    <a:pt x="554348" y="480251"/>
                  </a:lnTo>
                  <a:lnTo>
                    <a:pt x="554348" y="632263"/>
                  </a:lnTo>
                  <a:lnTo>
                    <a:pt x="0" y="632263"/>
                  </a:lnTo>
                  <a:lnTo>
                    <a:pt x="0" y="509529"/>
                  </a:lnTo>
                  <a:lnTo>
                    <a:pt x="318941" y="151527"/>
                  </a:lnTo>
                  <a:lnTo>
                    <a:pt x="11101" y="151527"/>
                  </a:lnTo>
                  <a:lnTo>
                    <a:pt x="11101" y="0"/>
                  </a:lnTo>
                  <a:lnTo>
                    <a:pt x="546578" y="0"/>
                  </a:lnTo>
                  <a:lnTo>
                    <a:pt x="546578" y="124468"/>
                  </a:lnTo>
                  <a:close/>
                </a:path>
              </a:pathLst>
            </a:custGeom>
            <a:grpFill/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87" name="Graphic 78">
              <a:extLst>
                <a:ext uri="{FF2B5EF4-FFF2-40B4-BE49-F238E27FC236}">
                  <a16:creationId xmlns:a16="http://schemas.microsoft.com/office/drawing/2014/main" id="{8D0C1C87-3D77-6548-86FB-75827CED1828}"/>
                </a:ext>
              </a:extLst>
            </p:cNvPr>
            <p:cNvSpPr/>
            <p:nvPr/>
          </p:nvSpPr>
          <p:spPr>
            <a:xfrm>
              <a:off x="7180657" y="3675147"/>
              <a:ext cx="598266" cy="649123"/>
            </a:xfrm>
            <a:custGeom>
              <a:avLst/>
              <a:gdLst>
                <a:gd name="connsiteX0" fmla="*/ 597457 w 598266"/>
                <a:gd name="connsiteY0" fmla="*/ 245719 h 649123"/>
                <a:gd name="connsiteX1" fmla="*/ 597457 w 598266"/>
                <a:gd name="connsiteY1" fmla="*/ 648472 h 649123"/>
                <a:gd name="connsiteX2" fmla="*/ 427545 w 598266"/>
                <a:gd name="connsiteY2" fmla="*/ 648472 h 649123"/>
                <a:gd name="connsiteX3" fmla="*/ 427545 w 598266"/>
                <a:gd name="connsiteY3" fmla="*/ 300807 h 649123"/>
                <a:gd name="connsiteX4" fmla="*/ 304117 w 598266"/>
                <a:gd name="connsiteY4" fmla="*/ 159271 h 649123"/>
                <a:gd name="connsiteX5" fmla="*/ 170213 w 598266"/>
                <a:gd name="connsiteY5" fmla="*/ 302194 h 649123"/>
                <a:gd name="connsiteX6" fmla="*/ 170213 w 598266"/>
                <a:gd name="connsiteY6" fmla="*/ 648749 h 649123"/>
                <a:gd name="connsiteX7" fmla="*/ -254 w 598266"/>
                <a:gd name="connsiteY7" fmla="*/ 648749 h 649123"/>
                <a:gd name="connsiteX8" fmla="*/ -254 w 598266"/>
                <a:gd name="connsiteY8" fmla="*/ 16209 h 649123"/>
                <a:gd name="connsiteX9" fmla="*/ 165565 w 598266"/>
                <a:gd name="connsiteY9" fmla="*/ 16209 h 649123"/>
                <a:gd name="connsiteX10" fmla="*/ 165565 w 598266"/>
                <a:gd name="connsiteY10" fmla="*/ 91001 h 649123"/>
                <a:gd name="connsiteX11" fmla="*/ 351712 w 598266"/>
                <a:gd name="connsiteY11" fmla="*/ -373 h 649123"/>
                <a:gd name="connsiteX12" fmla="*/ 598013 w 598266"/>
                <a:gd name="connsiteY12" fmla="*/ 245996 h 6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266" h="649123">
                  <a:moveTo>
                    <a:pt x="597457" y="245719"/>
                  </a:moveTo>
                  <a:lnTo>
                    <a:pt x="597457" y="648472"/>
                  </a:lnTo>
                  <a:lnTo>
                    <a:pt x="427545" y="648472"/>
                  </a:lnTo>
                  <a:lnTo>
                    <a:pt x="427545" y="300807"/>
                  </a:lnTo>
                  <a:cubicBezTo>
                    <a:pt x="427545" y="209502"/>
                    <a:pt x="381823" y="159271"/>
                    <a:pt x="304117" y="159271"/>
                  </a:cubicBezTo>
                  <a:cubicBezTo>
                    <a:pt x="230921" y="159271"/>
                    <a:pt x="170213" y="206866"/>
                    <a:pt x="170213" y="302194"/>
                  </a:cubicBezTo>
                  <a:lnTo>
                    <a:pt x="170213" y="648749"/>
                  </a:lnTo>
                  <a:lnTo>
                    <a:pt x="-254" y="648749"/>
                  </a:lnTo>
                  <a:lnTo>
                    <a:pt x="-254" y="16209"/>
                  </a:lnTo>
                  <a:lnTo>
                    <a:pt x="165565" y="16209"/>
                  </a:lnTo>
                  <a:lnTo>
                    <a:pt x="165565" y="91001"/>
                  </a:lnTo>
                  <a:cubicBezTo>
                    <a:pt x="210731" y="23840"/>
                    <a:pt x="279904" y="-373"/>
                    <a:pt x="351712" y="-373"/>
                  </a:cubicBezTo>
                  <a:cubicBezTo>
                    <a:pt x="495468" y="-720"/>
                    <a:pt x="598013" y="99187"/>
                    <a:pt x="598013" y="245996"/>
                  </a:cubicBezTo>
                  <a:close/>
                </a:path>
              </a:pathLst>
            </a:custGeom>
            <a:grpFill/>
            <a:ln w="68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88" name="Freeform: Shape 52">
              <a:extLst>
                <a:ext uri="{FF2B5EF4-FFF2-40B4-BE49-F238E27FC236}">
                  <a16:creationId xmlns:a16="http://schemas.microsoft.com/office/drawing/2014/main" id="{43BBEF1E-0E99-E04A-8C49-B330F5D314D0}"/>
                </a:ext>
              </a:extLst>
            </p:cNvPr>
            <p:cNvSpPr/>
            <p:nvPr/>
          </p:nvSpPr>
          <p:spPr>
            <a:xfrm>
              <a:off x="7842205" y="3678933"/>
              <a:ext cx="653562" cy="922411"/>
            </a:xfrm>
            <a:custGeom>
              <a:avLst/>
              <a:gdLst>
                <a:gd name="connsiteX0" fmla="*/ 458819 w 897255"/>
                <a:gd name="connsiteY0" fmla="*/ 214217 h 1266349"/>
                <a:gd name="connsiteX1" fmla="*/ 239744 w 897255"/>
                <a:gd name="connsiteY1" fmla="*/ 442817 h 1266349"/>
                <a:gd name="connsiteX2" fmla="*/ 458819 w 897255"/>
                <a:gd name="connsiteY2" fmla="*/ 670465 h 1266349"/>
                <a:gd name="connsiteX3" fmla="*/ 676465 w 897255"/>
                <a:gd name="connsiteY3" fmla="*/ 442817 h 1266349"/>
                <a:gd name="connsiteX4" fmla="*/ 458819 w 897255"/>
                <a:gd name="connsiteY4" fmla="*/ 214217 h 1266349"/>
                <a:gd name="connsiteX5" fmla="*/ 400050 w 897255"/>
                <a:gd name="connsiteY5" fmla="*/ 0 h 1266349"/>
                <a:gd name="connsiteX6" fmla="*/ 618742 w 897255"/>
                <a:gd name="connsiteY6" fmla="*/ 70161 h 1266349"/>
                <a:gd name="connsiteX7" fmla="*/ 667702 w 897255"/>
                <a:gd name="connsiteY7" fmla="*/ 119157 h 1266349"/>
                <a:gd name="connsiteX8" fmla="*/ 667702 w 897255"/>
                <a:gd name="connsiteY8" fmla="*/ 119349 h 1266349"/>
                <a:gd name="connsiteX9" fmla="*/ 668655 w 897255"/>
                <a:gd name="connsiteY9" fmla="*/ 120111 h 1266349"/>
                <a:gd name="connsiteX10" fmla="*/ 667702 w 897255"/>
                <a:gd name="connsiteY10" fmla="*/ 119157 h 1266349"/>
                <a:gd name="connsiteX11" fmla="*/ 667702 w 897255"/>
                <a:gd name="connsiteY11" fmla="*/ 22860 h 1266349"/>
                <a:gd name="connsiteX12" fmla="*/ 897255 w 897255"/>
                <a:gd name="connsiteY12" fmla="*/ 22860 h 1266349"/>
                <a:gd name="connsiteX13" fmla="*/ 897255 w 897255"/>
                <a:gd name="connsiteY13" fmla="*/ 819150 h 1266349"/>
                <a:gd name="connsiteX14" fmla="*/ 428339 w 897255"/>
                <a:gd name="connsiteY14" fmla="*/ 1266349 h 1266349"/>
                <a:gd name="connsiteX15" fmla="*/ 48196 w 897255"/>
                <a:gd name="connsiteY15" fmla="*/ 1161574 h 1266349"/>
                <a:gd name="connsiteX16" fmla="*/ 131540 w 897255"/>
                <a:gd name="connsiteY16" fmla="*/ 971074 h 1266349"/>
                <a:gd name="connsiteX17" fmla="*/ 418433 w 897255"/>
                <a:gd name="connsiteY17" fmla="*/ 1059847 h 1266349"/>
                <a:gd name="connsiteX18" fmla="*/ 666083 w 897255"/>
                <a:gd name="connsiteY18" fmla="*/ 829533 h 1266349"/>
                <a:gd name="connsiteX19" fmla="*/ 666083 w 897255"/>
                <a:gd name="connsiteY19" fmla="*/ 768668 h 1266349"/>
                <a:gd name="connsiteX20" fmla="*/ 398907 w 897255"/>
                <a:gd name="connsiteY20" fmla="*/ 886016 h 1266349"/>
                <a:gd name="connsiteX21" fmla="*/ 0 w 897255"/>
                <a:gd name="connsiteY21" fmla="*/ 443675 h 1266349"/>
                <a:gd name="connsiteX22" fmla="*/ 400050 w 897255"/>
                <a:gd name="connsiteY22" fmla="*/ 0 h 1266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7255" h="1266349">
                  <a:moveTo>
                    <a:pt x="458819" y="214217"/>
                  </a:moveTo>
                  <a:cubicBezTo>
                    <a:pt x="325469" y="214217"/>
                    <a:pt x="239744" y="316707"/>
                    <a:pt x="239744" y="442817"/>
                  </a:cubicBezTo>
                  <a:cubicBezTo>
                    <a:pt x="239744" y="568167"/>
                    <a:pt x="325469" y="670465"/>
                    <a:pt x="458819" y="670465"/>
                  </a:cubicBezTo>
                  <a:cubicBezTo>
                    <a:pt x="588645" y="670465"/>
                    <a:pt x="676465" y="571786"/>
                    <a:pt x="676465" y="442817"/>
                  </a:cubicBezTo>
                  <a:cubicBezTo>
                    <a:pt x="676465" y="313849"/>
                    <a:pt x="588645" y="214217"/>
                    <a:pt x="458819" y="214217"/>
                  </a:cubicBezTo>
                  <a:close/>
                  <a:moveTo>
                    <a:pt x="400050" y="0"/>
                  </a:moveTo>
                  <a:cubicBezTo>
                    <a:pt x="490561" y="0"/>
                    <a:pt x="563177" y="25986"/>
                    <a:pt x="618742" y="70161"/>
                  </a:cubicBezTo>
                  <a:lnTo>
                    <a:pt x="667702" y="119157"/>
                  </a:lnTo>
                  <a:lnTo>
                    <a:pt x="667702" y="119349"/>
                  </a:lnTo>
                  <a:lnTo>
                    <a:pt x="668655" y="120111"/>
                  </a:lnTo>
                  <a:lnTo>
                    <a:pt x="667702" y="119157"/>
                  </a:lnTo>
                  <a:lnTo>
                    <a:pt x="667702" y="22860"/>
                  </a:lnTo>
                  <a:lnTo>
                    <a:pt x="897255" y="22860"/>
                  </a:lnTo>
                  <a:lnTo>
                    <a:pt x="897255" y="819150"/>
                  </a:lnTo>
                  <a:cubicBezTo>
                    <a:pt x="897255" y="1097852"/>
                    <a:pt x="715232" y="1266349"/>
                    <a:pt x="428339" y="1266349"/>
                  </a:cubicBezTo>
                  <a:cubicBezTo>
                    <a:pt x="291465" y="1266349"/>
                    <a:pt x="145923" y="1230630"/>
                    <a:pt x="48196" y="1161574"/>
                  </a:cubicBezTo>
                  <a:lnTo>
                    <a:pt x="131540" y="971074"/>
                  </a:lnTo>
                  <a:cubicBezTo>
                    <a:pt x="216179" y="1028615"/>
                    <a:pt x="316087" y="1059533"/>
                    <a:pt x="418433" y="1059847"/>
                  </a:cubicBezTo>
                  <a:cubicBezTo>
                    <a:pt x="563784" y="1059847"/>
                    <a:pt x="666083" y="979266"/>
                    <a:pt x="666083" y="829533"/>
                  </a:cubicBezTo>
                  <a:lnTo>
                    <a:pt x="666083" y="768668"/>
                  </a:lnTo>
                  <a:cubicBezTo>
                    <a:pt x="606838" y="841249"/>
                    <a:pt x="519017" y="886016"/>
                    <a:pt x="398907" y="886016"/>
                  </a:cubicBezTo>
                  <a:cubicBezTo>
                    <a:pt x="188309" y="886016"/>
                    <a:pt x="0" y="709803"/>
                    <a:pt x="0" y="443675"/>
                  </a:cubicBezTo>
                  <a:cubicBezTo>
                    <a:pt x="0" y="177546"/>
                    <a:pt x="188309" y="0"/>
                    <a:pt x="400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89" name="Freeform: Shape 53">
              <a:extLst>
                <a:ext uri="{FF2B5EF4-FFF2-40B4-BE49-F238E27FC236}">
                  <a16:creationId xmlns:a16="http://schemas.microsoft.com/office/drawing/2014/main" id="{F5BA93C9-F52B-8F4B-82B4-EEF54FB07F9B}"/>
                </a:ext>
              </a:extLst>
            </p:cNvPr>
            <p:cNvSpPr/>
            <p:nvPr/>
          </p:nvSpPr>
          <p:spPr>
            <a:xfrm>
              <a:off x="3696232" y="3674169"/>
              <a:ext cx="662236" cy="666051"/>
            </a:xfrm>
            <a:custGeom>
              <a:avLst/>
              <a:gdLst>
                <a:gd name="connsiteX0" fmla="*/ 463678 w 909162"/>
                <a:gd name="connsiteY0" fmla="*/ 217646 h 914400"/>
                <a:gd name="connsiteX1" fmla="*/ 239459 w 909162"/>
                <a:gd name="connsiteY1" fmla="*/ 457200 h 914400"/>
                <a:gd name="connsiteX2" fmla="*/ 463678 w 909162"/>
                <a:gd name="connsiteY2" fmla="*/ 696658 h 914400"/>
                <a:gd name="connsiteX3" fmla="*/ 687706 w 909162"/>
                <a:gd name="connsiteY3" fmla="*/ 457200 h 914400"/>
                <a:gd name="connsiteX4" fmla="*/ 463678 w 909162"/>
                <a:gd name="connsiteY4" fmla="*/ 217646 h 914400"/>
                <a:gd name="connsiteX5" fmla="*/ 420148 w 909162"/>
                <a:gd name="connsiteY5" fmla="*/ 0 h 914400"/>
                <a:gd name="connsiteX6" fmla="*/ 680181 w 909162"/>
                <a:gd name="connsiteY6" fmla="*/ 119729 h 914400"/>
                <a:gd name="connsiteX7" fmla="*/ 680181 w 909162"/>
                <a:gd name="connsiteY7" fmla="*/ 24479 h 914400"/>
                <a:gd name="connsiteX8" fmla="*/ 908781 w 909162"/>
                <a:gd name="connsiteY8" fmla="*/ 24479 h 914400"/>
                <a:gd name="connsiteX9" fmla="*/ 909162 w 909162"/>
                <a:gd name="connsiteY9" fmla="*/ 892302 h 914400"/>
                <a:gd name="connsiteX10" fmla="*/ 680562 w 909162"/>
                <a:gd name="connsiteY10" fmla="*/ 892302 h 914400"/>
                <a:gd name="connsiteX11" fmla="*/ 680562 w 909162"/>
                <a:gd name="connsiteY11" fmla="*/ 796480 h 914400"/>
                <a:gd name="connsiteX12" fmla="*/ 420529 w 909162"/>
                <a:gd name="connsiteY12" fmla="*/ 914400 h 914400"/>
                <a:gd name="connsiteX13" fmla="*/ 0 w 909162"/>
                <a:gd name="connsiteY13" fmla="*/ 457200 h 914400"/>
                <a:gd name="connsiteX14" fmla="*/ 420148 w 909162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9162" h="914400">
                  <a:moveTo>
                    <a:pt x="463678" y="217646"/>
                  </a:moveTo>
                  <a:cubicBezTo>
                    <a:pt x="326327" y="217932"/>
                    <a:pt x="239459" y="324993"/>
                    <a:pt x="239459" y="457200"/>
                  </a:cubicBezTo>
                  <a:cubicBezTo>
                    <a:pt x="239459" y="589692"/>
                    <a:pt x="326327" y="696658"/>
                    <a:pt x="463678" y="696658"/>
                  </a:cubicBezTo>
                  <a:cubicBezTo>
                    <a:pt x="597028" y="696658"/>
                    <a:pt x="687706" y="593978"/>
                    <a:pt x="687706" y="457200"/>
                  </a:cubicBezTo>
                  <a:cubicBezTo>
                    <a:pt x="687706" y="320421"/>
                    <a:pt x="597123" y="217646"/>
                    <a:pt x="463678" y="217646"/>
                  </a:cubicBezTo>
                  <a:close/>
                  <a:moveTo>
                    <a:pt x="420148" y="0"/>
                  </a:moveTo>
                  <a:cubicBezTo>
                    <a:pt x="539972" y="0"/>
                    <a:pt x="622840" y="48387"/>
                    <a:pt x="680181" y="119729"/>
                  </a:cubicBezTo>
                  <a:lnTo>
                    <a:pt x="680181" y="24479"/>
                  </a:lnTo>
                  <a:lnTo>
                    <a:pt x="908781" y="24479"/>
                  </a:lnTo>
                  <a:lnTo>
                    <a:pt x="909162" y="892302"/>
                  </a:lnTo>
                  <a:lnTo>
                    <a:pt x="680562" y="892302"/>
                  </a:lnTo>
                  <a:lnTo>
                    <a:pt x="680562" y="796480"/>
                  </a:lnTo>
                  <a:cubicBezTo>
                    <a:pt x="624078" y="866775"/>
                    <a:pt x="539782" y="914400"/>
                    <a:pt x="420529" y="914400"/>
                  </a:cubicBezTo>
                  <a:cubicBezTo>
                    <a:pt x="180499" y="914400"/>
                    <a:pt x="0" y="718185"/>
                    <a:pt x="0" y="457200"/>
                  </a:cubicBezTo>
                  <a:cubicBezTo>
                    <a:pt x="0" y="196215"/>
                    <a:pt x="180975" y="0"/>
                    <a:pt x="42014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90" name="Graphic 87">
              <a:extLst>
                <a:ext uri="{FF2B5EF4-FFF2-40B4-BE49-F238E27FC236}">
                  <a16:creationId xmlns:a16="http://schemas.microsoft.com/office/drawing/2014/main" id="{66D5039B-EFB1-BA4A-9439-C2485C6D7798}"/>
                </a:ext>
              </a:extLst>
            </p:cNvPr>
            <p:cNvSpPr/>
            <p:nvPr/>
          </p:nvSpPr>
          <p:spPr>
            <a:xfrm>
              <a:off x="6918489" y="3691091"/>
              <a:ext cx="171276" cy="635005"/>
            </a:xfrm>
            <a:custGeom>
              <a:avLst/>
              <a:gdLst>
                <a:gd name="connsiteX0" fmla="*/ 0 w 171276"/>
                <a:gd name="connsiteY0" fmla="*/ 0 h 635005"/>
                <a:gd name="connsiteX1" fmla="*/ 171276 w 171276"/>
                <a:gd name="connsiteY1" fmla="*/ 0 h 635005"/>
                <a:gd name="connsiteX2" fmla="*/ 171276 w 171276"/>
                <a:gd name="connsiteY2" fmla="*/ 635006 h 635005"/>
                <a:gd name="connsiteX3" fmla="*/ 0 w 171276"/>
                <a:gd name="connsiteY3" fmla="*/ 635006 h 6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6" h="635005">
                  <a:moveTo>
                    <a:pt x="0" y="0"/>
                  </a:moveTo>
                  <a:lnTo>
                    <a:pt x="171276" y="0"/>
                  </a:lnTo>
                  <a:lnTo>
                    <a:pt x="171276" y="635006"/>
                  </a:lnTo>
                  <a:lnTo>
                    <a:pt x="0" y="635006"/>
                  </a:lnTo>
                  <a:close/>
                </a:path>
              </a:pathLst>
            </a:custGeom>
            <a:grpFill/>
            <a:ln w="68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pic>
        <p:nvPicPr>
          <p:cNvPr id="91" name="Picture 90" descr="Shape&#10;&#10;Description automatically generated with medium confidence">
            <a:extLst>
              <a:ext uri="{FF2B5EF4-FFF2-40B4-BE49-F238E27FC236}">
                <a16:creationId xmlns:a16="http://schemas.microsoft.com/office/drawing/2014/main" id="{7AA7706E-DA9A-5746-901F-B6E18C9E3F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6057" y="1605726"/>
            <a:ext cx="6186126" cy="1665276"/>
          </a:xfrm>
          <a:prstGeom prst="rect">
            <a:avLst/>
          </a:prstGeom>
        </p:spPr>
      </p:pic>
      <p:sp>
        <p:nvSpPr>
          <p:cNvPr id="92" name="Freeform: Shape 55">
            <a:extLst>
              <a:ext uri="{FF2B5EF4-FFF2-40B4-BE49-F238E27FC236}">
                <a16:creationId xmlns:a16="http://schemas.microsoft.com/office/drawing/2014/main" id="{A59A2B47-1377-7A4A-B114-8D18094C98A9}"/>
              </a:ext>
            </a:extLst>
          </p:cNvPr>
          <p:cNvSpPr/>
          <p:nvPr userDrawn="1"/>
        </p:nvSpPr>
        <p:spPr>
          <a:xfrm>
            <a:off x="3213473" y="1750452"/>
            <a:ext cx="179629" cy="179594"/>
          </a:xfrm>
          <a:custGeom>
            <a:avLst/>
            <a:gdLst>
              <a:gd name="connsiteX0" fmla="*/ 298889 w 298984"/>
              <a:gd name="connsiteY0" fmla="*/ 150524 h 298927"/>
              <a:gd name="connsiteX1" fmla="*/ 148394 w 298984"/>
              <a:gd name="connsiteY1" fmla="*/ 298923 h 298927"/>
              <a:gd name="connsiteX2" fmla="*/ 4 w 298984"/>
              <a:gd name="connsiteY2" fmla="*/ 148428 h 298927"/>
              <a:gd name="connsiteX3" fmla="*/ 149156 w 298984"/>
              <a:gd name="connsiteY3" fmla="*/ 29 h 298927"/>
              <a:gd name="connsiteX4" fmla="*/ 298984 w 298984"/>
              <a:gd name="connsiteY4" fmla="*/ 143761 h 298927"/>
              <a:gd name="connsiteX5" fmla="*/ 298984 w 298984"/>
              <a:gd name="connsiteY5" fmla="*/ 150905 h 29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984" h="298927">
                <a:moveTo>
                  <a:pt x="298889" y="150524"/>
                </a:moveTo>
                <a:cubicBezTo>
                  <a:pt x="298308" y="233058"/>
                  <a:pt x="230928" y="299495"/>
                  <a:pt x="148394" y="298923"/>
                </a:cubicBezTo>
                <a:cubicBezTo>
                  <a:pt x="65860" y="298342"/>
                  <a:pt x="-577" y="230962"/>
                  <a:pt x="4" y="148428"/>
                </a:cubicBezTo>
                <a:cubicBezTo>
                  <a:pt x="575" y="66418"/>
                  <a:pt x="67136" y="191"/>
                  <a:pt x="149156" y="29"/>
                </a:cubicBezTo>
                <a:cubicBezTo>
                  <a:pt x="230185" y="-1562"/>
                  <a:pt x="297212" y="62732"/>
                  <a:pt x="298984" y="143761"/>
                </a:cubicBezTo>
                <a:cubicBezTo>
                  <a:pt x="298984" y="146142"/>
                  <a:pt x="298984" y="148524"/>
                  <a:pt x="298984" y="150905"/>
                </a:cubicBezTo>
                <a:close/>
              </a:path>
            </a:pathLst>
          </a:custGeom>
          <a:solidFill>
            <a:srgbClr val="F165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30C0CBA5-763A-C747-99F6-F899B5E9DA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" y="4666531"/>
            <a:ext cx="5633084" cy="525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4" name="Subtitle 5">
            <a:extLst>
              <a:ext uri="{FF2B5EF4-FFF2-40B4-BE49-F238E27FC236}">
                <a16:creationId xmlns:a16="http://schemas.microsoft.com/office/drawing/2014/main" id="{5ACB250B-5268-7941-95B1-EE25F73DD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5332842"/>
            <a:ext cx="4663440" cy="748923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A612737-771B-5545-BAE1-4A487A778F10}"/>
              </a:ext>
            </a:extLst>
          </p:cNvPr>
          <p:cNvGrpSpPr/>
          <p:nvPr userDrawn="1"/>
        </p:nvGrpSpPr>
        <p:grpSpPr>
          <a:xfrm>
            <a:off x="547917" y="508608"/>
            <a:ext cx="2439573" cy="518645"/>
            <a:chOff x="555787" y="2132764"/>
            <a:chExt cx="1990197" cy="423109"/>
          </a:xfrm>
        </p:grpSpPr>
        <p:sp>
          <p:nvSpPr>
            <p:cNvPr id="44" name="Freeform: Shape 19">
              <a:extLst>
                <a:ext uri="{FF2B5EF4-FFF2-40B4-BE49-F238E27FC236}">
                  <a16:creationId xmlns:a16="http://schemas.microsoft.com/office/drawing/2014/main" id="{F2609DFE-B703-CF4E-8DA9-A804ED6FFE92}"/>
                </a:ext>
              </a:extLst>
            </p:cNvPr>
            <p:cNvSpPr/>
            <p:nvPr/>
          </p:nvSpPr>
          <p:spPr>
            <a:xfrm>
              <a:off x="555787" y="2132764"/>
              <a:ext cx="427987" cy="423109"/>
            </a:xfrm>
            <a:custGeom>
              <a:avLst/>
              <a:gdLst>
                <a:gd name="connsiteX0" fmla="*/ 1022017 w 1440964"/>
                <a:gd name="connsiteY0" fmla="*/ 40027 h 1440964"/>
                <a:gd name="connsiteX1" fmla="*/ 200134 w 1440964"/>
                <a:gd name="connsiteY1" fmla="*/ 40027 h 1440964"/>
                <a:gd name="connsiteX2" fmla="*/ 280187 w 1440964"/>
                <a:gd name="connsiteY2" fmla="*/ 317546 h 1440964"/>
                <a:gd name="connsiteX3" fmla="*/ 1022017 w 1440964"/>
                <a:gd name="connsiteY3" fmla="*/ 317546 h 1440964"/>
                <a:gd name="connsiteX4" fmla="*/ 1160777 w 1440964"/>
                <a:gd name="connsiteY4" fmla="*/ 456305 h 1440964"/>
                <a:gd name="connsiteX5" fmla="*/ 1160777 w 1440964"/>
                <a:gd name="connsiteY5" fmla="*/ 595065 h 1440964"/>
                <a:gd name="connsiteX6" fmla="*/ 461642 w 1440964"/>
                <a:gd name="connsiteY6" fmla="*/ 595065 h 1440964"/>
                <a:gd name="connsiteX7" fmla="*/ 40027 w 1440964"/>
                <a:gd name="connsiteY7" fmla="*/ 1022017 h 1440964"/>
                <a:gd name="connsiteX8" fmla="*/ 461642 w 1440964"/>
                <a:gd name="connsiteY8" fmla="*/ 1443633 h 1440964"/>
                <a:gd name="connsiteX9" fmla="*/ 1022017 w 1440964"/>
                <a:gd name="connsiteY9" fmla="*/ 1443633 h 1440964"/>
                <a:gd name="connsiteX10" fmla="*/ 1443633 w 1440964"/>
                <a:gd name="connsiteY10" fmla="*/ 1022017 h 1440964"/>
                <a:gd name="connsiteX11" fmla="*/ 1443633 w 1440964"/>
                <a:gd name="connsiteY11" fmla="*/ 744498 h 1440964"/>
                <a:gd name="connsiteX12" fmla="*/ 1443633 w 1440964"/>
                <a:gd name="connsiteY12" fmla="*/ 605739 h 1440964"/>
                <a:gd name="connsiteX13" fmla="*/ 1443633 w 1440964"/>
                <a:gd name="connsiteY13" fmla="*/ 461642 h 1440964"/>
                <a:gd name="connsiteX14" fmla="*/ 1022017 w 1440964"/>
                <a:gd name="connsiteY14" fmla="*/ 40027 h 1440964"/>
                <a:gd name="connsiteX15" fmla="*/ 1160777 w 1440964"/>
                <a:gd name="connsiteY15" fmla="*/ 1022017 h 1440964"/>
                <a:gd name="connsiteX16" fmla="*/ 1022017 w 1440964"/>
                <a:gd name="connsiteY16" fmla="*/ 1160777 h 1440964"/>
                <a:gd name="connsiteX17" fmla="*/ 461642 w 1440964"/>
                <a:gd name="connsiteY17" fmla="*/ 1160777 h 1440964"/>
                <a:gd name="connsiteX18" fmla="*/ 322883 w 1440964"/>
                <a:gd name="connsiteY18" fmla="*/ 1022017 h 1440964"/>
                <a:gd name="connsiteX19" fmla="*/ 461642 w 1440964"/>
                <a:gd name="connsiteY19" fmla="*/ 883258 h 1440964"/>
                <a:gd name="connsiteX20" fmla="*/ 1160777 w 1440964"/>
                <a:gd name="connsiteY20" fmla="*/ 883258 h 1440964"/>
                <a:gd name="connsiteX21" fmla="*/ 1160777 w 1440964"/>
                <a:gd name="connsiteY21" fmla="*/ 1022017 h 1440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40964" h="1440964">
                  <a:moveTo>
                    <a:pt x="1022017" y="40027"/>
                  </a:moveTo>
                  <a:lnTo>
                    <a:pt x="200134" y="40027"/>
                  </a:lnTo>
                  <a:lnTo>
                    <a:pt x="280187" y="317546"/>
                  </a:lnTo>
                  <a:lnTo>
                    <a:pt x="1022017" y="317546"/>
                  </a:lnTo>
                  <a:cubicBezTo>
                    <a:pt x="1096734" y="317546"/>
                    <a:pt x="1160777" y="381589"/>
                    <a:pt x="1160777" y="456305"/>
                  </a:cubicBezTo>
                  <a:lnTo>
                    <a:pt x="1160777" y="595065"/>
                  </a:lnTo>
                  <a:lnTo>
                    <a:pt x="461642" y="595065"/>
                  </a:lnTo>
                  <a:cubicBezTo>
                    <a:pt x="226818" y="600402"/>
                    <a:pt x="40027" y="787193"/>
                    <a:pt x="40027" y="1022017"/>
                  </a:cubicBezTo>
                  <a:cubicBezTo>
                    <a:pt x="40027" y="1256841"/>
                    <a:pt x="226818" y="1443633"/>
                    <a:pt x="461642" y="1443633"/>
                  </a:cubicBezTo>
                  <a:lnTo>
                    <a:pt x="1022017" y="1443633"/>
                  </a:lnTo>
                  <a:cubicBezTo>
                    <a:pt x="1251504" y="1443633"/>
                    <a:pt x="1443633" y="1256841"/>
                    <a:pt x="1443633" y="1022017"/>
                  </a:cubicBezTo>
                  <a:lnTo>
                    <a:pt x="1443633" y="744498"/>
                  </a:lnTo>
                  <a:lnTo>
                    <a:pt x="1443633" y="605739"/>
                  </a:lnTo>
                  <a:lnTo>
                    <a:pt x="1443633" y="461642"/>
                  </a:lnTo>
                  <a:cubicBezTo>
                    <a:pt x="1438296" y="226818"/>
                    <a:pt x="1251504" y="40027"/>
                    <a:pt x="1022017" y="40027"/>
                  </a:cubicBezTo>
                  <a:close/>
                  <a:moveTo>
                    <a:pt x="1160777" y="1022017"/>
                  </a:moveTo>
                  <a:cubicBezTo>
                    <a:pt x="1160777" y="1096734"/>
                    <a:pt x="1096734" y="1160777"/>
                    <a:pt x="1022017" y="1160777"/>
                  </a:cubicBezTo>
                  <a:lnTo>
                    <a:pt x="461642" y="1160777"/>
                  </a:lnTo>
                  <a:cubicBezTo>
                    <a:pt x="386926" y="1160777"/>
                    <a:pt x="322883" y="1096734"/>
                    <a:pt x="322883" y="1022017"/>
                  </a:cubicBezTo>
                  <a:cubicBezTo>
                    <a:pt x="322883" y="947300"/>
                    <a:pt x="386926" y="883258"/>
                    <a:pt x="461642" y="883258"/>
                  </a:cubicBezTo>
                  <a:lnTo>
                    <a:pt x="1160777" y="883258"/>
                  </a:lnTo>
                  <a:lnTo>
                    <a:pt x="1160777" y="102201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5" name="Freeform: Shape 21">
              <a:extLst>
                <a:ext uri="{FF2B5EF4-FFF2-40B4-BE49-F238E27FC236}">
                  <a16:creationId xmlns:a16="http://schemas.microsoft.com/office/drawing/2014/main" id="{9D359CC7-80C0-9A44-B991-B9622275CF73}"/>
                </a:ext>
              </a:extLst>
            </p:cNvPr>
            <p:cNvSpPr/>
            <p:nvPr/>
          </p:nvSpPr>
          <p:spPr>
            <a:xfrm>
              <a:off x="1015477" y="2297306"/>
              <a:ext cx="110959" cy="94024"/>
            </a:xfrm>
            <a:custGeom>
              <a:avLst/>
              <a:gdLst>
                <a:gd name="connsiteX0" fmla="*/ 296198 w 373583"/>
                <a:gd name="connsiteY0" fmla="*/ 40027 h 320214"/>
                <a:gd name="connsiteX1" fmla="*/ 40027 w 373583"/>
                <a:gd name="connsiteY1" fmla="*/ 40027 h 320214"/>
                <a:gd name="connsiteX2" fmla="*/ 40027 w 373583"/>
                <a:gd name="connsiteY2" fmla="*/ 317546 h 320214"/>
                <a:gd name="connsiteX3" fmla="*/ 376252 w 373583"/>
                <a:gd name="connsiteY3" fmla="*/ 317546 h 32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583" h="320214">
                  <a:moveTo>
                    <a:pt x="296198" y="40027"/>
                  </a:moveTo>
                  <a:lnTo>
                    <a:pt x="40027" y="40027"/>
                  </a:lnTo>
                  <a:lnTo>
                    <a:pt x="40027" y="317546"/>
                  </a:lnTo>
                  <a:lnTo>
                    <a:pt x="376252" y="31754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6" name="Freeform: Shape 22">
              <a:extLst>
                <a:ext uri="{FF2B5EF4-FFF2-40B4-BE49-F238E27FC236}">
                  <a16:creationId xmlns:a16="http://schemas.microsoft.com/office/drawing/2014/main" id="{ACB8ED4B-E398-694A-AE4F-83B1D6F75ED1}"/>
                </a:ext>
              </a:extLst>
            </p:cNvPr>
            <p:cNvSpPr/>
            <p:nvPr/>
          </p:nvSpPr>
          <p:spPr>
            <a:xfrm>
              <a:off x="1166916" y="2149276"/>
              <a:ext cx="1379068" cy="344755"/>
            </a:xfrm>
            <a:custGeom>
              <a:avLst/>
              <a:gdLst>
                <a:gd name="connsiteX0" fmla="*/ 805674 w 4643106"/>
                <a:gd name="connsiteY0" fmla="*/ 965781 h 1174118"/>
                <a:gd name="connsiteX1" fmla="*/ 682925 w 4643106"/>
                <a:gd name="connsiteY1" fmla="*/ 965781 h 1174118"/>
                <a:gd name="connsiteX2" fmla="*/ 682925 w 4643106"/>
                <a:gd name="connsiteY2" fmla="*/ 896401 h 1174118"/>
                <a:gd name="connsiteX3" fmla="*/ 506807 w 4643106"/>
                <a:gd name="connsiteY3" fmla="*/ 976455 h 1174118"/>
                <a:gd name="connsiteX4" fmla="*/ 223951 w 4643106"/>
                <a:gd name="connsiteY4" fmla="*/ 682925 h 1174118"/>
                <a:gd name="connsiteX5" fmla="*/ 506807 w 4643106"/>
                <a:gd name="connsiteY5" fmla="*/ 389396 h 1174118"/>
                <a:gd name="connsiteX6" fmla="*/ 682925 w 4643106"/>
                <a:gd name="connsiteY6" fmla="*/ 469449 h 1174118"/>
                <a:gd name="connsiteX7" fmla="*/ 682925 w 4643106"/>
                <a:gd name="connsiteY7" fmla="*/ 405406 h 1174118"/>
                <a:gd name="connsiteX8" fmla="*/ 805674 w 4643106"/>
                <a:gd name="connsiteY8" fmla="*/ 405406 h 1174118"/>
                <a:gd name="connsiteX9" fmla="*/ 805674 w 4643106"/>
                <a:gd name="connsiteY9" fmla="*/ 965781 h 1174118"/>
                <a:gd name="connsiteX10" fmla="*/ 352037 w 4643106"/>
                <a:gd name="connsiteY10" fmla="*/ 688262 h 1174118"/>
                <a:gd name="connsiteX11" fmla="*/ 522818 w 4643106"/>
                <a:gd name="connsiteY11" fmla="*/ 869717 h 1174118"/>
                <a:gd name="connsiteX12" fmla="*/ 693599 w 4643106"/>
                <a:gd name="connsiteY12" fmla="*/ 688262 h 1174118"/>
                <a:gd name="connsiteX13" fmla="*/ 522818 w 4643106"/>
                <a:gd name="connsiteY13" fmla="*/ 506807 h 1174118"/>
                <a:gd name="connsiteX14" fmla="*/ 352037 w 4643106"/>
                <a:gd name="connsiteY14" fmla="*/ 688262 h 1174118"/>
                <a:gd name="connsiteX15" fmla="*/ 1862381 w 4643106"/>
                <a:gd name="connsiteY15" fmla="*/ 613546 h 1174118"/>
                <a:gd name="connsiteX16" fmla="*/ 1862381 w 4643106"/>
                <a:gd name="connsiteY16" fmla="*/ 965781 h 1174118"/>
                <a:gd name="connsiteX17" fmla="*/ 1739632 w 4643106"/>
                <a:gd name="connsiteY17" fmla="*/ 965781 h 1174118"/>
                <a:gd name="connsiteX18" fmla="*/ 1739632 w 4643106"/>
                <a:gd name="connsiteY18" fmla="*/ 650904 h 1174118"/>
                <a:gd name="connsiteX19" fmla="*/ 1611547 w 4643106"/>
                <a:gd name="connsiteY19" fmla="*/ 501470 h 1174118"/>
                <a:gd name="connsiteX20" fmla="*/ 1467450 w 4643106"/>
                <a:gd name="connsiteY20" fmla="*/ 650904 h 1174118"/>
                <a:gd name="connsiteX21" fmla="*/ 1467450 w 4643106"/>
                <a:gd name="connsiteY21" fmla="*/ 960444 h 1174118"/>
                <a:gd name="connsiteX22" fmla="*/ 1344701 w 4643106"/>
                <a:gd name="connsiteY22" fmla="*/ 960444 h 1174118"/>
                <a:gd name="connsiteX23" fmla="*/ 1344701 w 4643106"/>
                <a:gd name="connsiteY23" fmla="*/ 645567 h 1174118"/>
                <a:gd name="connsiteX24" fmla="*/ 1216616 w 4643106"/>
                <a:gd name="connsiteY24" fmla="*/ 496134 h 1174118"/>
                <a:gd name="connsiteX25" fmla="*/ 1072519 w 4643106"/>
                <a:gd name="connsiteY25" fmla="*/ 645567 h 1174118"/>
                <a:gd name="connsiteX26" fmla="*/ 1072519 w 4643106"/>
                <a:gd name="connsiteY26" fmla="*/ 955107 h 1174118"/>
                <a:gd name="connsiteX27" fmla="*/ 949770 w 4643106"/>
                <a:gd name="connsiteY27" fmla="*/ 955107 h 1174118"/>
                <a:gd name="connsiteX28" fmla="*/ 949770 w 4643106"/>
                <a:gd name="connsiteY28" fmla="*/ 405406 h 1174118"/>
                <a:gd name="connsiteX29" fmla="*/ 1072519 w 4643106"/>
                <a:gd name="connsiteY29" fmla="*/ 405406 h 1174118"/>
                <a:gd name="connsiteX30" fmla="*/ 1072519 w 4643106"/>
                <a:gd name="connsiteY30" fmla="*/ 474786 h 1174118"/>
                <a:gd name="connsiteX31" fmla="*/ 1243300 w 4643106"/>
                <a:gd name="connsiteY31" fmla="*/ 389396 h 1174118"/>
                <a:gd name="connsiteX32" fmla="*/ 1435429 w 4643106"/>
                <a:gd name="connsiteY32" fmla="*/ 490797 h 1174118"/>
                <a:gd name="connsiteX33" fmla="*/ 1638231 w 4643106"/>
                <a:gd name="connsiteY33" fmla="*/ 389396 h 1174118"/>
                <a:gd name="connsiteX34" fmla="*/ 1862381 w 4643106"/>
                <a:gd name="connsiteY34" fmla="*/ 613546 h 1174118"/>
                <a:gd name="connsiteX35" fmla="*/ 3260650 w 4643106"/>
                <a:gd name="connsiteY35" fmla="*/ 688262 h 1174118"/>
                <a:gd name="connsiteX36" fmla="*/ 2956446 w 4643106"/>
                <a:gd name="connsiteY36" fmla="*/ 981792 h 1174118"/>
                <a:gd name="connsiteX37" fmla="*/ 2652243 w 4643106"/>
                <a:gd name="connsiteY37" fmla="*/ 688262 h 1174118"/>
                <a:gd name="connsiteX38" fmla="*/ 2956446 w 4643106"/>
                <a:gd name="connsiteY38" fmla="*/ 394732 h 1174118"/>
                <a:gd name="connsiteX39" fmla="*/ 3260650 w 4643106"/>
                <a:gd name="connsiteY39" fmla="*/ 688262 h 1174118"/>
                <a:gd name="connsiteX40" fmla="*/ 2780329 w 4643106"/>
                <a:gd name="connsiteY40" fmla="*/ 688262 h 1174118"/>
                <a:gd name="connsiteX41" fmla="*/ 2956446 w 4643106"/>
                <a:gd name="connsiteY41" fmla="*/ 869717 h 1174118"/>
                <a:gd name="connsiteX42" fmla="*/ 3132564 w 4643106"/>
                <a:gd name="connsiteY42" fmla="*/ 688262 h 1174118"/>
                <a:gd name="connsiteX43" fmla="*/ 2956446 w 4643106"/>
                <a:gd name="connsiteY43" fmla="*/ 506807 h 1174118"/>
                <a:gd name="connsiteX44" fmla="*/ 2780329 w 4643106"/>
                <a:gd name="connsiteY44" fmla="*/ 688262 h 1174118"/>
                <a:gd name="connsiteX45" fmla="*/ 3853046 w 4643106"/>
                <a:gd name="connsiteY45" fmla="*/ 480123 h 1174118"/>
                <a:gd name="connsiteX46" fmla="*/ 3772993 w 4643106"/>
                <a:gd name="connsiteY46" fmla="*/ 565513 h 1174118"/>
                <a:gd name="connsiteX47" fmla="*/ 3639570 w 4643106"/>
                <a:gd name="connsiteY47" fmla="*/ 506807 h 1174118"/>
                <a:gd name="connsiteX48" fmla="*/ 3474126 w 4643106"/>
                <a:gd name="connsiteY48" fmla="*/ 688262 h 1174118"/>
                <a:gd name="connsiteX49" fmla="*/ 3639570 w 4643106"/>
                <a:gd name="connsiteY49" fmla="*/ 869717 h 1174118"/>
                <a:gd name="connsiteX50" fmla="*/ 3778330 w 4643106"/>
                <a:gd name="connsiteY50" fmla="*/ 811011 h 1174118"/>
                <a:gd name="connsiteX51" fmla="*/ 3853046 w 4643106"/>
                <a:gd name="connsiteY51" fmla="*/ 891064 h 1174118"/>
                <a:gd name="connsiteX52" fmla="*/ 3644907 w 4643106"/>
                <a:gd name="connsiteY52" fmla="*/ 981792 h 1174118"/>
                <a:gd name="connsiteX53" fmla="*/ 3351377 w 4643106"/>
                <a:gd name="connsiteY53" fmla="*/ 688262 h 1174118"/>
                <a:gd name="connsiteX54" fmla="*/ 3644907 w 4643106"/>
                <a:gd name="connsiteY54" fmla="*/ 394732 h 1174118"/>
                <a:gd name="connsiteX55" fmla="*/ 3853046 w 4643106"/>
                <a:gd name="connsiteY55" fmla="*/ 480123 h 1174118"/>
                <a:gd name="connsiteX56" fmla="*/ 4354716 w 4643106"/>
                <a:gd name="connsiteY56" fmla="*/ 544166 h 1174118"/>
                <a:gd name="connsiteX57" fmla="*/ 4183934 w 4643106"/>
                <a:gd name="connsiteY57" fmla="*/ 496134 h 1174118"/>
                <a:gd name="connsiteX58" fmla="*/ 4077196 w 4643106"/>
                <a:gd name="connsiteY58" fmla="*/ 565513 h 1174118"/>
                <a:gd name="connsiteX59" fmla="*/ 4167924 w 4643106"/>
                <a:gd name="connsiteY59" fmla="*/ 624219 h 1174118"/>
                <a:gd name="connsiteX60" fmla="*/ 4226630 w 4643106"/>
                <a:gd name="connsiteY60" fmla="*/ 634893 h 1174118"/>
                <a:gd name="connsiteX61" fmla="*/ 4424095 w 4643106"/>
                <a:gd name="connsiteY61" fmla="*/ 800337 h 1174118"/>
                <a:gd name="connsiteX62" fmla="*/ 4167924 w 4643106"/>
                <a:gd name="connsiteY62" fmla="*/ 981792 h 1174118"/>
                <a:gd name="connsiteX63" fmla="*/ 3927763 w 4643106"/>
                <a:gd name="connsiteY63" fmla="*/ 912412 h 1174118"/>
                <a:gd name="connsiteX64" fmla="*/ 3986469 w 4643106"/>
                <a:gd name="connsiteY64" fmla="*/ 821685 h 1174118"/>
                <a:gd name="connsiteX65" fmla="*/ 4173261 w 4643106"/>
                <a:gd name="connsiteY65" fmla="*/ 880391 h 1174118"/>
                <a:gd name="connsiteX66" fmla="*/ 4301347 w 4643106"/>
                <a:gd name="connsiteY66" fmla="*/ 811011 h 1174118"/>
                <a:gd name="connsiteX67" fmla="*/ 4205282 w 4643106"/>
                <a:gd name="connsiteY67" fmla="*/ 746968 h 1174118"/>
                <a:gd name="connsiteX68" fmla="*/ 4146576 w 4643106"/>
                <a:gd name="connsiteY68" fmla="*/ 741631 h 1174118"/>
                <a:gd name="connsiteX69" fmla="*/ 3954448 w 4643106"/>
                <a:gd name="connsiteY69" fmla="*/ 576187 h 1174118"/>
                <a:gd name="connsiteX70" fmla="*/ 4183934 w 4643106"/>
                <a:gd name="connsiteY70" fmla="*/ 394732 h 1174118"/>
                <a:gd name="connsiteX71" fmla="*/ 4413421 w 4643106"/>
                <a:gd name="connsiteY71" fmla="*/ 453438 h 1174118"/>
                <a:gd name="connsiteX72" fmla="*/ 4354716 w 4643106"/>
                <a:gd name="connsiteY72" fmla="*/ 544166 h 1174118"/>
                <a:gd name="connsiteX73" fmla="*/ 2422756 w 4643106"/>
                <a:gd name="connsiteY73" fmla="*/ 474786 h 1174118"/>
                <a:gd name="connsiteX74" fmla="*/ 2422756 w 4643106"/>
                <a:gd name="connsiteY74" fmla="*/ 266647 h 1174118"/>
                <a:gd name="connsiteX75" fmla="*/ 2545505 w 4643106"/>
                <a:gd name="connsiteY75" fmla="*/ 223951 h 1174118"/>
                <a:gd name="connsiteX76" fmla="*/ 2545505 w 4643106"/>
                <a:gd name="connsiteY76" fmla="*/ 965781 h 1174118"/>
                <a:gd name="connsiteX77" fmla="*/ 2422756 w 4643106"/>
                <a:gd name="connsiteY77" fmla="*/ 965781 h 1174118"/>
                <a:gd name="connsiteX78" fmla="*/ 2422756 w 4643106"/>
                <a:gd name="connsiteY78" fmla="*/ 896401 h 1174118"/>
                <a:gd name="connsiteX79" fmla="*/ 2246638 w 4643106"/>
                <a:gd name="connsiteY79" fmla="*/ 976455 h 1174118"/>
                <a:gd name="connsiteX80" fmla="*/ 1963782 w 4643106"/>
                <a:gd name="connsiteY80" fmla="*/ 682925 h 1174118"/>
                <a:gd name="connsiteX81" fmla="*/ 2246638 w 4643106"/>
                <a:gd name="connsiteY81" fmla="*/ 389396 h 1174118"/>
                <a:gd name="connsiteX82" fmla="*/ 2422756 w 4643106"/>
                <a:gd name="connsiteY82" fmla="*/ 474786 h 1174118"/>
                <a:gd name="connsiteX83" fmla="*/ 2091868 w 4643106"/>
                <a:gd name="connsiteY83" fmla="*/ 688262 h 1174118"/>
                <a:gd name="connsiteX84" fmla="*/ 2262649 w 4643106"/>
                <a:gd name="connsiteY84" fmla="*/ 869717 h 1174118"/>
                <a:gd name="connsiteX85" fmla="*/ 2433430 w 4643106"/>
                <a:gd name="connsiteY85" fmla="*/ 688262 h 1174118"/>
                <a:gd name="connsiteX86" fmla="*/ 2262649 w 4643106"/>
                <a:gd name="connsiteY86" fmla="*/ 506807 h 1174118"/>
                <a:gd name="connsiteX87" fmla="*/ 2091868 w 4643106"/>
                <a:gd name="connsiteY87" fmla="*/ 688262 h 117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643106" h="1174118">
                  <a:moveTo>
                    <a:pt x="805674" y="965781"/>
                  </a:moveTo>
                  <a:lnTo>
                    <a:pt x="682925" y="965781"/>
                  </a:lnTo>
                  <a:lnTo>
                    <a:pt x="682925" y="896401"/>
                  </a:lnTo>
                  <a:cubicBezTo>
                    <a:pt x="645567" y="944434"/>
                    <a:pt x="586861" y="976455"/>
                    <a:pt x="506807" y="976455"/>
                  </a:cubicBezTo>
                  <a:cubicBezTo>
                    <a:pt x="352037" y="976455"/>
                    <a:pt x="223951" y="853706"/>
                    <a:pt x="223951" y="682925"/>
                  </a:cubicBezTo>
                  <a:cubicBezTo>
                    <a:pt x="223951" y="512144"/>
                    <a:pt x="346700" y="389396"/>
                    <a:pt x="506807" y="389396"/>
                  </a:cubicBezTo>
                  <a:cubicBezTo>
                    <a:pt x="586861" y="389396"/>
                    <a:pt x="645567" y="421417"/>
                    <a:pt x="682925" y="469449"/>
                  </a:cubicBezTo>
                  <a:lnTo>
                    <a:pt x="682925" y="405406"/>
                  </a:lnTo>
                  <a:lnTo>
                    <a:pt x="805674" y="405406"/>
                  </a:lnTo>
                  <a:lnTo>
                    <a:pt x="805674" y="965781"/>
                  </a:lnTo>
                  <a:close/>
                  <a:moveTo>
                    <a:pt x="352037" y="688262"/>
                  </a:moveTo>
                  <a:cubicBezTo>
                    <a:pt x="352037" y="784326"/>
                    <a:pt x="416080" y="869717"/>
                    <a:pt x="522818" y="869717"/>
                  </a:cubicBezTo>
                  <a:cubicBezTo>
                    <a:pt x="624219" y="869717"/>
                    <a:pt x="693599" y="795000"/>
                    <a:pt x="693599" y="688262"/>
                  </a:cubicBezTo>
                  <a:cubicBezTo>
                    <a:pt x="693599" y="586861"/>
                    <a:pt x="624219" y="506807"/>
                    <a:pt x="522818" y="506807"/>
                  </a:cubicBezTo>
                  <a:cubicBezTo>
                    <a:pt x="416080" y="506807"/>
                    <a:pt x="352037" y="586861"/>
                    <a:pt x="352037" y="688262"/>
                  </a:cubicBezTo>
                  <a:close/>
                  <a:moveTo>
                    <a:pt x="1862381" y="613546"/>
                  </a:moveTo>
                  <a:lnTo>
                    <a:pt x="1862381" y="965781"/>
                  </a:lnTo>
                  <a:lnTo>
                    <a:pt x="1739632" y="965781"/>
                  </a:lnTo>
                  <a:lnTo>
                    <a:pt x="1739632" y="650904"/>
                  </a:lnTo>
                  <a:cubicBezTo>
                    <a:pt x="1739632" y="554840"/>
                    <a:pt x="1691600" y="501470"/>
                    <a:pt x="1611547" y="501470"/>
                  </a:cubicBezTo>
                  <a:cubicBezTo>
                    <a:pt x="1531493" y="501470"/>
                    <a:pt x="1467450" y="554840"/>
                    <a:pt x="1467450" y="650904"/>
                  </a:cubicBezTo>
                  <a:lnTo>
                    <a:pt x="1467450" y="960444"/>
                  </a:lnTo>
                  <a:lnTo>
                    <a:pt x="1344701" y="960444"/>
                  </a:lnTo>
                  <a:lnTo>
                    <a:pt x="1344701" y="645567"/>
                  </a:lnTo>
                  <a:cubicBezTo>
                    <a:pt x="1344701" y="549503"/>
                    <a:pt x="1296669" y="496134"/>
                    <a:pt x="1216616" y="496134"/>
                  </a:cubicBezTo>
                  <a:cubicBezTo>
                    <a:pt x="1136562" y="496134"/>
                    <a:pt x="1072519" y="549503"/>
                    <a:pt x="1072519" y="645567"/>
                  </a:cubicBezTo>
                  <a:lnTo>
                    <a:pt x="1072519" y="955107"/>
                  </a:lnTo>
                  <a:lnTo>
                    <a:pt x="949770" y="955107"/>
                  </a:lnTo>
                  <a:lnTo>
                    <a:pt x="949770" y="405406"/>
                  </a:lnTo>
                  <a:lnTo>
                    <a:pt x="1072519" y="405406"/>
                  </a:lnTo>
                  <a:lnTo>
                    <a:pt x="1072519" y="474786"/>
                  </a:lnTo>
                  <a:cubicBezTo>
                    <a:pt x="1115215" y="410743"/>
                    <a:pt x="1189931" y="389396"/>
                    <a:pt x="1243300" y="389396"/>
                  </a:cubicBezTo>
                  <a:cubicBezTo>
                    <a:pt x="1328691" y="389396"/>
                    <a:pt x="1398070" y="426754"/>
                    <a:pt x="1435429" y="490797"/>
                  </a:cubicBezTo>
                  <a:cubicBezTo>
                    <a:pt x="1483461" y="410743"/>
                    <a:pt x="1568851" y="389396"/>
                    <a:pt x="1638231" y="389396"/>
                  </a:cubicBezTo>
                  <a:cubicBezTo>
                    <a:pt x="1766317" y="389396"/>
                    <a:pt x="1862381" y="480123"/>
                    <a:pt x="1862381" y="613546"/>
                  </a:cubicBezTo>
                  <a:close/>
                  <a:moveTo>
                    <a:pt x="3260650" y="688262"/>
                  </a:moveTo>
                  <a:cubicBezTo>
                    <a:pt x="3260650" y="859043"/>
                    <a:pt x="3132564" y="981792"/>
                    <a:pt x="2956446" y="981792"/>
                  </a:cubicBezTo>
                  <a:cubicBezTo>
                    <a:pt x="2785666" y="981792"/>
                    <a:pt x="2652243" y="853706"/>
                    <a:pt x="2652243" y="688262"/>
                  </a:cubicBezTo>
                  <a:cubicBezTo>
                    <a:pt x="2652243" y="522818"/>
                    <a:pt x="2780329" y="394732"/>
                    <a:pt x="2956446" y="394732"/>
                  </a:cubicBezTo>
                  <a:cubicBezTo>
                    <a:pt x="3132564" y="389396"/>
                    <a:pt x="3260650" y="517481"/>
                    <a:pt x="3260650" y="688262"/>
                  </a:cubicBezTo>
                  <a:close/>
                  <a:moveTo>
                    <a:pt x="2780329" y="688262"/>
                  </a:moveTo>
                  <a:cubicBezTo>
                    <a:pt x="2780329" y="795000"/>
                    <a:pt x="2855046" y="869717"/>
                    <a:pt x="2956446" y="869717"/>
                  </a:cubicBezTo>
                  <a:cubicBezTo>
                    <a:pt x="3057848" y="869717"/>
                    <a:pt x="3132564" y="795000"/>
                    <a:pt x="3132564" y="688262"/>
                  </a:cubicBezTo>
                  <a:cubicBezTo>
                    <a:pt x="3132564" y="581524"/>
                    <a:pt x="3057848" y="506807"/>
                    <a:pt x="2956446" y="506807"/>
                  </a:cubicBezTo>
                  <a:cubicBezTo>
                    <a:pt x="2855046" y="506807"/>
                    <a:pt x="2780329" y="581524"/>
                    <a:pt x="2780329" y="688262"/>
                  </a:cubicBezTo>
                  <a:close/>
                  <a:moveTo>
                    <a:pt x="3853046" y="480123"/>
                  </a:moveTo>
                  <a:lnTo>
                    <a:pt x="3772993" y="565513"/>
                  </a:lnTo>
                  <a:cubicBezTo>
                    <a:pt x="3735635" y="528155"/>
                    <a:pt x="3692939" y="506807"/>
                    <a:pt x="3639570" y="506807"/>
                  </a:cubicBezTo>
                  <a:cubicBezTo>
                    <a:pt x="3543506" y="506807"/>
                    <a:pt x="3474126" y="581524"/>
                    <a:pt x="3474126" y="688262"/>
                  </a:cubicBezTo>
                  <a:cubicBezTo>
                    <a:pt x="3474126" y="795000"/>
                    <a:pt x="3543506" y="869717"/>
                    <a:pt x="3639570" y="869717"/>
                  </a:cubicBezTo>
                  <a:cubicBezTo>
                    <a:pt x="3692939" y="869717"/>
                    <a:pt x="3740972" y="843032"/>
                    <a:pt x="3778330" y="811011"/>
                  </a:cubicBezTo>
                  <a:lnTo>
                    <a:pt x="3853046" y="891064"/>
                  </a:lnTo>
                  <a:cubicBezTo>
                    <a:pt x="3799677" y="949770"/>
                    <a:pt x="3724961" y="981792"/>
                    <a:pt x="3644907" y="981792"/>
                  </a:cubicBezTo>
                  <a:cubicBezTo>
                    <a:pt x="3468789" y="981792"/>
                    <a:pt x="3351377" y="853706"/>
                    <a:pt x="3351377" y="688262"/>
                  </a:cubicBezTo>
                  <a:cubicBezTo>
                    <a:pt x="3351377" y="522818"/>
                    <a:pt x="3468789" y="394732"/>
                    <a:pt x="3644907" y="394732"/>
                  </a:cubicBezTo>
                  <a:cubicBezTo>
                    <a:pt x="3724961" y="389396"/>
                    <a:pt x="3799677" y="421417"/>
                    <a:pt x="3853046" y="480123"/>
                  </a:cubicBezTo>
                  <a:close/>
                  <a:moveTo>
                    <a:pt x="4354716" y="544166"/>
                  </a:moveTo>
                  <a:cubicBezTo>
                    <a:pt x="4322694" y="522818"/>
                    <a:pt x="4253314" y="496134"/>
                    <a:pt x="4183934" y="496134"/>
                  </a:cubicBezTo>
                  <a:cubicBezTo>
                    <a:pt x="4114555" y="496134"/>
                    <a:pt x="4077196" y="522818"/>
                    <a:pt x="4077196" y="565513"/>
                  </a:cubicBezTo>
                  <a:cubicBezTo>
                    <a:pt x="4077196" y="602872"/>
                    <a:pt x="4119892" y="613546"/>
                    <a:pt x="4167924" y="624219"/>
                  </a:cubicBezTo>
                  <a:lnTo>
                    <a:pt x="4226630" y="634893"/>
                  </a:lnTo>
                  <a:cubicBezTo>
                    <a:pt x="4349379" y="650904"/>
                    <a:pt x="4424095" y="704273"/>
                    <a:pt x="4424095" y="800337"/>
                  </a:cubicBezTo>
                  <a:cubicBezTo>
                    <a:pt x="4424095" y="907075"/>
                    <a:pt x="4328031" y="981792"/>
                    <a:pt x="4167924" y="981792"/>
                  </a:cubicBezTo>
                  <a:cubicBezTo>
                    <a:pt x="4109218" y="981792"/>
                    <a:pt x="4007817" y="971118"/>
                    <a:pt x="3927763" y="912412"/>
                  </a:cubicBezTo>
                  <a:lnTo>
                    <a:pt x="3986469" y="821685"/>
                  </a:lnTo>
                  <a:cubicBezTo>
                    <a:pt x="4029164" y="853706"/>
                    <a:pt x="4082533" y="880391"/>
                    <a:pt x="4173261" y="880391"/>
                  </a:cubicBezTo>
                  <a:cubicBezTo>
                    <a:pt x="4258651" y="880391"/>
                    <a:pt x="4301347" y="853706"/>
                    <a:pt x="4301347" y="811011"/>
                  </a:cubicBezTo>
                  <a:cubicBezTo>
                    <a:pt x="4301347" y="778989"/>
                    <a:pt x="4269325" y="757642"/>
                    <a:pt x="4205282" y="746968"/>
                  </a:cubicBezTo>
                  <a:lnTo>
                    <a:pt x="4146576" y="741631"/>
                  </a:lnTo>
                  <a:cubicBezTo>
                    <a:pt x="4023827" y="725620"/>
                    <a:pt x="3954448" y="666915"/>
                    <a:pt x="3954448" y="576187"/>
                  </a:cubicBezTo>
                  <a:cubicBezTo>
                    <a:pt x="3954448" y="464112"/>
                    <a:pt x="4045175" y="394732"/>
                    <a:pt x="4183934" y="394732"/>
                  </a:cubicBezTo>
                  <a:cubicBezTo>
                    <a:pt x="4269325" y="394732"/>
                    <a:pt x="4354716" y="416080"/>
                    <a:pt x="4413421" y="453438"/>
                  </a:cubicBezTo>
                  <a:lnTo>
                    <a:pt x="4354716" y="544166"/>
                  </a:lnTo>
                  <a:close/>
                  <a:moveTo>
                    <a:pt x="2422756" y="474786"/>
                  </a:moveTo>
                  <a:lnTo>
                    <a:pt x="2422756" y="266647"/>
                  </a:lnTo>
                  <a:lnTo>
                    <a:pt x="2545505" y="223951"/>
                  </a:lnTo>
                  <a:lnTo>
                    <a:pt x="2545505" y="965781"/>
                  </a:lnTo>
                  <a:lnTo>
                    <a:pt x="2422756" y="965781"/>
                  </a:lnTo>
                  <a:lnTo>
                    <a:pt x="2422756" y="896401"/>
                  </a:lnTo>
                  <a:cubicBezTo>
                    <a:pt x="2385398" y="944434"/>
                    <a:pt x="2326692" y="976455"/>
                    <a:pt x="2246638" y="976455"/>
                  </a:cubicBezTo>
                  <a:cubicBezTo>
                    <a:pt x="2091868" y="976455"/>
                    <a:pt x="1963782" y="853706"/>
                    <a:pt x="1963782" y="682925"/>
                  </a:cubicBezTo>
                  <a:cubicBezTo>
                    <a:pt x="1963782" y="512144"/>
                    <a:pt x="2086531" y="389396"/>
                    <a:pt x="2246638" y="389396"/>
                  </a:cubicBezTo>
                  <a:cubicBezTo>
                    <a:pt x="2326692" y="389396"/>
                    <a:pt x="2385398" y="421417"/>
                    <a:pt x="2422756" y="474786"/>
                  </a:cubicBezTo>
                  <a:close/>
                  <a:moveTo>
                    <a:pt x="2091868" y="688262"/>
                  </a:moveTo>
                  <a:cubicBezTo>
                    <a:pt x="2091868" y="784326"/>
                    <a:pt x="2155911" y="869717"/>
                    <a:pt x="2262649" y="869717"/>
                  </a:cubicBezTo>
                  <a:cubicBezTo>
                    <a:pt x="2364050" y="869717"/>
                    <a:pt x="2433430" y="795000"/>
                    <a:pt x="2433430" y="688262"/>
                  </a:cubicBezTo>
                  <a:cubicBezTo>
                    <a:pt x="2433430" y="586861"/>
                    <a:pt x="2364050" y="506807"/>
                    <a:pt x="2262649" y="506807"/>
                  </a:cubicBezTo>
                  <a:cubicBezTo>
                    <a:pt x="2155911" y="506807"/>
                    <a:pt x="2091868" y="586861"/>
                    <a:pt x="2091868" y="688262"/>
                  </a:cubicBezTo>
                  <a:close/>
                </a:path>
              </a:pathLst>
            </a:custGeom>
            <a:solidFill>
              <a:schemeClr val="bg1"/>
            </a:solidFill>
            <a:ln w="5329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8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13 -0.01644 L -0.00013 0.00208 L -0.00013 -0.0081 L -3.33333E-6 0.00115 L -0.00013 -0.00139 L -0.00013 0.00115 " pathEditMode="relative" rAng="0" ptsTypes="AAAAAA">
                                      <p:cBhvr>
                                        <p:cTn id="24" dur="74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2" grpId="1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Subhead abov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524000"/>
            <a:ext cx="11091672" cy="1518364"/>
          </a:xfrm>
        </p:spPr>
        <p:txBody>
          <a:bodyPr>
            <a:spAutoFit/>
          </a:bodyPr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3pPr>
            <a:lvl4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4pPr>
            <a:lvl5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 hidden="1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55954" y="106496"/>
            <a:ext cx="11095037" cy="441192"/>
          </a:xfrm>
        </p:spPr>
        <p:txBody>
          <a:bodyPr anchor="b" anchorCtr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546521" y="551565"/>
            <a:ext cx="11091672" cy="449354"/>
          </a:xfrm>
        </p:spPr>
        <p:txBody>
          <a:bodyPr vert="horz" wrap="square" lIns="0" tIns="0" rIns="0" bIns="18288" rtlCol="0" anchor="b" anchorCtr="0">
            <a:spAutoFit/>
          </a:bodyPr>
          <a:lstStyle>
            <a:lvl1pPr>
              <a:defRPr lang="en-US" sz="2800" dirty="0">
                <a:gradFill>
                  <a:gsLst>
                    <a:gs pos="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</a:gra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D67D2D0-94D9-EE4B-8797-35BF1D5A8BF7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32" name="Amdocs_Logomark">
              <a:extLst>
                <a:ext uri="{FF2B5EF4-FFF2-40B4-BE49-F238E27FC236}">
                  <a16:creationId xmlns:a16="http://schemas.microsoft.com/office/drawing/2014/main" id="{C0A0A7D8-B3E8-044B-9EB7-89B70742A49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48" name="Freeform: Shape 6">
                <a:extLst>
                  <a:ext uri="{FF2B5EF4-FFF2-40B4-BE49-F238E27FC236}">
                    <a16:creationId xmlns:a16="http://schemas.microsoft.com/office/drawing/2014/main" id="{B66FB5B7-B914-C146-ACC8-DF4378FCE8F0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7">
                <a:extLst>
                  <a:ext uri="{FF2B5EF4-FFF2-40B4-BE49-F238E27FC236}">
                    <a16:creationId xmlns:a16="http://schemas.microsoft.com/office/drawing/2014/main" id="{A8AC7D02-3297-1E48-A993-8B700A16EEA3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64115AD-E87A-C443-AC4A-B4412BB2BD71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p:grpSpPr>
          <p:sp>
            <p:nvSpPr>
              <p:cNvPr id="35" name="Freeform: Shape 61">
                <a:extLst>
                  <a:ext uri="{FF2B5EF4-FFF2-40B4-BE49-F238E27FC236}">
                    <a16:creationId xmlns:a16="http://schemas.microsoft.com/office/drawing/2014/main" id="{7FB98468-6594-4945-9B60-82540B7DF771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62">
                <a:extLst>
                  <a:ext uri="{FF2B5EF4-FFF2-40B4-BE49-F238E27FC236}">
                    <a16:creationId xmlns:a16="http://schemas.microsoft.com/office/drawing/2014/main" id="{9ABA093F-4134-DA4E-AF38-69173A112E55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63">
                <a:extLst>
                  <a:ext uri="{FF2B5EF4-FFF2-40B4-BE49-F238E27FC236}">
                    <a16:creationId xmlns:a16="http://schemas.microsoft.com/office/drawing/2014/main" id="{DD8C287C-73E8-1B4B-801D-5E0D3785D43D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64">
                <a:extLst>
                  <a:ext uri="{FF2B5EF4-FFF2-40B4-BE49-F238E27FC236}">
                    <a16:creationId xmlns:a16="http://schemas.microsoft.com/office/drawing/2014/main" id="{A5A931EE-23F8-FF45-8CA5-3BFEAD9F814C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65">
                <a:extLst>
                  <a:ext uri="{FF2B5EF4-FFF2-40B4-BE49-F238E27FC236}">
                    <a16:creationId xmlns:a16="http://schemas.microsoft.com/office/drawing/2014/main" id="{1F654DD4-606F-344C-958F-C63FB04ED3EB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66">
                <a:extLst>
                  <a:ext uri="{FF2B5EF4-FFF2-40B4-BE49-F238E27FC236}">
                    <a16:creationId xmlns:a16="http://schemas.microsoft.com/office/drawing/2014/main" id="{BB5318ED-C631-9A45-B772-F5B185E1606E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67">
                <a:extLst>
                  <a:ext uri="{FF2B5EF4-FFF2-40B4-BE49-F238E27FC236}">
                    <a16:creationId xmlns:a16="http://schemas.microsoft.com/office/drawing/2014/main" id="{7377729F-A6DE-6E42-8ADD-DF803C6038A2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68">
                <a:extLst>
                  <a:ext uri="{FF2B5EF4-FFF2-40B4-BE49-F238E27FC236}">
                    <a16:creationId xmlns:a16="http://schemas.microsoft.com/office/drawing/2014/main" id="{CD2A6998-0A34-CE43-B6D5-5DE287AA45EB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69">
                <a:extLst>
                  <a:ext uri="{FF2B5EF4-FFF2-40B4-BE49-F238E27FC236}">
                    <a16:creationId xmlns:a16="http://schemas.microsoft.com/office/drawing/2014/main" id="{B40ABE91-38DC-9F47-9886-F7BBA2E10BB0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70">
                <a:extLst>
                  <a:ext uri="{FF2B5EF4-FFF2-40B4-BE49-F238E27FC236}">
                    <a16:creationId xmlns:a16="http://schemas.microsoft.com/office/drawing/2014/main" id="{A0D1D59C-CB86-0E4A-AC95-3430E6B1D04A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71">
                <a:extLst>
                  <a:ext uri="{FF2B5EF4-FFF2-40B4-BE49-F238E27FC236}">
                    <a16:creationId xmlns:a16="http://schemas.microsoft.com/office/drawing/2014/main" id="{5B586EDE-E77E-9249-BBDD-C0CB7FD31AF5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72">
                <a:extLst>
                  <a:ext uri="{FF2B5EF4-FFF2-40B4-BE49-F238E27FC236}">
                    <a16:creationId xmlns:a16="http://schemas.microsoft.com/office/drawing/2014/main" id="{2CC18EC5-9B68-514F-9020-43263505F0A2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73">
                <a:extLst>
                  <a:ext uri="{FF2B5EF4-FFF2-40B4-BE49-F238E27FC236}">
                    <a16:creationId xmlns:a16="http://schemas.microsoft.com/office/drawing/2014/main" id="{80B6A958-8686-B54A-8FF3-FFD318A87BEA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E7408C-5A16-F446-8A28-F32492037EC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688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7688" y="1524000"/>
            <a:ext cx="5273992" cy="1518364"/>
          </a:xfrm>
        </p:spPr>
        <p:txBody>
          <a:bodyPr>
            <a:spAutoFit/>
          </a:bodyPr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3pPr>
            <a:lvl4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4pPr>
            <a:lvl5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1524000"/>
            <a:ext cx="5267873" cy="1518364"/>
          </a:xfrm>
        </p:spPr>
        <p:txBody>
          <a:bodyPr>
            <a:spAutoFit/>
          </a:bodyPr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3pPr>
            <a:lvl4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4pPr>
            <a:lvl5pPr marL="0" indent="0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ectangle 10" hidden="1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BF2683B-010B-2044-B2A8-78F955412400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31" name="Amdocs_Logomark">
              <a:extLst>
                <a:ext uri="{FF2B5EF4-FFF2-40B4-BE49-F238E27FC236}">
                  <a16:creationId xmlns:a16="http://schemas.microsoft.com/office/drawing/2014/main" id="{EA40B499-A09D-0D41-B828-D80FDED4AD6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47" name="Freeform: Shape 6">
                <a:extLst>
                  <a:ext uri="{FF2B5EF4-FFF2-40B4-BE49-F238E27FC236}">
                    <a16:creationId xmlns:a16="http://schemas.microsoft.com/office/drawing/2014/main" id="{F26E0BDD-918B-AD42-BB5E-8130431B92AA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7">
                <a:extLst>
                  <a:ext uri="{FF2B5EF4-FFF2-40B4-BE49-F238E27FC236}">
                    <a16:creationId xmlns:a16="http://schemas.microsoft.com/office/drawing/2014/main" id="{88D27D5F-D778-A748-8E5E-9FAFEE0E436B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C081993-2F84-A046-9667-D0028EE48BE8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p:grpSpPr>
          <p:sp>
            <p:nvSpPr>
              <p:cNvPr id="34" name="Freeform: Shape 61">
                <a:extLst>
                  <a:ext uri="{FF2B5EF4-FFF2-40B4-BE49-F238E27FC236}">
                    <a16:creationId xmlns:a16="http://schemas.microsoft.com/office/drawing/2014/main" id="{E9007744-C9E6-1E4B-841B-8AC8B394CCA0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62">
                <a:extLst>
                  <a:ext uri="{FF2B5EF4-FFF2-40B4-BE49-F238E27FC236}">
                    <a16:creationId xmlns:a16="http://schemas.microsoft.com/office/drawing/2014/main" id="{0943BDAD-92A4-184B-8CEA-F9579D1B239E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63">
                <a:extLst>
                  <a:ext uri="{FF2B5EF4-FFF2-40B4-BE49-F238E27FC236}">
                    <a16:creationId xmlns:a16="http://schemas.microsoft.com/office/drawing/2014/main" id="{ADFD6925-38C4-AE42-9587-F2FF76AD9251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64">
                <a:extLst>
                  <a:ext uri="{FF2B5EF4-FFF2-40B4-BE49-F238E27FC236}">
                    <a16:creationId xmlns:a16="http://schemas.microsoft.com/office/drawing/2014/main" id="{72AE3D03-AF6F-C542-96AA-BA896E471716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65">
                <a:extLst>
                  <a:ext uri="{FF2B5EF4-FFF2-40B4-BE49-F238E27FC236}">
                    <a16:creationId xmlns:a16="http://schemas.microsoft.com/office/drawing/2014/main" id="{83423478-582C-EB4C-BE5C-471CB71BD16D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66">
                <a:extLst>
                  <a:ext uri="{FF2B5EF4-FFF2-40B4-BE49-F238E27FC236}">
                    <a16:creationId xmlns:a16="http://schemas.microsoft.com/office/drawing/2014/main" id="{A9E3EC8A-B91D-B94C-AA40-7B40226C8136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67">
                <a:extLst>
                  <a:ext uri="{FF2B5EF4-FFF2-40B4-BE49-F238E27FC236}">
                    <a16:creationId xmlns:a16="http://schemas.microsoft.com/office/drawing/2014/main" id="{C5D8E57B-CE85-4F42-B3C6-B22CC783B02B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68">
                <a:extLst>
                  <a:ext uri="{FF2B5EF4-FFF2-40B4-BE49-F238E27FC236}">
                    <a16:creationId xmlns:a16="http://schemas.microsoft.com/office/drawing/2014/main" id="{37853625-F187-4B4B-AE2B-EA1E59B644ED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69">
                <a:extLst>
                  <a:ext uri="{FF2B5EF4-FFF2-40B4-BE49-F238E27FC236}">
                    <a16:creationId xmlns:a16="http://schemas.microsoft.com/office/drawing/2014/main" id="{7BD1B13A-7A98-654B-94D9-4FF5B8DF517E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70">
                <a:extLst>
                  <a:ext uri="{FF2B5EF4-FFF2-40B4-BE49-F238E27FC236}">
                    <a16:creationId xmlns:a16="http://schemas.microsoft.com/office/drawing/2014/main" id="{66BF6593-F804-8041-A371-758124347C9B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71">
                <a:extLst>
                  <a:ext uri="{FF2B5EF4-FFF2-40B4-BE49-F238E27FC236}">
                    <a16:creationId xmlns:a16="http://schemas.microsoft.com/office/drawing/2014/main" id="{AD1AE72C-D852-A843-BEF0-4EE0B7D3F762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72">
                <a:extLst>
                  <a:ext uri="{FF2B5EF4-FFF2-40B4-BE49-F238E27FC236}">
                    <a16:creationId xmlns:a16="http://schemas.microsoft.com/office/drawing/2014/main" id="{78414401-C186-D44A-A476-B4C85A3D5066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73">
                <a:extLst>
                  <a:ext uri="{FF2B5EF4-FFF2-40B4-BE49-F238E27FC236}">
                    <a16:creationId xmlns:a16="http://schemas.microsoft.com/office/drawing/2014/main" id="{6872A866-1BCD-5A46-A3BC-D0C34720A5EB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34EA6AA-D644-5242-9413-A047E0B9328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269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 hidden="1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DB08B4F-5703-EB45-B8E9-80806109EDF6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29" name="Amdocs_Logomark">
              <a:extLst>
                <a:ext uri="{FF2B5EF4-FFF2-40B4-BE49-F238E27FC236}">
                  <a16:creationId xmlns:a16="http://schemas.microsoft.com/office/drawing/2014/main" id="{F54382BF-505D-7F4B-96B5-707794C7FBB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45" name="Freeform: Shape 6">
                <a:extLst>
                  <a:ext uri="{FF2B5EF4-FFF2-40B4-BE49-F238E27FC236}">
                    <a16:creationId xmlns:a16="http://schemas.microsoft.com/office/drawing/2014/main" id="{0A4B2477-7B8B-BB45-92DC-9A428041763E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7">
                <a:extLst>
                  <a:ext uri="{FF2B5EF4-FFF2-40B4-BE49-F238E27FC236}">
                    <a16:creationId xmlns:a16="http://schemas.microsoft.com/office/drawing/2014/main" id="{A64DA3AF-D65C-C647-B5F9-93EA046CCCA9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E9F53CF-EE0B-4C46-BC57-31ECE5173398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p:grpSpPr>
          <p:sp>
            <p:nvSpPr>
              <p:cNvPr id="32" name="Freeform: Shape 61">
                <a:extLst>
                  <a:ext uri="{FF2B5EF4-FFF2-40B4-BE49-F238E27FC236}">
                    <a16:creationId xmlns:a16="http://schemas.microsoft.com/office/drawing/2014/main" id="{8728BB5D-2256-024D-B6E9-883DE49B05D1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62">
                <a:extLst>
                  <a:ext uri="{FF2B5EF4-FFF2-40B4-BE49-F238E27FC236}">
                    <a16:creationId xmlns:a16="http://schemas.microsoft.com/office/drawing/2014/main" id="{A19CAFA3-BFFA-FA41-AC02-9B940B58C292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63">
                <a:extLst>
                  <a:ext uri="{FF2B5EF4-FFF2-40B4-BE49-F238E27FC236}">
                    <a16:creationId xmlns:a16="http://schemas.microsoft.com/office/drawing/2014/main" id="{E0D68DC7-DA95-8E4A-87F3-0F9328A981B5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64">
                <a:extLst>
                  <a:ext uri="{FF2B5EF4-FFF2-40B4-BE49-F238E27FC236}">
                    <a16:creationId xmlns:a16="http://schemas.microsoft.com/office/drawing/2014/main" id="{0A458FE9-25FA-B949-8702-2E0EB4D31217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65">
                <a:extLst>
                  <a:ext uri="{FF2B5EF4-FFF2-40B4-BE49-F238E27FC236}">
                    <a16:creationId xmlns:a16="http://schemas.microsoft.com/office/drawing/2014/main" id="{B3B6A0BD-E80C-6240-826F-DE818A5403E6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66">
                <a:extLst>
                  <a:ext uri="{FF2B5EF4-FFF2-40B4-BE49-F238E27FC236}">
                    <a16:creationId xmlns:a16="http://schemas.microsoft.com/office/drawing/2014/main" id="{18466120-2A78-2249-8085-C177261B5464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67">
                <a:extLst>
                  <a:ext uri="{FF2B5EF4-FFF2-40B4-BE49-F238E27FC236}">
                    <a16:creationId xmlns:a16="http://schemas.microsoft.com/office/drawing/2014/main" id="{887F7DB4-5E46-C446-93CB-9F619BD8C7C0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68">
                <a:extLst>
                  <a:ext uri="{FF2B5EF4-FFF2-40B4-BE49-F238E27FC236}">
                    <a16:creationId xmlns:a16="http://schemas.microsoft.com/office/drawing/2014/main" id="{CFEC66C8-C2EE-4644-825E-C59932F93A2F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69">
                <a:extLst>
                  <a:ext uri="{FF2B5EF4-FFF2-40B4-BE49-F238E27FC236}">
                    <a16:creationId xmlns:a16="http://schemas.microsoft.com/office/drawing/2014/main" id="{B5B24466-82D3-D44C-B60F-BDD9B61E7970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70">
                <a:extLst>
                  <a:ext uri="{FF2B5EF4-FFF2-40B4-BE49-F238E27FC236}">
                    <a16:creationId xmlns:a16="http://schemas.microsoft.com/office/drawing/2014/main" id="{B73217DD-2C92-7B47-AA0C-6A5B1DD3EECA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71">
                <a:extLst>
                  <a:ext uri="{FF2B5EF4-FFF2-40B4-BE49-F238E27FC236}">
                    <a16:creationId xmlns:a16="http://schemas.microsoft.com/office/drawing/2014/main" id="{EA3318AA-0CC6-AF46-9973-6FF15CD5F809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72">
                <a:extLst>
                  <a:ext uri="{FF2B5EF4-FFF2-40B4-BE49-F238E27FC236}">
                    <a16:creationId xmlns:a16="http://schemas.microsoft.com/office/drawing/2014/main" id="{DF0DF79D-D796-9B41-8289-4FCFC383225D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73">
                <a:extLst>
                  <a:ext uri="{FF2B5EF4-FFF2-40B4-BE49-F238E27FC236}">
                    <a16:creationId xmlns:a16="http://schemas.microsoft.com/office/drawing/2014/main" id="{E79A9E05-5C84-2646-A3AE-9CD7EFD068FA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CCE71-B885-D84F-AB37-24CC813D58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120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no sidebar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gradFill>
                  <a:gsLst>
                    <a:gs pos="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B1DAF17-8BCF-4F49-9167-1FF116402BE1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27" name="Amdocs_Logomark">
              <a:extLst>
                <a:ext uri="{FF2B5EF4-FFF2-40B4-BE49-F238E27FC236}">
                  <a16:creationId xmlns:a16="http://schemas.microsoft.com/office/drawing/2014/main" id="{61DB19DE-3438-DF4E-8A6B-3FD67D8D166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43" name="Freeform: Shape 6">
                <a:extLst>
                  <a:ext uri="{FF2B5EF4-FFF2-40B4-BE49-F238E27FC236}">
                    <a16:creationId xmlns:a16="http://schemas.microsoft.com/office/drawing/2014/main" id="{B11D023C-5B11-FA49-AC64-5193E1AAB0A0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7">
                <a:extLst>
                  <a:ext uri="{FF2B5EF4-FFF2-40B4-BE49-F238E27FC236}">
                    <a16:creationId xmlns:a16="http://schemas.microsoft.com/office/drawing/2014/main" id="{D823668C-A87F-8545-919C-27C05A7C5C63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6A3FCAA-37F0-E94F-90FF-6D83B354D708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p:grpSpPr>
          <p:sp>
            <p:nvSpPr>
              <p:cNvPr id="30" name="Freeform: Shape 61">
                <a:extLst>
                  <a:ext uri="{FF2B5EF4-FFF2-40B4-BE49-F238E27FC236}">
                    <a16:creationId xmlns:a16="http://schemas.microsoft.com/office/drawing/2014/main" id="{724AC27A-F6D9-E949-ABFA-FA093F532EFB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62">
                <a:extLst>
                  <a:ext uri="{FF2B5EF4-FFF2-40B4-BE49-F238E27FC236}">
                    <a16:creationId xmlns:a16="http://schemas.microsoft.com/office/drawing/2014/main" id="{52A44CE7-EFED-264A-B205-F63941637300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63">
                <a:extLst>
                  <a:ext uri="{FF2B5EF4-FFF2-40B4-BE49-F238E27FC236}">
                    <a16:creationId xmlns:a16="http://schemas.microsoft.com/office/drawing/2014/main" id="{A417588C-4CB9-C44F-915E-171B392CC225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64">
                <a:extLst>
                  <a:ext uri="{FF2B5EF4-FFF2-40B4-BE49-F238E27FC236}">
                    <a16:creationId xmlns:a16="http://schemas.microsoft.com/office/drawing/2014/main" id="{902895AD-05AE-7F48-8636-DFA00B3796C8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65">
                <a:extLst>
                  <a:ext uri="{FF2B5EF4-FFF2-40B4-BE49-F238E27FC236}">
                    <a16:creationId xmlns:a16="http://schemas.microsoft.com/office/drawing/2014/main" id="{9EA3E381-F4DD-D146-B6B3-36E07DFA97E4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66">
                <a:extLst>
                  <a:ext uri="{FF2B5EF4-FFF2-40B4-BE49-F238E27FC236}">
                    <a16:creationId xmlns:a16="http://schemas.microsoft.com/office/drawing/2014/main" id="{8811AFF5-D12B-1E43-A0FF-92699E936EE0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67">
                <a:extLst>
                  <a:ext uri="{FF2B5EF4-FFF2-40B4-BE49-F238E27FC236}">
                    <a16:creationId xmlns:a16="http://schemas.microsoft.com/office/drawing/2014/main" id="{7EC68F27-CAED-ED4E-8929-50ED8C64426A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68">
                <a:extLst>
                  <a:ext uri="{FF2B5EF4-FFF2-40B4-BE49-F238E27FC236}">
                    <a16:creationId xmlns:a16="http://schemas.microsoft.com/office/drawing/2014/main" id="{E4F40B53-26CA-FA49-92D8-0F9832CD5590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69">
                <a:extLst>
                  <a:ext uri="{FF2B5EF4-FFF2-40B4-BE49-F238E27FC236}">
                    <a16:creationId xmlns:a16="http://schemas.microsoft.com/office/drawing/2014/main" id="{0F09F8FC-BBA6-BF4B-9ACD-0BC408D4224D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70">
                <a:extLst>
                  <a:ext uri="{FF2B5EF4-FFF2-40B4-BE49-F238E27FC236}">
                    <a16:creationId xmlns:a16="http://schemas.microsoft.com/office/drawing/2014/main" id="{344E290F-8129-1C47-A58E-C76B895124AF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71">
                <a:extLst>
                  <a:ext uri="{FF2B5EF4-FFF2-40B4-BE49-F238E27FC236}">
                    <a16:creationId xmlns:a16="http://schemas.microsoft.com/office/drawing/2014/main" id="{588E8383-60EB-C846-9FB0-8B331E8BD182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72">
                <a:extLst>
                  <a:ext uri="{FF2B5EF4-FFF2-40B4-BE49-F238E27FC236}">
                    <a16:creationId xmlns:a16="http://schemas.microsoft.com/office/drawing/2014/main" id="{AAFDF197-0B8F-8243-A6A2-CD84DA729CFF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73">
                <a:extLst>
                  <a:ext uri="{FF2B5EF4-FFF2-40B4-BE49-F238E27FC236}">
                    <a16:creationId xmlns:a16="http://schemas.microsoft.com/office/drawing/2014/main" id="{7366D66B-BBC3-6142-A65E-1261C62ED142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7826EB8-F35D-B548-934C-2A90EBD07FB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771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EB8D387-2EEB-9247-AABE-22AB52F10ABB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21" name="Amdocs_Logomark">
              <a:extLst>
                <a:ext uri="{FF2B5EF4-FFF2-40B4-BE49-F238E27FC236}">
                  <a16:creationId xmlns:a16="http://schemas.microsoft.com/office/drawing/2014/main" id="{8A93B0FB-2E04-C443-AF0B-32E41EFB7B6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55" name="Freeform: Shape 6">
                <a:extLst>
                  <a:ext uri="{FF2B5EF4-FFF2-40B4-BE49-F238E27FC236}">
                    <a16:creationId xmlns:a16="http://schemas.microsoft.com/office/drawing/2014/main" id="{D382AA43-92E8-C94E-ACB2-48FE8EB5E99A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7">
                <a:extLst>
                  <a:ext uri="{FF2B5EF4-FFF2-40B4-BE49-F238E27FC236}">
                    <a16:creationId xmlns:a16="http://schemas.microsoft.com/office/drawing/2014/main" id="{431075E7-1DBE-CF4C-B961-A76E083B13A5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FF4D6EF-DC38-EE48-A515-8649CA486776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p:grpSpPr>
          <p:sp>
            <p:nvSpPr>
              <p:cNvPr id="24" name="Freeform: Shape 61">
                <a:extLst>
                  <a:ext uri="{FF2B5EF4-FFF2-40B4-BE49-F238E27FC236}">
                    <a16:creationId xmlns:a16="http://schemas.microsoft.com/office/drawing/2014/main" id="{36C3015F-35DF-F94D-9F54-66904BB11443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62">
                <a:extLst>
                  <a:ext uri="{FF2B5EF4-FFF2-40B4-BE49-F238E27FC236}">
                    <a16:creationId xmlns:a16="http://schemas.microsoft.com/office/drawing/2014/main" id="{5BC8E1F2-4ECF-AB4B-B17E-611215DB1B2F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63">
                <a:extLst>
                  <a:ext uri="{FF2B5EF4-FFF2-40B4-BE49-F238E27FC236}">
                    <a16:creationId xmlns:a16="http://schemas.microsoft.com/office/drawing/2014/main" id="{B7BCC3D8-2ADB-8346-8080-64ACCB660FC6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64">
                <a:extLst>
                  <a:ext uri="{FF2B5EF4-FFF2-40B4-BE49-F238E27FC236}">
                    <a16:creationId xmlns:a16="http://schemas.microsoft.com/office/drawing/2014/main" id="{B4BD3F0C-1816-EC48-801A-4F388DECFE78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65">
                <a:extLst>
                  <a:ext uri="{FF2B5EF4-FFF2-40B4-BE49-F238E27FC236}">
                    <a16:creationId xmlns:a16="http://schemas.microsoft.com/office/drawing/2014/main" id="{CED8E426-62C7-0745-BC48-6C2530037166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66">
                <a:extLst>
                  <a:ext uri="{FF2B5EF4-FFF2-40B4-BE49-F238E27FC236}">
                    <a16:creationId xmlns:a16="http://schemas.microsoft.com/office/drawing/2014/main" id="{6CCA83AF-A507-0546-8AF1-58C6B83D1EAA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67">
                <a:extLst>
                  <a:ext uri="{FF2B5EF4-FFF2-40B4-BE49-F238E27FC236}">
                    <a16:creationId xmlns:a16="http://schemas.microsoft.com/office/drawing/2014/main" id="{E4B7E739-E51F-654F-A084-C9B72A99BC1C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68">
                <a:extLst>
                  <a:ext uri="{FF2B5EF4-FFF2-40B4-BE49-F238E27FC236}">
                    <a16:creationId xmlns:a16="http://schemas.microsoft.com/office/drawing/2014/main" id="{37DB0D36-E579-4045-BE69-0220B63B570C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69">
                <a:extLst>
                  <a:ext uri="{FF2B5EF4-FFF2-40B4-BE49-F238E27FC236}">
                    <a16:creationId xmlns:a16="http://schemas.microsoft.com/office/drawing/2014/main" id="{500CC433-F818-D448-B051-69BC9D9BFC1D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70">
                <a:extLst>
                  <a:ext uri="{FF2B5EF4-FFF2-40B4-BE49-F238E27FC236}">
                    <a16:creationId xmlns:a16="http://schemas.microsoft.com/office/drawing/2014/main" id="{C464C429-5E90-B24E-B4B4-4B955E77B80A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71">
                <a:extLst>
                  <a:ext uri="{FF2B5EF4-FFF2-40B4-BE49-F238E27FC236}">
                    <a16:creationId xmlns:a16="http://schemas.microsoft.com/office/drawing/2014/main" id="{6495F7A7-5C69-3946-A703-A7ED60FDF855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72">
                <a:extLst>
                  <a:ext uri="{FF2B5EF4-FFF2-40B4-BE49-F238E27FC236}">
                    <a16:creationId xmlns:a16="http://schemas.microsoft.com/office/drawing/2014/main" id="{7EB1386D-F879-9043-A12F-EAA6A196064D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73">
                <a:extLst>
                  <a:ext uri="{FF2B5EF4-FFF2-40B4-BE49-F238E27FC236}">
                    <a16:creationId xmlns:a16="http://schemas.microsoft.com/office/drawing/2014/main" id="{4F899C95-72A6-6B41-9883-AEC22C50469A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CE77405-495B-1A47-B23F-DA1E06FB0C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461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lity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521" y="1759744"/>
            <a:ext cx="4707650" cy="1231106"/>
          </a:xfrm>
        </p:spPr>
        <p:txBody>
          <a:bodyPr anchor="b"/>
          <a:lstStyle>
            <a:lvl1pPr>
              <a:defRPr sz="4000">
                <a:gradFill>
                  <a:gsLst>
                    <a:gs pos="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47688" y="3829545"/>
            <a:ext cx="4709160" cy="719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A4819128-82F2-0947-8135-3919D44DEF10}"/>
              </a:ext>
            </a:extLst>
          </p:cNvPr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B7AAC9-2BFF-0D4E-9714-9B5CA5749C02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31" name="Amdocs_Logomark">
              <a:extLst>
                <a:ext uri="{FF2B5EF4-FFF2-40B4-BE49-F238E27FC236}">
                  <a16:creationId xmlns:a16="http://schemas.microsoft.com/office/drawing/2014/main" id="{ECF8A578-4270-204B-BC79-09E10936579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47" name="Freeform: Shape 6">
                <a:extLst>
                  <a:ext uri="{FF2B5EF4-FFF2-40B4-BE49-F238E27FC236}">
                    <a16:creationId xmlns:a16="http://schemas.microsoft.com/office/drawing/2014/main" id="{8A18F99B-2568-A748-B1BE-1699B76CFA22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7">
                <a:extLst>
                  <a:ext uri="{FF2B5EF4-FFF2-40B4-BE49-F238E27FC236}">
                    <a16:creationId xmlns:a16="http://schemas.microsoft.com/office/drawing/2014/main" id="{362257B2-F1A7-8F4A-9DC7-1A74C46556BD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C2D80C5-14FE-DF48-8006-3219C669680A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p:grpSpPr>
          <p:sp>
            <p:nvSpPr>
              <p:cNvPr id="34" name="Freeform: Shape 61">
                <a:extLst>
                  <a:ext uri="{FF2B5EF4-FFF2-40B4-BE49-F238E27FC236}">
                    <a16:creationId xmlns:a16="http://schemas.microsoft.com/office/drawing/2014/main" id="{1D8790BA-86C1-8846-AC12-B3A45828121D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62">
                <a:extLst>
                  <a:ext uri="{FF2B5EF4-FFF2-40B4-BE49-F238E27FC236}">
                    <a16:creationId xmlns:a16="http://schemas.microsoft.com/office/drawing/2014/main" id="{27CE71A4-6DAF-624D-8EDC-86BC1E98AF6F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63">
                <a:extLst>
                  <a:ext uri="{FF2B5EF4-FFF2-40B4-BE49-F238E27FC236}">
                    <a16:creationId xmlns:a16="http://schemas.microsoft.com/office/drawing/2014/main" id="{B25DABB7-99B5-8240-80A7-74999C26BDDD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64">
                <a:extLst>
                  <a:ext uri="{FF2B5EF4-FFF2-40B4-BE49-F238E27FC236}">
                    <a16:creationId xmlns:a16="http://schemas.microsoft.com/office/drawing/2014/main" id="{A6B1DCC8-2F02-8845-85C0-0C5941BF88AC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65">
                <a:extLst>
                  <a:ext uri="{FF2B5EF4-FFF2-40B4-BE49-F238E27FC236}">
                    <a16:creationId xmlns:a16="http://schemas.microsoft.com/office/drawing/2014/main" id="{26C05766-CFC6-2740-BBB1-C3491EE260A1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66">
                <a:extLst>
                  <a:ext uri="{FF2B5EF4-FFF2-40B4-BE49-F238E27FC236}">
                    <a16:creationId xmlns:a16="http://schemas.microsoft.com/office/drawing/2014/main" id="{6FBF9F1F-3C32-5A41-A3D3-33D86661CC64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67">
                <a:extLst>
                  <a:ext uri="{FF2B5EF4-FFF2-40B4-BE49-F238E27FC236}">
                    <a16:creationId xmlns:a16="http://schemas.microsoft.com/office/drawing/2014/main" id="{A6B00B43-AEE1-CB49-A600-7D851CA24B97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68">
                <a:extLst>
                  <a:ext uri="{FF2B5EF4-FFF2-40B4-BE49-F238E27FC236}">
                    <a16:creationId xmlns:a16="http://schemas.microsoft.com/office/drawing/2014/main" id="{3ADB24D5-E972-CE44-B2F8-B8C57229CAEF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69">
                <a:extLst>
                  <a:ext uri="{FF2B5EF4-FFF2-40B4-BE49-F238E27FC236}">
                    <a16:creationId xmlns:a16="http://schemas.microsoft.com/office/drawing/2014/main" id="{F041EB28-426A-B343-87C9-CE1C336C1D12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70">
                <a:extLst>
                  <a:ext uri="{FF2B5EF4-FFF2-40B4-BE49-F238E27FC236}">
                    <a16:creationId xmlns:a16="http://schemas.microsoft.com/office/drawing/2014/main" id="{6CE7878C-61D9-7C46-BBFB-9E273B68FF97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71">
                <a:extLst>
                  <a:ext uri="{FF2B5EF4-FFF2-40B4-BE49-F238E27FC236}">
                    <a16:creationId xmlns:a16="http://schemas.microsoft.com/office/drawing/2014/main" id="{26C0A8E9-A435-7546-8930-3AF72CBEF9B1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72">
                <a:extLst>
                  <a:ext uri="{FF2B5EF4-FFF2-40B4-BE49-F238E27FC236}">
                    <a16:creationId xmlns:a16="http://schemas.microsoft.com/office/drawing/2014/main" id="{8810CAED-7A54-F04D-96AC-57EB50B0C074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73">
                <a:extLst>
                  <a:ext uri="{FF2B5EF4-FFF2-40B4-BE49-F238E27FC236}">
                    <a16:creationId xmlns:a16="http://schemas.microsoft.com/office/drawing/2014/main" id="{5925EC1A-15E1-254B-8125-7BEE877176EF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61A27A5-1E20-4B43-9ED9-125F37193E0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37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lit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9AFCDFB1-3DCF-421E-8985-BA983E3C4709}"/>
              </a:ext>
            </a:extLst>
          </p:cNvPr>
          <p:cNvSpPr>
            <a:spLocks/>
          </p:cNvSpPr>
          <p:nvPr userDrawn="1"/>
        </p:nvSpPr>
        <p:spPr bwMode="white">
          <a:xfrm>
            <a:off x="4529190" y="1587"/>
            <a:ext cx="7662810" cy="6856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en-US" dirty="0"/>
          </a:p>
        </p:txBody>
      </p:sp>
      <p:sp>
        <p:nvSpPr>
          <p:cNvPr id="14" name="Rectangle 13"/>
          <p:cNvSpPr>
            <a:spLocks/>
          </p:cNvSpPr>
          <p:nvPr userDrawn="1"/>
        </p:nvSpPr>
        <p:spPr bwMode="white">
          <a:xfrm>
            <a:off x="1" y="1587"/>
            <a:ext cx="4533900" cy="6856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521" y="1144191"/>
            <a:ext cx="3568279" cy="1846659"/>
          </a:xfrm>
        </p:spPr>
        <p:txBody>
          <a:bodyPr anchor="b"/>
          <a:lstStyle>
            <a:lvl1pPr>
              <a:defRPr sz="4000">
                <a:gradFill>
                  <a:gsLst>
                    <a:gs pos="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47688" y="3829545"/>
            <a:ext cx="3567112" cy="719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18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Security Level 2 – Sensitive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2022 – Proprietary &amp; Confidential Information of Amdocs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A1D1675-5CFF-EA41-B134-A820E827CABF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38" name="Amdocs_Logomark">
              <a:extLst>
                <a:ext uri="{FF2B5EF4-FFF2-40B4-BE49-F238E27FC236}">
                  <a16:creationId xmlns:a16="http://schemas.microsoft.com/office/drawing/2014/main" id="{61833F62-010C-7747-9B91-E7D6D8FD928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54" name="Freeform: Shape 6">
                <a:extLst>
                  <a:ext uri="{FF2B5EF4-FFF2-40B4-BE49-F238E27FC236}">
                    <a16:creationId xmlns:a16="http://schemas.microsoft.com/office/drawing/2014/main" id="{51207BBD-3782-0F41-A3BA-61BEA9996511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7">
                <a:extLst>
                  <a:ext uri="{FF2B5EF4-FFF2-40B4-BE49-F238E27FC236}">
                    <a16:creationId xmlns:a16="http://schemas.microsoft.com/office/drawing/2014/main" id="{4CB61DE8-6265-0C4E-A279-98F817F4B394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D6A5681-1E69-0D42-8E9B-19B2F1A26FB6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p:grpSpPr>
          <p:sp>
            <p:nvSpPr>
              <p:cNvPr id="41" name="Freeform: Shape 61">
                <a:extLst>
                  <a:ext uri="{FF2B5EF4-FFF2-40B4-BE49-F238E27FC236}">
                    <a16:creationId xmlns:a16="http://schemas.microsoft.com/office/drawing/2014/main" id="{2493E50F-B451-644C-BB3A-BCABC16CF2D3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62">
                <a:extLst>
                  <a:ext uri="{FF2B5EF4-FFF2-40B4-BE49-F238E27FC236}">
                    <a16:creationId xmlns:a16="http://schemas.microsoft.com/office/drawing/2014/main" id="{C3C4151D-0EF7-FA4A-A323-1C61FFB4821C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63">
                <a:extLst>
                  <a:ext uri="{FF2B5EF4-FFF2-40B4-BE49-F238E27FC236}">
                    <a16:creationId xmlns:a16="http://schemas.microsoft.com/office/drawing/2014/main" id="{94BDADE7-4E4C-D149-A30E-D6737D2A9301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64">
                <a:extLst>
                  <a:ext uri="{FF2B5EF4-FFF2-40B4-BE49-F238E27FC236}">
                    <a16:creationId xmlns:a16="http://schemas.microsoft.com/office/drawing/2014/main" id="{8F50BEB1-B24B-B243-865F-E2B680C49600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65">
                <a:extLst>
                  <a:ext uri="{FF2B5EF4-FFF2-40B4-BE49-F238E27FC236}">
                    <a16:creationId xmlns:a16="http://schemas.microsoft.com/office/drawing/2014/main" id="{EABB8A2E-C06D-1B49-B217-1F60700C97C2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66">
                <a:extLst>
                  <a:ext uri="{FF2B5EF4-FFF2-40B4-BE49-F238E27FC236}">
                    <a16:creationId xmlns:a16="http://schemas.microsoft.com/office/drawing/2014/main" id="{22762FC8-674E-8942-8B2B-65DDF228F388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67">
                <a:extLst>
                  <a:ext uri="{FF2B5EF4-FFF2-40B4-BE49-F238E27FC236}">
                    <a16:creationId xmlns:a16="http://schemas.microsoft.com/office/drawing/2014/main" id="{A1417F2E-542F-4446-9BB5-8860F75FE76A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68">
                <a:extLst>
                  <a:ext uri="{FF2B5EF4-FFF2-40B4-BE49-F238E27FC236}">
                    <a16:creationId xmlns:a16="http://schemas.microsoft.com/office/drawing/2014/main" id="{1AD062B7-6DEF-BA41-AA0E-3AE7ED633B03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69">
                <a:extLst>
                  <a:ext uri="{FF2B5EF4-FFF2-40B4-BE49-F238E27FC236}">
                    <a16:creationId xmlns:a16="http://schemas.microsoft.com/office/drawing/2014/main" id="{23E385F8-DF9E-8442-A4EA-3506E80C8A03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70">
                <a:extLst>
                  <a:ext uri="{FF2B5EF4-FFF2-40B4-BE49-F238E27FC236}">
                    <a16:creationId xmlns:a16="http://schemas.microsoft.com/office/drawing/2014/main" id="{448B2210-7044-1F43-A58C-F1B707057B30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71">
                <a:extLst>
                  <a:ext uri="{FF2B5EF4-FFF2-40B4-BE49-F238E27FC236}">
                    <a16:creationId xmlns:a16="http://schemas.microsoft.com/office/drawing/2014/main" id="{D33A246A-0147-B748-BBFC-CD20DE577DE9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72">
                <a:extLst>
                  <a:ext uri="{FF2B5EF4-FFF2-40B4-BE49-F238E27FC236}">
                    <a16:creationId xmlns:a16="http://schemas.microsoft.com/office/drawing/2014/main" id="{DA63D6E5-3F98-7447-A792-C5C8EA85CDF7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73">
                <a:extLst>
                  <a:ext uri="{FF2B5EF4-FFF2-40B4-BE49-F238E27FC236}">
                    <a16:creationId xmlns:a16="http://schemas.microsoft.com/office/drawing/2014/main" id="{0215003E-9A26-0340-A72C-F9EBFB5147E8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C3F0A08-345A-2C47-93E2-1D49B97F7F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273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tl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92342F5-B46B-442B-9C80-30538FF42ED1}"/>
              </a:ext>
            </a:extLst>
          </p:cNvPr>
          <p:cNvSpPr>
            <a:spLocks/>
          </p:cNvSpPr>
          <p:nvPr userDrawn="1"/>
        </p:nvSpPr>
        <p:spPr bwMode="white">
          <a:xfrm>
            <a:off x="4515402" y="1587"/>
            <a:ext cx="7676598" cy="6856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AD813-5A68-4D0F-8994-61982FC8B405}"/>
              </a:ext>
            </a:extLst>
          </p:cNvPr>
          <p:cNvSpPr/>
          <p:nvPr userDrawn="1"/>
        </p:nvSpPr>
        <p:spPr>
          <a:xfrm>
            <a:off x="1320800" y="6184900"/>
            <a:ext cx="4775197" cy="552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Rectangle 13"/>
          <p:cNvSpPr>
            <a:spLocks/>
          </p:cNvSpPr>
          <p:nvPr userDrawn="1"/>
        </p:nvSpPr>
        <p:spPr bwMode="white">
          <a:xfrm>
            <a:off x="1" y="1587"/>
            <a:ext cx="4533900" cy="6856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521" y="1144191"/>
            <a:ext cx="3568279" cy="1846659"/>
          </a:xfrm>
        </p:spPr>
        <p:txBody>
          <a:bodyPr anchor="b"/>
          <a:lstStyle>
            <a:lvl1pPr>
              <a:defRPr sz="4000">
                <a:gradFill>
                  <a:gsLst>
                    <a:gs pos="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47688" y="3829545"/>
            <a:ext cx="3567112" cy="719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18" name="Footer Placeholder 3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Security Level 2 – Sensitive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2022 – Proprietary &amp; Confidential Information of Amdocs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7" name="Amdocs_Logomark">
            <a:extLst>
              <a:ext uri="{FF2B5EF4-FFF2-40B4-BE49-F238E27FC236}">
                <a16:creationId xmlns:a16="http://schemas.microsoft.com/office/drawing/2014/main" id="{8B93FA35-F979-4F02-8177-DBF3998C15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54061" y="6400942"/>
            <a:ext cx="384048" cy="285861"/>
            <a:chOff x="4624387" y="2333625"/>
            <a:chExt cx="2943225" cy="2190750"/>
          </a:xfrm>
          <a:solidFill>
            <a:schemeClr val="tx2"/>
          </a:solidFill>
        </p:grpSpPr>
        <p:sp>
          <p:nvSpPr>
            <p:cNvPr id="19" name="Freeform: Shape 6">
              <a:extLst>
                <a:ext uri="{FF2B5EF4-FFF2-40B4-BE49-F238E27FC236}">
                  <a16:creationId xmlns:a16="http://schemas.microsoft.com/office/drawing/2014/main" id="{DB7837D2-442D-462B-9D87-D5444E2DC807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7">
              <a:extLst>
                <a:ext uri="{FF2B5EF4-FFF2-40B4-BE49-F238E27FC236}">
                  <a16:creationId xmlns:a16="http://schemas.microsoft.com/office/drawing/2014/main" id="{A9EA00ED-55BC-477E-AE88-E59AC8A977DB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15D8D2-EFCC-451D-B26F-F11B7C55126B}"/>
              </a:ext>
            </a:extLst>
          </p:cNvPr>
          <p:cNvGrpSpPr/>
          <p:nvPr userDrawn="1"/>
        </p:nvGrpSpPr>
        <p:grpSpPr>
          <a:xfrm>
            <a:off x="11122366" y="6345623"/>
            <a:ext cx="897678" cy="391342"/>
            <a:chOff x="5599695" y="3904599"/>
            <a:chExt cx="2194943" cy="956884"/>
          </a:xfr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0" scaled="0"/>
          </a:gra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22EE564-3FBA-4342-863C-7E71FDF89274}"/>
                </a:ext>
              </a:extLst>
            </p:cNvPr>
            <p:cNvSpPr/>
            <p:nvPr/>
          </p:nvSpPr>
          <p:spPr>
            <a:xfrm>
              <a:off x="5617507" y="4041099"/>
              <a:ext cx="462428" cy="295919"/>
            </a:xfrm>
            <a:custGeom>
              <a:avLst/>
              <a:gdLst>
                <a:gd name="connsiteX0" fmla="*/ 349492 w 462428"/>
                <a:gd name="connsiteY0" fmla="*/ -1114 h 295919"/>
                <a:gd name="connsiteX1" fmla="*/ 395300 w 462428"/>
                <a:gd name="connsiteY1" fmla="*/ 7066 h 295919"/>
                <a:gd name="connsiteX2" fmla="*/ 430940 w 462428"/>
                <a:gd name="connsiteY2" fmla="*/ 29961 h 295919"/>
                <a:gd name="connsiteX3" fmla="*/ 453921 w 462428"/>
                <a:gd name="connsiteY3" fmla="*/ 65497 h 295919"/>
                <a:gd name="connsiteX4" fmla="*/ 462014 w 462428"/>
                <a:gd name="connsiteY4" fmla="*/ 111305 h 295919"/>
                <a:gd name="connsiteX5" fmla="*/ 462014 w 462428"/>
                <a:gd name="connsiteY5" fmla="*/ 294796 h 295919"/>
                <a:gd name="connsiteX6" fmla="*/ 385426 w 462428"/>
                <a:gd name="connsiteY6" fmla="*/ 294796 h 295919"/>
                <a:gd name="connsiteX7" fmla="*/ 385426 w 462428"/>
                <a:gd name="connsiteY7" fmla="*/ 136293 h 295919"/>
                <a:gd name="connsiteX8" fmla="*/ 370692 w 462428"/>
                <a:gd name="connsiteY8" fmla="*/ 88254 h 295919"/>
                <a:gd name="connsiteX9" fmla="*/ 329744 w 462428"/>
                <a:gd name="connsiteY9" fmla="*/ 71757 h 295919"/>
                <a:gd name="connsiteX10" fmla="*/ 306329 w 462428"/>
                <a:gd name="connsiteY10" fmla="*/ 75769 h 295919"/>
                <a:gd name="connsiteX11" fmla="*/ 287169 w 462428"/>
                <a:gd name="connsiteY11" fmla="*/ 87874 h 295919"/>
                <a:gd name="connsiteX12" fmla="*/ 274217 w 462428"/>
                <a:gd name="connsiteY12" fmla="*/ 108244 h 295919"/>
                <a:gd name="connsiteX13" fmla="*/ 269358 w 462428"/>
                <a:gd name="connsiteY13" fmla="*/ 136794 h 295919"/>
                <a:gd name="connsiteX14" fmla="*/ 269358 w 462428"/>
                <a:gd name="connsiteY14" fmla="*/ 294710 h 295919"/>
                <a:gd name="connsiteX15" fmla="*/ 192475 w 462428"/>
                <a:gd name="connsiteY15" fmla="*/ 294710 h 295919"/>
                <a:gd name="connsiteX16" fmla="*/ 192475 w 462428"/>
                <a:gd name="connsiteY16" fmla="*/ 136207 h 295919"/>
                <a:gd name="connsiteX17" fmla="*/ 177880 w 462428"/>
                <a:gd name="connsiteY17" fmla="*/ 88168 h 295919"/>
                <a:gd name="connsiteX18" fmla="*/ 136793 w 462428"/>
                <a:gd name="connsiteY18" fmla="*/ 71671 h 295919"/>
                <a:gd name="connsiteX19" fmla="*/ 113379 w 462428"/>
                <a:gd name="connsiteY19" fmla="*/ 75683 h 295919"/>
                <a:gd name="connsiteX20" fmla="*/ 94219 w 462428"/>
                <a:gd name="connsiteY20" fmla="*/ 87787 h 295919"/>
                <a:gd name="connsiteX21" fmla="*/ 81267 w 462428"/>
                <a:gd name="connsiteY21" fmla="*/ 108158 h 295919"/>
                <a:gd name="connsiteX22" fmla="*/ 76408 w 462428"/>
                <a:gd name="connsiteY22" fmla="*/ 136708 h 295919"/>
                <a:gd name="connsiteX23" fmla="*/ 76408 w 462428"/>
                <a:gd name="connsiteY23" fmla="*/ 294624 h 295919"/>
                <a:gd name="connsiteX24" fmla="*/ -406 w 462428"/>
                <a:gd name="connsiteY24" fmla="*/ 294624 h 295919"/>
                <a:gd name="connsiteX25" fmla="*/ -406 w 462428"/>
                <a:gd name="connsiteY25" fmla="*/ 6616 h 295919"/>
                <a:gd name="connsiteX26" fmla="*/ 74419 w 462428"/>
                <a:gd name="connsiteY26" fmla="*/ 6616 h 295919"/>
                <a:gd name="connsiteX27" fmla="*/ 74419 w 462428"/>
                <a:gd name="connsiteY27" fmla="*/ 40527 h 295919"/>
                <a:gd name="connsiteX28" fmla="*/ 111840 w 462428"/>
                <a:gd name="connsiteY28" fmla="*/ 8259 h 295919"/>
                <a:gd name="connsiteX29" fmla="*/ 158374 w 462428"/>
                <a:gd name="connsiteY29" fmla="*/ -1114 h 295919"/>
                <a:gd name="connsiteX30" fmla="*/ 213918 w 462428"/>
                <a:gd name="connsiteY30" fmla="*/ 11977 h 295919"/>
                <a:gd name="connsiteX31" fmla="*/ 252653 w 462428"/>
                <a:gd name="connsiteY31" fmla="*/ 48291 h 295919"/>
                <a:gd name="connsiteX32" fmla="*/ 295297 w 462428"/>
                <a:gd name="connsiteY32" fmla="*/ 9729 h 295919"/>
                <a:gd name="connsiteX33" fmla="*/ 321668 w 462428"/>
                <a:gd name="connsiteY33" fmla="*/ 1394 h 295919"/>
                <a:gd name="connsiteX34" fmla="*/ 349492 w 462428"/>
                <a:gd name="connsiteY34" fmla="*/ -1114 h 29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62428" h="295919">
                  <a:moveTo>
                    <a:pt x="349492" y="-1114"/>
                  </a:moveTo>
                  <a:cubicBezTo>
                    <a:pt x="365140" y="-1304"/>
                    <a:pt x="380682" y="1480"/>
                    <a:pt x="395300" y="7066"/>
                  </a:cubicBezTo>
                  <a:cubicBezTo>
                    <a:pt x="408617" y="12184"/>
                    <a:pt x="420746" y="19983"/>
                    <a:pt x="430940" y="29961"/>
                  </a:cubicBezTo>
                  <a:cubicBezTo>
                    <a:pt x="441023" y="40060"/>
                    <a:pt x="448855" y="52165"/>
                    <a:pt x="453921" y="65497"/>
                  </a:cubicBezTo>
                  <a:cubicBezTo>
                    <a:pt x="459450" y="80127"/>
                    <a:pt x="462196" y="95673"/>
                    <a:pt x="462014" y="111305"/>
                  </a:cubicBezTo>
                  <a:lnTo>
                    <a:pt x="462014" y="294796"/>
                  </a:lnTo>
                  <a:lnTo>
                    <a:pt x="385426" y="294796"/>
                  </a:lnTo>
                  <a:lnTo>
                    <a:pt x="385426" y="136293"/>
                  </a:lnTo>
                  <a:cubicBezTo>
                    <a:pt x="385426" y="115265"/>
                    <a:pt x="380515" y="99252"/>
                    <a:pt x="370692" y="88254"/>
                  </a:cubicBezTo>
                  <a:cubicBezTo>
                    <a:pt x="360870" y="77256"/>
                    <a:pt x="347221" y="71757"/>
                    <a:pt x="329744" y="71757"/>
                  </a:cubicBezTo>
                  <a:cubicBezTo>
                    <a:pt x="321763" y="71705"/>
                    <a:pt x="313838" y="73071"/>
                    <a:pt x="306329" y="75769"/>
                  </a:cubicBezTo>
                  <a:cubicBezTo>
                    <a:pt x="299122" y="78328"/>
                    <a:pt x="292577" y="82461"/>
                    <a:pt x="287169" y="87874"/>
                  </a:cubicBezTo>
                  <a:cubicBezTo>
                    <a:pt x="281518" y="93719"/>
                    <a:pt x="277112" y="100653"/>
                    <a:pt x="274217" y="108244"/>
                  </a:cubicBezTo>
                  <a:cubicBezTo>
                    <a:pt x="270805" y="117375"/>
                    <a:pt x="269157" y="127059"/>
                    <a:pt x="269358" y="136794"/>
                  </a:cubicBezTo>
                  <a:lnTo>
                    <a:pt x="269358" y="294710"/>
                  </a:lnTo>
                  <a:lnTo>
                    <a:pt x="192475" y="294710"/>
                  </a:lnTo>
                  <a:lnTo>
                    <a:pt x="192475" y="136207"/>
                  </a:lnTo>
                  <a:cubicBezTo>
                    <a:pt x="192475" y="115179"/>
                    <a:pt x="187611" y="99166"/>
                    <a:pt x="177880" y="88168"/>
                  </a:cubicBezTo>
                  <a:cubicBezTo>
                    <a:pt x="168150" y="77170"/>
                    <a:pt x="154454" y="71671"/>
                    <a:pt x="136793" y="71671"/>
                  </a:cubicBezTo>
                  <a:cubicBezTo>
                    <a:pt x="128813" y="71619"/>
                    <a:pt x="120888" y="72985"/>
                    <a:pt x="113379" y="75683"/>
                  </a:cubicBezTo>
                  <a:cubicBezTo>
                    <a:pt x="106170" y="78242"/>
                    <a:pt x="99623" y="82375"/>
                    <a:pt x="94219" y="87787"/>
                  </a:cubicBezTo>
                  <a:cubicBezTo>
                    <a:pt x="88568" y="93632"/>
                    <a:pt x="84162" y="100567"/>
                    <a:pt x="81267" y="108158"/>
                  </a:cubicBezTo>
                  <a:cubicBezTo>
                    <a:pt x="77848" y="117271"/>
                    <a:pt x="76199" y="126972"/>
                    <a:pt x="76408" y="136708"/>
                  </a:cubicBezTo>
                  <a:lnTo>
                    <a:pt x="76408" y="294624"/>
                  </a:lnTo>
                  <a:lnTo>
                    <a:pt x="-406" y="294624"/>
                  </a:lnTo>
                  <a:lnTo>
                    <a:pt x="-406" y="6616"/>
                  </a:lnTo>
                  <a:lnTo>
                    <a:pt x="74419" y="6616"/>
                  </a:lnTo>
                  <a:lnTo>
                    <a:pt x="74419" y="40527"/>
                  </a:lnTo>
                  <a:cubicBezTo>
                    <a:pt x="84634" y="25257"/>
                    <a:pt x="97107" y="14502"/>
                    <a:pt x="111840" y="8259"/>
                  </a:cubicBezTo>
                  <a:cubicBezTo>
                    <a:pt x="126558" y="2016"/>
                    <a:pt x="142389" y="-1166"/>
                    <a:pt x="158374" y="-1114"/>
                  </a:cubicBezTo>
                  <a:cubicBezTo>
                    <a:pt x="179195" y="-1114"/>
                    <a:pt x="197710" y="3244"/>
                    <a:pt x="213918" y="11977"/>
                  </a:cubicBezTo>
                  <a:cubicBezTo>
                    <a:pt x="229824" y="20433"/>
                    <a:pt x="243193" y="32970"/>
                    <a:pt x="252653" y="48291"/>
                  </a:cubicBezTo>
                  <a:cubicBezTo>
                    <a:pt x="262579" y="31362"/>
                    <a:pt x="277467" y="17908"/>
                    <a:pt x="295297" y="9729"/>
                  </a:cubicBezTo>
                  <a:cubicBezTo>
                    <a:pt x="303710" y="5873"/>
                    <a:pt x="312567" y="3071"/>
                    <a:pt x="321668" y="1394"/>
                  </a:cubicBezTo>
                  <a:cubicBezTo>
                    <a:pt x="330847" y="-284"/>
                    <a:pt x="340161" y="-1131"/>
                    <a:pt x="349492" y="-1114"/>
                  </a:cubicBezTo>
                  <a:close/>
                </a:path>
              </a:pathLst>
            </a:custGeom>
            <a:grpFill/>
            <a:ln w="1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A1E45BA-D41E-4AE1-A8BB-C72C8F111E9F}"/>
                </a:ext>
              </a:extLst>
            </p:cNvPr>
            <p:cNvSpPr/>
            <p:nvPr/>
          </p:nvSpPr>
          <p:spPr>
            <a:xfrm>
              <a:off x="6117053" y="4041034"/>
              <a:ext cx="298712" cy="303424"/>
            </a:xfrm>
            <a:custGeom>
              <a:avLst/>
              <a:gdLst>
                <a:gd name="connsiteX0" fmla="*/ 298307 w 298712"/>
                <a:gd name="connsiteY0" fmla="*/ 294861 h 303424"/>
                <a:gd name="connsiteX1" fmla="*/ 223188 w 298712"/>
                <a:gd name="connsiteY1" fmla="*/ 294861 h 303424"/>
                <a:gd name="connsiteX2" fmla="*/ 223188 w 298712"/>
                <a:gd name="connsiteY2" fmla="*/ 263043 h 303424"/>
                <a:gd name="connsiteX3" fmla="*/ 188118 w 298712"/>
                <a:gd name="connsiteY3" fmla="*/ 291454 h 303424"/>
                <a:gd name="connsiteX4" fmla="*/ 137745 w 298712"/>
                <a:gd name="connsiteY4" fmla="*/ 302297 h 303424"/>
                <a:gd name="connsiteX5" fmla="*/ 82963 w 298712"/>
                <a:gd name="connsiteY5" fmla="*/ 290711 h 303424"/>
                <a:gd name="connsiteX6" fmla="*/ 39057 w 298712"/>
                <a:gd name="connsiteY6" fmla="*/ 258806 h 303424"/>
                <a:gd name="connsiteX7" fmla="*/ 10040 w 298712"/>
                <a:gd name="connsiteY7" fmla="*/ 210785 h 303424"/>
                <a:gd name="connsiteX8" fmla="*/ 10040 w 298712"/>
                <a:gd name="connsiteY8" fmla="*/ 90325 h 303424"/>
                <a:gd name="connsiteX9" fmla="*/ 39057 w 298712"/>
                <a:gd name="connsiteY9" fmla="*/ 42303 h 303424"/>
                <a:gd name="connsiteX10" fmla="*/ 82963 w 298712"/>
                <a:gd name="connsiteY10" fmla="*/ 10485 h 303424"/>
                <a:gd name="connsiteX11" fmla="*/ 137745 w 298712"/>
                <a:gd name="connsiteY11" fmla="*/ -1118 h 303424"/>
                <a:gd name="connsiteX12" fmla="*/ 188118 w 298712"/>
                <a:gd name="connsiteY12" fmla="*/ 9741 h 303424"/>
                <a:gd name="connsiteX13" fmla="*/ 223188 w 298712"/>
                <a:gd name="connsiteY13" fmla="*/ 38430 h 303424"/>
                <a:gd name="connsiteX14" fmla="*/ 223188 w 298712"/>
                <a:gd name="connsiteY14" fmla="*/ 6612 h 303424"/>
                <a:gd name="connsiteX15" fmla="*/ 298307 w 298712"/>
                <a:gd name="connsiteY15" fmla="*/ 6612 h 303424"/>
                <a:gd name="connsiteX16" fmla="*/ 151977 w 298712"/>
                <a:gd name="connsiteY16" fmla="*/ 71216 h 303424"/>
                <a:gd name="connsiteX17" fmla="*/ 121490 w 298712"/>
                <a:gd name="connsiteY17" fmla="*/ 77459 h 303424"/>
                <a:gd name="connsiteX18" fmla="*/ 98214 w 298712"/>
                <a:gd name="connsiteY18" fmla="*/ 94423 h 303424"/>
                <a:gd name="connsiteX19" fmla="*/ 83481 w 298712"/>
                <a:gd name="connsiteY19" fmla="*/ 119705 h 303424"/>
                <a:gd name="connsiteX20" fmla="*/ 83481 w 298712"/>
                <a:gd name="connsiteY20" fmla="*/ 181699 h 303424"/>
                <a:gd name="connsiteX21" fmla="*/ 98214 w 298712"/>
                <a:gd name="connsiteY21" fmla="*/ 206842 h 303424"/>
                <a:gd name="connsiteX22" fmla="*/ 121490 w 298712"/>
                <a:gd name="connsiteY22" fmla="*/ 223789 h 303424"/>
                <a:gd name="connsiteX23" fmla="*/ 151977 w 298712"/>
                <a:gd name="connsiteY23" fmla="*/ 230031 h 303424"/>
                <a:gd name="connsiteX24" fmla="*/ 182031 w 298712"/>
                <a:gd name="connsiteY24" fmla="*/ 224083 h 303424"/>
                <a:gd name="connsiteX25" fmla="*/ 205290 w 298712"/>
                <a:gd name="connsiteY25" fmla="*/ 207430 h 303424"/>
                <a:gd name="connsiteX26" fmla="*/ 220317 w 298712"/>
                <a:gd name="connsiteY26" fmla="*/ 182148 h 303424"/>
                <a:gd name="connsiteX27" fmla="*/ 220317 w 298712"/>
                <a:gd name="connsiteY27" fmla="*/ 119099 h 303424"/>
                <a:gd name="connsiteX28" fmla="*/ 205290 w 298712"/>
                <a:gd name="connsiteY28" fmla="*/ 93818 h 303424"/>
                <a:gd name="connsiteX29" fmla="*/ 182031 w 298712"/>
                <a:gd name="connsiteY29" fmla="*/ 77165 h 303424"/>
                <a:gd name="connsiteX30" fmla="*/ 151977 w 298712"/>
                <a:gd name="connsiteY30" fmla="*/ 71216 h 3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98712" h="303424">
                  <a:moveTo>
                    <a:pt x="298307" y="294861"/>
                  </a:moveTo>
                  <a:lnTo>
                    <a:pt x="223188" y="294861"/>
                  </a:lnTo>
                  <a:lnTo>
                    <a:pt x="223188" y="263043"/>
                  </a:lnTo>
                  <a:cubicBezTo>
                    <a:pt x="213611" y="274854"/>
                    <a:pt x="201665" y="284537"/>
                    <a:pt x="188118" y="291454"/>
                  </a:cubicBezTo>
                  <a:cubicBezTo>
                    <a:pt x="174181" y="298683"/>
                    <a:pt x="157390" y="302297"/>
                    <a:pt x="137745" y="302297"/>
                  </a:cubicBezTo>
                  <a:cubicBezTo>
                    <a:pt x="118860" y="302452"/>
                    <a:pt x="100165" y="298510"/>
                    <a:pt x="82963" y="290711"/>
                  </a:cubicBezTo>
                  <a:cubicBezTo>
                    <a:pt x="66329" y="283137"/>
                    <a:pt x="51395" y="272294"/>
                    <a:pt x="39057" y="258806"/>
                  </a:cubicBezTo>
                  <a:cubicBezTo>
                    <a:pt x="26376" y="244816"/>
                    <a:pt x="16523" y="228509"/>
                    <a:pt x="10040" y="210785"/>
                  </a:cubicBezTo>
                  <a:cubicBezTo>
                    <a:pt x="-3888" y="171842"/>
                    <a:pt x="-3888" y="129267"/>
                    <a:pt x="10040" y="90325"/>
                  </a:cubicBezTo>
                  <a:cubicBezTo>
                    <a:pt x="16531" y="72600"/>
                    <a:pt x="26383" y="56293"/>
                    <a:pt x="39057" y="42303"/>
                  </a:cubicBezTo>
                  <a:cubicBezTo>
                    <a:pt x="51397" y="28850"/>
                    <a:pt x="66332" y="18025"/>
                    <a:pt x="82963" y="10485"/>
                  </a:cubicBezTo>
                  <a:cubicBezTo>
                    <a:pt x="100163" y="2686"/>
                    <a:pt x="118858" y="-1274"/>
                    <a:pt x="137745" y="-1118"/>
                  </a:cubicBezTo>
                  <a:cubicBezTo>
                    <a:pt x="157343" y="-1118"/>
                    <a:pt x="174134" y="2496"/>
                    <a:pt x="188118" y="9741"/>
                  </a:cubicBezTo>
                  <a:cubicBezTo>
                    <a:pt x="201723" y="16693"/>
                    <a:pt x="213682" y="26463"/>
                    <a:pt x="223188" y="38430"/>
                  </a:cubicBezTo>
                  <a:lnTo>
                    <a:pt x="223188" y="6612"/>
                  </a:lnTo>
                  <a:lnTo>
                    <a:pt x="298307" y="6612"/>
                  </a:lnTo>
                  <a:close/>
                  <a:moveTo>
                    <a:pt x="151977" y="71216"/>
                  </a:moveTo>
                  <a:cubicBezTo>
                    <a:pt x="141484" y="71078"/>
                    <a:pt x="131084" y="73205"/>
                    <a:pt x="121490" y="77459"/>
                  </a:cubicBezTo>
                  <a:cubicBezTo>
                    <a:pt x="112631" y="81419"/>
                    <a:pt x="104703" y="87212"/>
                    <a:pt x="98214" y="94423"/>
                  </a:cubicBezTo>
                  <a:cubicBezTo>
                    <a:pt x="91690" y="101807"/>
                    <a:pt x="86682" y="110384"/>
                    <a:pt x="83481" y="119705"/>
                  </a:cubicBezTo>
                  <a:cubicBezTo>
                    <a:pt x="76611" y="139799"/>
                    <a:pt x="76611" y="161605"/>
                    <a:pt x="83481" y="181699"/>
                  </a:cubicBezTo>
                  <a:cubicBezTo>
                    <a:pt x="86708" y="190967"/>
                    <a:pt x="91713" y="199493"/>
                    <a:pt x="98214" y="206842"/>
                  </a:cubicBezTo>
                  <a:cubicBezTo>
                    <a:pt x="104708" y="214053"/>
                    <a:pt x="112636" y="219829"/>
                    <a:pt x="121490" y="223789"/>
                  </a:cubicBezTo>
                  <a:cubicBezTo>
                    <a:pt x="131082" y="228043"/>
                    <a:pt x="141484" y="230169"/>
                    <a:pt x="151977" y="230031"/>
                  </a:cubicBezTo>
                  <a:cubicBezTo>
                    <a:pt x="162301" y="230169"/>
                    <a:pt x="172540" y="228146"/>
                    <a:pt x="182031" y="224083"/>
                  </a:cubicBezTo>
                  <a:cubicBezTo>
                    <a:pt x="190882" y="220261"/>
                    <a:pt x="198812" y="214572"/>
                    <a:pt x="205290" y="207430"/>
                  </a:cubicBezTo>
                  <a:cubicBezTo>
                    <a:pt x="211910" y="200063"/>
                    <a:pt x="217016" y="191486"/>
                    <a:pt x="220317" y="182148"/>
                  </a:cubicBezTo>
                  <a:cubicBezTo>
                    <a:pt x="227395" y="161726"/>
                    <a:pt x="227395" y="139522"/>
                    <a:pt x="220317" y="119099"/>
                  </a:cubicBezTo>
                  <a:cubicBezTo>
                    <a:pt x="217016" y="109762"/>
                    <a:pt x="211910" y="101184"/>
                    <a:pt x="205290" y="93818"/>
                  </a:cubicBezTo>
                  <a:cubicBezTo>
                    <a:pt x="198807" y="86676"/>
                    <a:pt x="190878" y="81004"/>
                    <a:pt x="182031" y="77165"/>
                  </a:cubicBezTo>
                  <a:cubicBezTo>
                    <a:pt x="172536" y="73119"/>
                    <a:pt x="162301" y="71078"/>
                    <a:pt x="151977" y="71216"/>
                  </a:cubicBezTo>
                  <a:close/>
                </a:path>
              </a:pathLst>
            </a:custGeom>
            <a:grpFill/>
            <a:ln w="1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C19791C-0837-479B-8F42-4C2AA3CE6072}"/>
                </a:ext>
              </a:extLst>
            </p:cNvPr>
            <p:cNvSpPr/>
            <p:nvPr/>
          </p:nvSpPr>
          <p:spPr>
            <a:xfrm>
              <a:off x="6472900" y="3908768"/>
              <a:ext cx="279568" cy="428250"/>
            </a:xfrm>
            <a:custGeom>
              <a:avLst/>
              <a:gdLst>
                <a:gd name="connsiteX0" fmla="*/ 76494 w 279568"/>
                <a:gd name="connsiteY0" fmla="*/ 241561 h 428250"/>
                <a:gd name="connsiteX1" fmla="*/ 103592 w 279568"/>
                <a:gd name="connsiteY1" fmla="*/ 241561 h 428250"/>
                <a:gd name="connsiteX2" fmla="*/ 184019 w 279568"/>
                <a:gd name="connsiteY2" fmla="*/ 138947 h 428250"/>
                <a:gd name="connsiteX3" fmla="*/ 278281 w 279568"/>
                <a:gd name="connsiteY3" fmla="*/ 138947 h 428250"/>
                <a:gd name="connsiteX4" fmla="*/ 165741 w 279568"/>
                <a:gd name="connsiteY4" fmla="*/ 274572 h 428250"/>
                <a:gd name="connsiteX5" fmla="*/ 279163 w 279568"/>
                <a:gd name="connsiteY5" fmla="*/ 427127 h 428250"/>
                <a:gd name="connsiteX6" fmla="*/ 184607 w 279568"/>
                <a:gd name="connsiteY6" fmla="*/ 427127 h 428250"/>
                <a:gd name="connsiteX7" fmla="*/ 102416 w 279568"/>
                <a:gd name="connsiteY7" fmla="*/ 310558 h 428250"/>
                <a:gd name="connsiteX8" fmla="*/ 76477 w 279568"/>
                <a:gd name="connsiteY8" fmla="*/ 310558 h 428250"/>
                <a:gd name="connsiteX9" fmla="*/ 76477 w 279568"/>
                <a:gd name="connsiteY9" fmla="*/ 427127 h 428250"/>
                <a:gd name="connsiteX10" fmla="*/ -406 w 279568"/>
                <a:gd name="connsiteY10" fmla="*/ 427127 h 428250"/>
                <a:gd name="connsiteX11" fmla="*/ -406 w 279568"/>
                <a:gd name="connsiteY11" fmla="*/ -1123 h 428250"/>
                <a:gd name="connsiteX12" fmla="*/ 76494 w 279568"/>
                <a:gd name="connsiteY12" fmla="*/ -1123 h 42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9568" h="428250">
                  <a:moveTo>
                    <a:pt x="76494" y="241561"/>
                  </a:moveTo>
                  <a:lnTo>
                    <a:pt x="103592" y="241561"/>
                  </a:lnTo>
                  <a:lnTo>
                    <a:pt x="184019" y="138947"/>
                  </a:lnTo>
                  <a:lnTo>
                    <a:pt x="278281" y="138947"/>
                  </a:lnTo>
                  <a:lnTo>
                    <a:pt x="165741" y="274572"/>
                  </a:lnTo>
                  <a:lnTo>
                    <a:pt x="279163" y="427127"/>
                  </a:lnTo>
                  <a:lnTo>
                    <a:pt x="184607" y="427127"/>
                  </a:lnTo>
                  <a:lnTo>
                    <a:pt x="102416" y="310558"/>
                  </a:lnTo>
                  <a:lnTo>
                    <a:pt x="76477" y="310558"/>
                  </a:lnTo>
                  <a:lnTo>
                    <a:pt x="76477" y="427127"/>
                  </a:lnTo>
                  <a:lnTo>
                    <a:pt x="-406" y="427127"/>
                  </a:lnTo>
                  <a:lnTo>
                    <a:pt x="-406" y="-1123"/>
                  </a:lnTo>
                  <a:lnTo>
                    <a:pt x="76494" y="-1123"/>
                  </a:lnTo>
                  <a:close/>
                </a:path>
              </a:pathLst>
            </a:custGeom>
            <a:grpFill/>
            <a:ln w="1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F50A4A-A84B-459B-AE4E-19924B910966}"/>
                </a:ext>
              </a:extLst>
            </p:cNvPr>
            <p:cNvSpPr/>
            <p:nvPr/>
          </p:nvSpPr>
          <p:spPr>
            <a:xfrm>
              <a:off x="6740055" y="4041097"/>
              <a:ext cx="283157" cy="303403"/>
            </a:xfrm>
            <a:custGeom>
              <a:avLst/>
              <a:gdLst>
                <a:gd name="connsiteX0" fmla="*/ 143984 w 283157"/>
                <a:gd name="connsiteY0" fmla="*/ -1112 h 303403"/>
                <a:gd name="connsiteX1" fmla="*/ 200392 w 283157"/>
                <a:gd name="connsiteY1" fmla="*/ 9886 h 303403"/>
                <a:gd name="connsiteX2" fmla="*/ 244142 w 283157"/>
                <a:gd name="connsiteY2" fmla="*/ 40823 h 303403"/>
                <a:gd name="connsiteX3" fmla="*/ 272572 w 283157"/>
                <a:gd name="connsiteY3" fmla="*/ 88706 h 303403"/>
                <a:gd name="connsiteX4" fmla="*/ 282740 w 283157"/>
                <a:gd name="connsiteY4" fmla="*/ 150267 h 303403"/>
                <a:gd name="connsiteX5" fmla="*/ 282290 w 283157"/>
                <a:gd name="connsiteY5" fmla="*/ 164240 h 303403"/>
                <a:gd name="connsiteX6" fmla="*/ 281270 w 283157"/>
                <a:gd name="connsiteY6" fmla="*/ 176431 h 303403"/>
                <a:gd name="connsiteX7" fmla="*/ 78878 w 283157"/>
                <a:gd name="connsiteY7" fmla="*/ 176431 h 303403"/>
                <a:gd name="connsiteX8" fmla="*/ 88596 w 283157"/>
                <a:gd name="connsiteY8" fmla="*/ 203355 h 303403"/>
                <a:gd name="connsiteX9" fmla="*/ 104955 w 283157"/>
                <a:gd name="connsiteY9" fmla="*/ 221945 h 303403"/>
                <a:gd name="connsiteX10" fmla="*/ 126605 w 283157"/>
                <a:gd name="connsiteY10" fmla="*/ 232787 h 303403"/>
                <a:gd name="connsiteX11" fmla="*/ 152233 w 283157"/>
                <a:gd name="connsiteY11" fmla="*/ 236246 h 303403"/>
                <a:gd name="connsiteX12" fmla="*/ 189792 w 283157"/>
                <a:gd name="connsiteY12" fmla="*/ 229121 h 303403"/>
                <a:gd name="connsiteX13" fmla="*/ 224377 w 283157"/>
                <a:gd name="connsiteY13" fmla="*/ 208595 h 303403"/>
                <a:gd name="connsiteX14" fmla="*/ 269441 w 283157"/>
                <a:gd name="connsiteY14" fmla="*/ 258553 h 303403"/>
                <a:gd name="connsiteX15" fmla="*/ 214503 w 283157"/>
                <a:gd name="connsiteY15" fmla="*/ 291720 h 303403"/>
                <a:gd name="connsiteX16" fmla="*/ 147771 w 283157"/>
                <a:gd name="connsiteY16" fmla="*/ 302269 h 303403"/>
                <a:gd name="connsiteX17" fmla="*/ 87835 w 283157"/>
                <a:gd name="connsiteY17" fmla="*/ 291426 h 303403"/>
                <a:gd name="connsiteX18" fmla="*/ 40990 w 283157"/>
                <a:gd name="connsiteY18" fmla="*/ 260784 h 303403"/>
                <a:gd name="connsiteX19" fmla="*/ 10503 w 283157"/>
                <a:gd name="connsiteY19" fmla="*/ 213195 h 303403"/>
                <a:gd name="connsiteX20" fmla="*/ -391 w 283157"/>
                <a:gd name="connsiteY20" fmla="*/ 151495 h 303403"/>
                <a:gd name="connsiteX21" fmla="*/ 10209 w 283157"/>
                <a:gd name="connsiteY21" fmla="*/ 89484 h 303403"/>
                <a:gd name="connsiteX22" fmla="*/ 39814 w 283157"/>
                <a:gd name="connsiteY22" fmla="*/ 41307 h 303403"/>
                <a:gd name="connsiteX23" fmla="*/ 85328 w 283157"/>
                <a:gd name="connsiteY23" fmla="*/ 10076 h 303403"/>
                <a:gd name="connsiteX24" fmla="*/ 143984 w 283157"/>
                <a:gd name="connsiteY24" fmla="*/ -1112 h 303403"/>
                <a:gd name="connsiteX25" fmla="*/ 143396 w 283157"/>
                <a:gd name="connsiteY25" fmla="*/ 65811 h 303403"/>
                <a:gd name="connsiteX26" fmla="*/ 100165 w 283157"/>
                <a:gd name="connsiteY26" fmla="*/ 81114 h 303403"/>
                <a:gd name="connsiteX27" fmla="*/ 79241 w 283157"/>
                <a:gd name="connsiteY27" fmla="*/ 123498 h 303403"/>
                <a:gd name="connsiteX28" fmla="*/ 205615 w 283157"/>
                <a:gd name="connsiteY28" fmla="*/ 123498 h 303403"/>
                <a:gd name="connsiteX29" fmla="*/ 184414 w 283157"/>
                <a:gd name="connsiteY29" fmla="*/ 80682 h 303403"/>
                <a:gd name="connsiteX30" fmla="*/ 143396 w 283157"/>
                <a:gd name="connsiteY30" fmla="*/ 65811 h 3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83157" h="303403">
                  <a:moveTo>
                    <a:pt x="143984" y="-1112"/>
                  </a:moveTo>
                  <a:cubicBezTo>
                    <a:pt x="163334" y="-1354"/>
                    <a:pt x="182546" y="2381"/>
                    <a:pt x="200392" y="9886"/>
                  </a:cubicBezTo>
                  <a:cubicBezTo>
                    <a:pt x="217011" y="16959"/>
                    <a:pt x="231934" y="27508"/>
                    <a:pt x="244142" y="40823"/>
                  </a:cubicBezTo>
                  <a:cubicBezTo>
                    <a:pt x="256697" y="54743"/>
                    <a:pt x="266364" y="71015"/>
                    <a:pt x="272572" y="88706"/>
                  </a:cubicBezTo>
                  <a:cubicBezTo>
                    <a:pt x="279540" y="108471"/>
                    <a:pt x="282982" y="129309"/>
                    <a:pt x="282740" y="150267"/>
                  </a:cubicBezTo>
                  <a:cubicBezTo>
                    <a:pt x="282740" y="154884"/>
                    <a:pt x="282584" y="159536"/>
                    <a:pt x="282290" y="164240"/>
                  </a:cubicBezTo>
                  <a:cubicBezTo>
                    <a:pt x="281996" y="168995"/>
                    <a:pt x="281650" y="173076"/>
                    <a:pt x="281270" y="176431"/>
                  </a:cubicBezTo>
                  <a:lnTo>
                    <a:pt x="78878" y="176431"/>
                  </a:lnTo>
                  <a:cubicBezTo>
                    <a:pt x="80469" y="185925"/>
                    <a:pt x="83754" y="195038"/>
                    <a:pt x="88596" y="203355"/>
                  </a:cubicBezTo>
                  <a:cubicBezTo>
                    <a:pt x="92867" y="210497"/>
                    <a:pt x="98401" y="216809"/>
                    <a:pt x="104955" y="221945"/>
                  </a:cubicBezTo>
                  <a:cubicBezTo>
                    <a:pt x="111405" y="226925"/>
                    <a:pt x="118754" y="230608"/>
                    <a:pt x="126605" y="232787"/>
                  </a:cubicBezTo>
                  <a:cubicBezTo>
                    <a:pt x="134940" y="235122"/>
                    <a:pt x="143569" y="236280"/>
                    <a:pt x="152233" y="236246"/>
                  </a:cubicBezTo>
                  <a:cubicBezTo>
                    <a:pt x="165081" y="236159"/>
                    <a:pt x="177808" y="233738"/>
                    <a:pt x="189792" y="229121"/>
                  </a:cubicBezTo>
                  <a:cubicBezTo>
                    <a:pt x="202433" y="224366"/>
                    <a:pt x="214140" y="217414"/>
                    <a:pt x="224377" y="208595"/>
                  </a:cubicBezTo>
                  <a:lnTo>
                    <a:pt x="269441" y="258553"/>
                  </a:lnTo>
                  <a:cubicBezTo>
                    <a:pt x="253636" y="273321"/>
                    <a:pt x="234926" y="284613"/>
                    <a:pt x="214503" y="291720"/>
                  </a:cubicBezTo>
                  <a:cubicBezTo>
                    <a:pt x="193008" y="298949"/>
                    <a:pt x="170442" y="302511"/>
                    <a:pt x="147771" y="302269"/>
                  </a:cubicBezTo>
                  <a:cubicBezTo>
                    <a:pt x="127280" y="302511"/>
                    <a:pt x="106943" y="298828"/>
                    <a:pt x="87835" y="291426"/>
                  </a:cubicBezTo>
                  <a:cubicBezTo>
                    <a:pt x="70266" y="284578"/>
                    <a:pt x="54305" y="274151"/>
                    <a:pt x="40990" y="260784"/>
                  </a:cubicBezTo>
                  <a:cubicBezTo>
                    <a:pt x="27657" y="247192"/>
                    <a:pt x="17282" y="230989"/>
                    <a:pt x="10503" y="213195"/>
                  </a:cubicBezTo>
                  <a:cubicBezTo>
                    <a:pt x="3033" y="193499"/>
                    <a:pt x="-668" y="172557"/>
                    <a:pt x="-391" y="151495"/>
                  </a:cubicBezTo>
                  <a:cubicBezTo>
                    <a:pt x="-651" y="130346"/>
                    <a:pt x="2946" y="109336"/>
                    <a:pt x="10209" y="89484"/>
                  </a:cubicBezTo>
                  <a:cubicBezTo>
                    <a:pt x="16745" y="71604"/>
                    <a:pt x="26810" y="55210"/>
                    <a:pt x="39814" y="41307"/>
                  </a:cubicBezTo>
                  <a:cubicBezTo>
                    <a:pt x="52628" y="27819"/>
                    <a:pt x="68139" y="17184"/>
                    <a:pt x="85328" y="10076"/>
                  </a:cubicBezTo>
                  <a:cubicBezTo>
                    <a:pt x="103935" y="2451"/>
                    <a:pt x="123873" y="-1354"/>
                    <a:pt x="143984" y="-1112"/>
                  </a:cubicBezTo>
                  <a:close/>
                  <a:moveTo>
                    <a:pt x="143396" y="65811"/>
                  </a:moveTo>
                  <a:cubicBezTo>
                    <a:pt x="125135" y="65811"/>
                    <a:pt x="110731" y="70912"/>
                    <a:pt x="100165" y="81114"/>
                  </a:cubicBezTo>
                  <a:cubicBezTo>
                    <a:pt x="89599" y="91317"/>
                    <a:pt x="82630" y="105445"/>
                    <a:pt x="79241" y="123498"/>
                  </a:cubicBezTo>
                  <a:lnTo>
                    <a:pt x="205615" y="123498"/>
                  </a:lnTo>
                  <a:cubicBezTo>
                    <a:pt x="202087" y="104874"/>
                    <a:pt x="195014" y="90608"/>
                    <a:pt x="184414" y="80682"/>
                  </a:cubicBezTo>
                  <a:cubicBezTo>
                    <a:pt x="173814" y="70756"/>
                    <a:pt x="160135" y="65793"/>
                    <a:pt x="143396" y="65811"/>
                  </a:cubicBezTo>
                  <a:close/>
                </a:path>
              </a:pathLst>
            </a:custGeom>
            <a:grpFill/>
            <a:ln w="1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C166E28-5D96-4CB0-BE48-6F0465ADA0CC}"/>
                </a:ext>
              </a:extLst>
            </p:cNvPr>
            <p:cNvSpPr/>
            <p:nvPr/>
          </p:nvSpPr>
          <p:spPr>
            <a:xfrm>
              <a:off x="7173696" y="3904599"/>
              <a:ext cx="98034" cy="432418"/>
            </a:xfrm>
            <a:custGeom>
              <a:avLst/>
              <a:gdLst>
                <a:gd name="connsiteX0" fmla="*/ 48516 w 98034"/>
                <a:gd name="connsiteY0" fmla="*/ -1121 h 432418"/>
                <a:gd name="connsiteX1" fmla="*/ 83430 w 98034"/>
                <a:gd name="connsiteY1" fmla="*/ 13301 h 432418"/>
                <a:gd name="connsiteX2" fmla="*/ 93806 w 98034"/>
                <a:gd name="connsiteY2" fmla="*/ 29210 h 432418"/>
                <a:gd name="connsiteX3" fmla="*/ 97627 w 98034"/>
                <a:gd name="connsiteY3" fmla="*/ 48837 h 432418"/>
                <a:gd name="connsiteX4" fmla="*/ 83344 w 98034"/>
                <a:gd name="connsiteY4" fmla="*/ 84079 h 432418"/>
                <a:gd name="connsiteX5" fmla="*/ 67780 w 98034"/>
                <a:gd name="connsiteY5" fmla="*/ 94455 h 432418"/>
                <a:gd name="connsiteX6" fmla="*/ 29201 w 98034"/>
                <a:gd name="connsiteY6" fmla="*/ 94455 h 432418"/>
                <a:gd name="connsiteX7" fmla="*/ 13637 w 98034"/>
                <a:gd name="connsiteY7" fmla="*/ 84079 h 432418"/>
                <a:gd name="connsiteX8" fmla="*/ 3262 w 98034"/>
                <a:gd name="connsiteY8" fmla="*/ 68325 h 432418"/>
                <a:gd name="connsiteX9" fmla="*/ -404 w 98034"/>
                <a:gd name="connsiteY9" fmla="*/ 48837 h 432418"/>
                <a:gd name="connsiteX10" fmla="*/ 3262 w 98034"/>
                <a:gd name="connsiteY10" fmla="*/ 29210 h 432418"/>
                <a:gd name="connsiteX11" fmla="*/ 13637 w 98034"/>
                <a:gd name="connsiteY11" fmla="*/ 13301 h 432418"/>
                <a:gd name="connsiteX12" fmla="*/ 29201 w 98034"/>
                <a:gd name="connsiteY12" fmla="*/ 2735 h 432418"/>
                <a:gd name="connsiteX13" fmla="*/ 48516 w 98034"/>
                <a:gd name="connsiteY13" fmla="*/ -1121 h 432418"/>
                <a:gd name="connsiteX14" fmla="*/ 87407 w 98034"/>
                <a:gd name="connsiteY14" fmla="*/ 431296 h 432418"/>
                <a:gd name="connsiteX15" fmla="*/ 10525 w 98034"/>
                <a:gd name="connsiteY15" fmla="*/ 431296 h 432418"/>
                <a:gd name="connsiteX16" fmla="*/ 10525 w 98034"/>
                <a:gd name="connsiteY16" fmla="*/ 143116 h 432418"/>
                <a:gd name="connsiteX17" fmla="*/ 87407 w 98034"/>
                <a:gd name="connsiteY17" fmla="*/ 143116 h 43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034" h="432418">
                  <a:moveTo>
                    <a:pt x="48516" y="-1121"/>
                  </a:moveTo>
                  <a:cubicBezTo>
                    <a:pt x="61624" y="-1208"/>
                    <a:pt x="74196" y="3997"/>
                    <a:pt x="83430" y="13301"/>
                  </a:cubicBezTo>
                  <a:cubicBezTo>
                    <a:pt x="87891" y="17883"/>
                    <a:pt x="91419" y="23278"/>
                    <a:pt x="93806" y="29210"/>
                  </a:cubicBezTo>
                  <a:cubicBezTo>
                    <a:pt x="96365" y="35435"/>
                    <a:pt x="97662" y="42110"/>
                    <a:pt x="97627" y="48837"/>
                  </a:cubicBezTo>
                  <a:cubicBezTo>
                    <a:pt x="97731" y="62014"/>
                    <a:pt x="92595" y="74689"/>
                    <a:pt x="83344" y="84079"/>
                  </a:cubicBezTo>
                  <a:cubicBezTo>
                    <a:pt x="78917" y="88558"/>
                    <a:pt x="73608" y="92085"/>
                    <a:pt x="67780" y="94455"/>
                  </a:cubicBezTo>
                  <a:cubicBezTo>
                    <a:pt x="55399" y="99418"/>
                    <a:pt x="41582" y="99418"/>
                    <a:pt x="29201" y="94455"/>
                  </a:cubicBezTo>
                  <a:cubicBezTo>
                    <a:pt x="23373" y="92085"/>
                    <a:pt x="18064" y="88558"/>
                    <a:pt x="13637" y="84079"/>
                  </a:cubicBezTo>
                  <a:cubicBezTo>
                    <a:pt x="9158" y="79583"/>
                    <a:pt x="5631" y="74222"/>
                    <a:pt x="3262" y="68325"/>
                  </a:cubicBezTo>
                  <a:cubicBezTo>
                    <a:pt x="789" y="62135"/>
                    <a:pt x="-456" y="55512"/>
                    <a:pt x="-404" y="48837"/>
                  </a:cubicBezTo>
                  <a:cubicBezTo>
                    <a:pt x="-456" y="42127"/>
                    <a:pt x="789" y="35452"/>
                    <a:pt x="3262" y="29210"/>
                  </a:cubicBezTo>
                  <a:cubicBezTo>
                    <a:pt x="5614" y="23261"/>
                    <a:pt x="9141" y="17849"/>
                    <a:pt x="13637" y="13301"/>
                  </a:cubicBezTo>
                  <a:cubicBezTo>
                    <a:pt x="18099" y="8805"/>
                    <a:pt x="23373" y="5225"/>
                    <a:pt x="29201" y="2735"/>
                  </a:cubicBezTo>
                  <a:cubicBezTo>
                    <a:pt x="35305" y="141"/>
                    <a:pt x="41876" y="-1173"/>
                    <a:pt x="48516" y="-1121"/>
                  </a:cubicBezTo>
                  <a:close/>
                  <a:moveTo>
                    <a:pt x="87407" y="431296"/>
                  </a:moveTo>
                  <a:lnTo>
                    <a:pt x="10525" y="431296"/>
                  </a:lnTo>
                  <a:lnTo>
                    <a:pt x="10525" y="143116"/>
                  </a:lnTo>
                  <a:lnTo>
                    <a:pt x="87407" y="143116"/>
                  </a:lnTo>
                  <a:close/>
                </a:path>
              </a:pathLst>
            </a:custGeom>
            <a:grpFill/>
            <a:ln w="1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39B3286-EFDC-44B2-9377-BF79289A8EFC}"/>
                </a:ext>
              </a:extLst>
            </p:cNvPr>
            <p:cNvSpPr/>
            <p:nvPr/>
          </p:nvSpPr>
          <p:spPr>
            <a:xfrm>
              <a:off x="7290474" y="3963291"/>
              <a:ext cx="256552" cy="381231"/>
            </a:xfrm>
            <a:custGeom>
              <a:avLst/>
              <a:gdLst>
                <a:gd name="connsiteX0" fmla="*/ 234877 w 256552"/>
                <a:gd name="connsiteY0" fmla="*/ 153421 h 381231"/>
                <a:gd name="connsiteX1" fmla="*/ 131467 w 256552"/>
                <a:gd name="connsiteY1" fmla="*/ 153421 h 381231"/>
                <a:gd name="connsiteX2" fmla="*/ 131467 w 256552"/>
                <a:gd name="connsiteY2" fmla="*/ 258732 h 381231"/>
                <a:gd name="connsiteX3" fmla="*/ 134926 w 256552"/>
                <a:gd name="connsiteY3" fmla="*/ 281489 h 381231"/>
                <a:gd name="connsiteX4" fmla="*/ 144056 w 256552"/>
                <a:gd name="connsiteY4" fmla="*/ 296655 h 381231"/>
                <a:gd name="connsiteX5" fmla="*/ 157614 w 256552"/>
                <a:gd name="connsiteY5" fmla="*/ 305128 h 381231"/>
                <a:gd name="connsiteX6" fmla="*/ 174249 w 256552"/>
                <a:gd name="connsiteY6" fmla="*/ 307809 h 381231"/>
                <a:gd name="connsiteX7" fmla="*/ 202090 w 256552"/>
                <a:gd name="connsiteY7" fmla="*/ 302016 h 381231"/>
                <a:gd name="connsiteX8" fmla="*/ 227873 w 256552"/>
                <a:gd name="connsiteY8" fmla="*/ 289081 h 381231"/>
                <a:gd name="connsiteX9" fmla="*/ 256147 w 256552"/>
                <a:gd name="connsiteY9" fmla="*/ 349743 h 381231"/>
                <a:gd name="connsiteX10" fmla="*/ 214645 w 256552"/>
                <a:gd name="connsiteY10" fmla="*/ 371462 h 381231"/>
                <a:gd name="connsiteX11" fmla="*/ 161626 w 256552"/>
                <a:gd name="connsiteY11" fmla="*/ 380109 h 381231"/>
                <a:gd name="connsiteX12" fmla="*/ 81492 w 256552"/>
                <a:gd name="connsiteY12" fmla="*/ 350711 h 381231"/>
                <a:gd name="connsiteX13" fmla="*/ 54689 w 256552"/>
                <a:gd name="connsiteY13" fmla="*/ 265062 h 381231"/>
                <a:gd name="connsiteX14" fmla="*/ 54689 w 256552"/>
                <a:gd name="connsiteY14" fmla="*/ 153525 h 381231"/>
                <a:gd name="connsiteX15" fmla="*/ -406 w 256552"/>
                <a:gd name="connsiteY15" fmla="*/ 153525 h 381231"/>
                <a:gd name="connsiteX16" fmla="*/ -406 w 256552"/>
                <a:gd name="connsiteY16" fmla="*/ 84527 h 381231"/>
                <a:gd name="connsiteX17" fmla="*/ 54689 w 256552"/>
                <a:gd name="connsiteY17" fmla="*/ 84527 h 381231"/>
                <a:gd name="connsiteX18" fmla="*/ 54689 w 256552"/>
                <a:gd name="connsiteY18" fmla="*/ -1123 h 381231"/>
                <a:gd name="connsiteX19" fmla="*/ 131571 w 256552"/>
                <a:gd name="connsiteY19" fmla="*/ -1123 h 381231"/>
                <a:gd name="connsiteX20" fmla="*/ 131571 w 256552"/>
                <a:gd name="connsiteY20" fmla="*/ 84527 h 381231"/>
                <a:gd name="connsiteX21" fmla="*/ 234980 w 256552"/>
                <a:gd name="connsiteY21" fmla="*/ 84527 h 381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52" h="381231">
                  <a:moveTo>
                    <a:pt x="234877" y="153421"/>
                  </a:moveTo>
                  <a:lnTo>
                    <a:pt x="131467" y="153421"/>
                  </a:lnTo>
                  <a:lnTo>
                    <a:pt x="131467" y="258732"/>
                  </a:lnTo>
                  <a:cubicBezTo>
                    <a:pt x="131294" y="266462"/>
                    <a:pt x="132470" y="274157"/>
                    <a:pt x="134926" y="281489"/>
                  </a:cubicBezTo>
                  <a:cubicBezTo>
                    <a:pt x="136828" y="287144"/>
                    <a:pt x="139941" y="292332"/>
                    <a:pt x="144056" y="296655"/>
                  </a:cubicBezTo>
                  <a:cubicBezTo>
                    <a:pt x="147843" y="300494"/>
                    <a:pt x="152495" y="303399"/>
                    <a:pt x="157614" y="305128"/>
                  </a:cubicBezTo>
                  <a:cubicBezTo>
                    <a:pt x="162974" y="306944"/>
                    <a:pt x="168595" y="307843"/>
                    <a:pt x="174249" y="307809"/>
                  </a:cubicBezTo>
                  <a:cubicBezTo>
                    <a:pt x="183829" y="307739"/>
                    <a:pt x="193288" y="305768"/>
                    <a:pt x="202090" y="302016"/>
                  </a:cubicBezTo>
                  <a:cubicBezTo>
                    <a:pt x="210996" y="298350"/>
                    <a:pt x="219608" y="294027"/>
                    <a:pt x="227873" y="289081"/>
                  </a:cubicBezTo>
                  <a:lnTo>
                    <a:pt x="256147" y="349743"/>
                  </a:lnTo>
                  <a:cubicBezTo>
                    <a:pt x="243246" y="358649"/>
                    <a:pt x="229309" y="365946"/>
                    <a:pt x="214645" y="371462"/>
                  </a:cubicBezTo>
                  <a:cubicBezTo>
                    <a:pt x="199514" y="377221"/>
                    <a:pt x="181840" y="380109"/>
                    <a:pt x="161626" y="380109"/>
                  </a:cubicBezTo>
                  <a:cubicBezTo>
                    <a:pt x="126072" y="380109"/>
                    <a:pt x="99355" y="370304"/>
                    <a:pt x="81492" y="350711"/>
                  </a:cubicBezTo>
                  <a:cubicBezTo>
                    <a:pt x="63629" y="331119"/>
                    <a:pt x="54689" y="302569"/>
                    <a:pt x="54689" y="265062"/>
                  </a:cubicBezTo>
                  <a:lnTo>
                    <a:pt x="54689" y="153525"/>
                  </a:lnTo>
                  <a:lnTo>
                    <a:pt x="-406" y="153525"/>
                  </a:lnTo>
                  <a:lnTo>
                    <a:pt x="-406" y="84527"/>
                  </a:lnTo>
                  <a:lnTo>
                    <a:pt x="54689" y="84527"/>
                  </a:lnTo>
                  <a:lnTo>
                    <a:pt x="54689" y="-1123"/>
                  </a:lnTo>
                  <a:lnTo>
                    <a:pt x="131571" y="-1123"/>
                  </a:lnTo>
                  <a:lnTo>
                    <a:pt x="131571" y="84527"/>
                  </a:lnTo>
                  <a:lnTo>
                    <a:pt x="234980" y="84527"/>
                  </a:lnTo>
                  <a:close/>
                </a:path>
              </a:pathLst>
            </a:custGeom>
            <a:grpFill/>
            <a:ln w="1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504610C-0C7C-4F7A-8C18-CA47620F3271}"/>
                </a:ext>
              </a:extLst>
            </p:cNvPr>
            <p:cNvSpPr/>
            <p:nvPr/>
          </p:nvSpPr>
          <p:spPr>
            <a:xfrm>
              <a:off x="5599695" y="4441062"/>
              <a:ext cx="298763" cy="303356"/>
            </a:xfrm>
            <a:custGeom>
              <a:avLst/>
              <a:gdLst>
                <a:gd name="connsiteX0" fmla="*/ 298358 w 298763"/>
                <a:gd name="connsiteY0" fmla="*/ 294793 h 303356"/>
                <a:gd name="connsiteX1" fmla="*/ 223187 w 298763"/>
                <a:gd name="connsiteY1" fmla="*/ 294793 h 303356"/>
                <a:gd name="connsiteX2" fmla="*/ 223187 w 298763"/>
                <a:gd name="connsiteY2" fmla="*/ 262974 h 303356"/>
                <a:gd name="connsiteX3" fmla="*/ 188135 w 298763"/>
                <a:gd name="connsiteY3" fmla="*/ 291369 h 303356"/>
                <a:gd name="connsiteX4" fmla="*/ 137762 w 298763"/>
                <a:gd name="connsiteY4" fmla="*/ 302228 h 303356"/>
                <a:gd name="connsiteX5" fmla="*/ 82962 w 298763"/>
                <a:gd name="connsiteY5" fmla="*/ 290625 h 303356"/>
                <a:gd name="connsiteX6" fmla="*/ 39074 w 298763"/>
                <a:gd name="connsiteY6" fmla="*/ 258807 h 303356"/>
                <a:gd name="connsiteX7" fmla="*/ 10057 w 298763"/>
                <a:gd name="connsiteY7" fmla="*/ 210786 h 303356"/>
                <a:gd name="connsiteX8" fmla="*/ 10057 w 298763"/>
                <a:gd name="connsiteY8" fmla="*/ 90326 h 303356"/>
                <a:gd name="connsiteX9" fmla="*/ 39074 w 298763"/>
                <a:gd name="connsiteY9" fmla="*/ 42304 h 303356"/>
                <a:gd name="connsiteX10" fmla="*/ 82962 w 298763"/>
                <a:gd name="connsiteY10" fmla="*/ 10486 h 303356"/>
                <a:gd name="connsiteX11" fmla="*/ 137762 w 298763"/>
                <a:gd name="connsiteY11" fmla="*/ -1117 h 303356"/>
                <a:gd name="connsiteX12" fmla="*/ 188135 w 298763"/>
                <a:gd name="connsiteY12" fmla="*/ 9742 h 303356"/>
                <a:gd name="connsiteX13" fmla="*/ 223187 w 298763"/>
                <a:gd name="connsiteY13" fmla="*/ 38431 h 303356"/>
                <a:gd name="connsiteX14" fmla="*/ 223187 w 298763"/>
                <a:gd name="connsiteY14" fmla="*/ 6612 h 303356"/>
                <a:gd name="connsiteX15" fmla="*/ 298306 w 298763"/>
                <a:gd name="connsiteY15" fmla="*/ 6612 h 303356"/>
                <a:gd name="connsiteX16" fmla="*/ 151959 w 298763"/>
                <a:gd name="connsiteY16" fmla="*/ 71148 h 303356"/>
                <a:gd name="connsiteX17" fmla="*/ 121455 w 298763"/>
                <a:gd name="connsiteY17" fmla="*/ 77391 h 303356"/>
                <a:gd name="connsiteX18" fmla="*/ 98197 w 298763"/>
                <a:gd name="connsiteY18" fmla="*/ 94355 h 303356"/>
                <a:gd name="connsiteX19" fmla="*/ 83464 w 298763"/>
                <a:gd name="connsiteY19" fmla="*/ 119619 h 303356"/>
                <a:gd name="connsiteX20" fmla="*/ 83464 w 298763"/>
                <a:gd name="connsiteY20" fmla="*/ 181630 h 303356"/>
                <a:gd name="connsiteX21" fmla="*/ 98197 w 298763"/>
                <a:gd name="connsiteY21" fmla="*/ 206774 h 303356"/>
                <a:gd name="connsiteX22" fmla="*/ 121455 w 298763"/>
                <a:gd name="connsiteY22" fmla="*/ 223720 h 303356"/>
                <a:gd name="connsiteX23" fmla="*/ 151959 w 298763"/>
                <a:gd name="connsiteY23" fmla="*/ 229963 h 303356"/>
                <a:gd name="connsiteX24" fmla="*/ 181996 w 298763"/>
                <a:gd name="connsiteY24" fmla="*/ 224014 h 303356"/>
                <a:gd name="connsiteX25" fmla="*/ 205272 w 298763"/>
                <a:gd name="connsiteY25" fmla="*/ 207362 h 303356"/>
                <a:gd name="connsiteX26" fmla="*/ 220299 w 298763"/>
                <a:gd name="connsiteY26" fmla="*/ 182080 h 303356"/>
                <a:gd name="connsiteX27" fmla="*/ 220299 w 298763"/>
                <a:gd name="connsiteY27" fmla="*/ 119031 h 303356"/>
                <a:gd name="connsiteX28" fmla="*/ 205272 w 298763"/>
                <a:gd name="connsiteY28" fmla="*/ 93750 h 303356"/>
                <a:gd name="connsiteX29" fmla="*/ 181996 w 298763"/>
                <a:gd name="connsiteY29" fmla="*/ 77097 h 303356"/>
                <a:gd name="connsiteX30" fmla="*/ 151959 w 298763"/>
                <a:gd name="connsiteY30" fmla="*/ 71148 h 303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98763" h="303356">
                  <a:moveTo>
                    <a:pt x="298358" y="294793"/>
                  </a:moveTo>
                  <a:lnTo>
                    <a:pt x="223187" y="294793"/>
                  </a:lnTo>
                  <a:lnTo>
                    <a:pt x="223187" y="262974"/>
                  </a:lnTo>
                  <a:cubicBezTo>
                    <a:pt x="213623" y="274785"/>
                    <a:pt x="201681" y="284469"/>
                    <a:pt x="188135" y="291369"/>
                  </a:cubicBezTo>
                  <a:cubicBezTo>
                    <a:pt x="174175" y="298614"/>
                    <a:pt x="157384" y="302228"/>
                    <a:pt x="137762" y="302228"/>
                  </a:cubicBezTo>
                  <a:cubicBezTo>
                    <a:pt x="118868" y="302402"/>
                    <a:pt x="100166" y="298441"/>
                    <a:pt x="82962" y="290625"/>
                  </a:cubicBezTo>
                  <a:cubicBezTo>
                    <a:pt x="66334" y="283086"/>
                    <a:pt x="51405" y="272261"/>
                    <a:pt x="39074" y="258807"/>
                  </a:cubicBezTo>
                  <a:cubicBezTo>
                    <a:pt x="26388" y="244835"/>
                    <a:pt x="16533" y="228510"/>
                    <a:pt x="10057" y="210786"/>
                  </a:cubicBezTo>
                  <a:cubicBezTo>
                    <a:pt x="-3893" y="171843"/>
                    <a:pt x="-3893" y="129269"/>
                    <a:pt x="10057" y="90326"/>
                  </a:cubicBezTo>
                  <a:cubicBezTo>
                    <a:pt x="16536" y="72601"/>
                    <a:pt x="26391" y="56294"/>
                    <a:pt x="39074" y="42304"/>
                  </a:cubicBezTo>
                  <a:cubicBezTo>
                    <a:pt x="51405" y="28851"/>
                    <a:pt x="66334" y="18025"/>
                    <a:pt x="82962" y="10486"/>
                  </a:cubicBezTo>
                  <a:cubicBezTo>
                    <a:pt x="100166" y="2670"/>
                    <a:pt x="118868" y="-1290"/>
                    <a:pt x="137762" y="-1117"/>
                  </a:cubicBezTo>
                  <a:cubicBezTo>
                    <a:pt x="157360" y="-1117"/>
                    <a:pt x="174151" y="2497"/>
                    <a:pt x="188135" y="9742"/>
                  </a:cubicBezTo>
                  <a:cubicBezTo>
                    <a:pt x="201734" y="16694"/>
                    <a:pt x="213687" y="26481"/>
                    <a:pt x="223187" y="38431"/>
                  </a:cubicBezTo>
                  <a:lnTo>
                    <a:pt x="223187" y="6612"/>
                  </a:lnTo>
                  <a:lnTo>
                    <a:pt x="298306" y="6612"/>
                  </a:lnTo>
                  <a:close/>
                  <a:moveTo>
                    <a:pt x="151959" y="71148"/>
                  </a:moveTo>
                  <a:cubicBezTo>
                    <a:pt x="141459" y="70992"/>
                    <a:pt x="131053" y="73137"/>
                    <a:pt x="121455" y="77391"/>
                  </a:cubicBezTo>
                  <a:cubicBezTo>
                    <a:pt x="112598" y="81351"/>
                    <a:pt x="104675" y="87127"/>
                    <a:pt x="98197" y="94355"/>
                  </a:cubicBezTo>
                  <a:cubicBezTo>
                    <a:pt x="91662" y="101721"/>
                    <a:pt x="86654" y="110298"/>
                    <a:pt x="83464" y="119619"/>
                  </a:cubicBezTo>
                  <a:cubicBezTo>
                    <a:pt x="76593" y="139713"/>
                    <a:pt x="76593" y="161536"/>
                    <a:pt x="83464" y="181630"/>
                  </a:cubicBezTo>
                  <a:cubicBezTo>
                    <a:pt x="86677" y="190899"/>
                    <a:pt x="91683" y="199442"/>
                    <a:pt x="98197" y="206774"/>
                  </a:cubicBezTo>
                  <a:cubicBezTo>
                    <a:pt x="104681" y="213985"/>
                    <a:pt x="112603" y="219760"/>
                    <a:pt x="121455" y="223720"/>
                  </a:cubicBezTo>
                  <a:cubicBezTo>
                    <a:pt x="131053" y="227974"/>
                    <a:pt x="141459" y="230119"/>
                    <a:pt x="151959" y="229963"/>
                  </a:cubicBezTo>
                  <a:cubicBezTo>
                    <a:pt x="162278" y="230101"/>
                    <a:pt x="172510" y="228078"/>
                    <a:pt x="181996" y="224014"/>
                  </a:cubicBezTo>
                  <a:cubicBezTo>
                    <a:pt x="190850" y="220175"/>
                    <a:pt x="198786" y="214503"/>
                    <a:pt x="205272" y="207362"/>
                  </a:cubicBezTo>
                  <a:cubicBezTo>
                    <a:pt x="211887" y="199995"/>
                    <a:pt x="216991" y="191401"/>
                    <a:pt x="220299" y="182080"/>
                  </a:cubicBezTo>
                  <a:cubicBezTo>
                    <a:pt x="227355" y="161657"/>
                    <a:pt x="227355" y="139454"/>
                    <a:pt x="220299" y="119031"/>
                  </a:cubicBezTo>
                  <a:cubicBezTo>
                    <a:pt x="216991" y="109711"/>
                    <a:pt x="211887" y="101116"/>
                    <a:pt x="205272" y="93750"/>
                  </a:cubicBezTo>
                  <a:cubicBezTo>
                    <a:pt x="198781" y="86608"/>
                    <a:pt x="190847" y="80936"/>
                    <a:pt x="181996" y="77097"/>
                  </a:cubicBezTo>
                  <a:cubicBezTo>
                    <a:pt x="172508" y="73050"/>
                    <a:pt x="162276" y="71010"/>
                    <a:pt x="151959" y="71148"/>
                  </a:cubicBezTo>
                  <a:close/>
                </a:path>
              </a:pathLst>
            </a:custGeom>
            <a:grpFill/>
            <a:ln w="1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C47F53-DF15-4267-9F65-FAECBBD0EAAD}"/>
                </a:ext>
              </a:extLst>
            </p:cNvPr>
            <p:cNvSpPr/>
            <p:nvPr/>
          </p:nvSpPr>
          <p:spPr>
            <a:xfrm>
              <a:off x="5949714" y="4441024"/>
              <a:ext cx="462514" cy="295971"/>
            </a:xfrm>
            <a:custGeom>
              <a:avLst/>
              <a:gdLst>
                <a:gd name="connsiteX0" fmla="*/ 349578 w 462514"/>
                <a:gd name="connsiteY0" fmla="*/ -1114 h 295971"/>
                <a:gd name="connsiteX1" fmla="*/ 395386 w 462514"/>
                <a:gd name="connsiteY1" fmla="*/ 7066 h 295971"/>
                <a:gd name="connsiteX2" fmla="*/ 431026 w 462514"/>
                <a:gd name="connsiteY2" fmla="*/ 30013 h 295971"/>
                <a:gd name="connsiteX3" fmla="*/ 454008 w 462514"/>
                <a:gd name="connsiteY3" fmla="*/ 65549 h 295971"/>
                <a:gd name="connsiteX4" fmla="*/ 462101 w 462514"/>
                <a:gd name="connsiteY4" fmla="*/ 111357 h 295971"/>
                <a:gd name="connsiteX5" fmla="*/ 462101 w 462514"/>
                <a:gd name="connsiteY5" fmla="*/ 294848 h 295971"/>
                <a:gd name="connsiteX6" fmla="*/ 385512 w 462514"/>
                <a:gd name="connsiteY6" fmla="*/ 294848 h 295971"/>
                <a:gd name="connsiteX7" fmla="*/ 385512 w 462514"/>
                <a:gd name="connsiteY7" fmla="*/ 136327 h 295971"/>
                <a:gd name="connsiteX8" fmla="*/ 370779 w 462514"/>
                <a:gd name="connsiteY8" fmla="*/ 88306 h 295971"/>
                <a:gd name="connsiteX9" fmla="*/ 329830 w 462514"/>
                <a:gd name="connsiteY9" fmla="*/ 71792 h 295971"/>
                <a:gd name="connsiteX10" fmla="*/ 306416 w 462514"/>
                <a:gd name="connsiteY10" fmla="*/ 75821 h 295971"/>
                <a:gd name="connsiteX11" fmla="*/ 287273 w 462514"/>
                <a:gd name="connsiteY11" fmla="*/ 87926 h 295971"/>
                <a:gd name="connsiteX12" fmla="*/ 274304 w 462514"/>
                <a:gd name="connsiteY12" fmla="*/ 108296 h 295971"/>
                <a:gd name="connsiteX13" fmla="*/ 269444 w 462514"/>
                <a:gd name="connsiteY13" fmla="*/ 136846 h 295971"/>
                <a:gd name="connsiteX14" fmla="*/ 269444 w 462514"/>
                <a:gd name="connsiteY14" fmla="*/ 294762 h 295971"/>
                <a:gd name="connsiteX15" fmla="*/ 192562 w 462514"/>
                <a:gd name="connsiteY15" fmla="*/ 294762 h 295971"/>
                <a:gd name="connsiteX16" fmla="*/ 192562 w 462514"/>
                <a:gd name="connsiteY16" fmla="*/ 136241 h 295971"/>
                <a:gd name="connsiteX17" fmla="*/ 177967 w 462514"/>
                <a:gd name="connsiteY17" fmla="*/ 88220 h 295971"/>
                <a:gd name="connsiteX18" fmla="*/ 136880 w 462514"/>
                <a:gd name="connsiteY18" fmla="*/ 71705 h 295971"/>
                <a:gd name="connsiteX19" fmla="*/ 113466 w 462514"/>
                <a:gd name="connsiteY19" fmla="*/ 75734 h 295971"/>
                <a:gd name="connsiteX20" fmla="*/ 94306 w 462514"/>
                <a:gd name="connsiteY20" fmla="*/ 87839 h 295971"/>
                <a:gd name="connsiteX21" fmla="*/ 81353 w 462514"/>
                <a:gd name="connsiteY21" fmla="*/ 108210 h 295971"/>
                <a:gd name="connsiteX22" fmla="*/ 76494 w 462514"/>
                <a:gd name="connsiteY22" fmla="*/ 136760 h 295971"/>
                <a:gd name="connsiteX23" fmla="*/ 76494 w 462514"/>
                <a:gd name="connsiteY23" fmla="*/ 294676 h 295971"/>
                <a:gd name="connsiteX24" fmla="*/ -406 w 462514"/>
                <a:gd name="connsiteY24" fmla="*/ 294676 h 295971"/>
                <a:gd name="connsiteX25" fmla="*/ -406 w 462514"/>
                <a:gd name="connsiteY25" fmla="*/ 6651 h 295971"/>
                <a:gd name="connsiteX26" fmla="*/ 74419 w 462514"/>
                <a:gd name="connsiteY26" fmla="*/ 6651 h 295971"/>
                <a:gd name="connsiteX27" fmla="*/ 74419 w 462514"/>
                <a:gd name="connsiteY27" fmla="*/ 40561 h 295971"/>
                <a:gd name="connsiteX28" fmla="*/ 111840 w 462514"/>
                <a:gd name="connsiteY28" fmla="*/ 8293 h 295971"/>
                <a:gd name="connsiteX29" fmla="*/ 158374 w 462514"/>
                <a:gd name="connsiteY29" fmla="*/ -1079 h 295971"/>
                <a:gd name="connsiteX30" fmla="*/ 213918 w 462514"/>
                <a:gd name="connsiteY30" fmla="*/ 12011 h 295971"/>
                <a:gd name="connsiteX31" fmla="*/ 252653 w 462514"/>
                <a:gd name="connsiteY31" fmla="*/ 48326 h 295971"/>
                <a:gd name="connsiteX32" fmla="*/ 295366 w 462514"/>
                <a:gd name="connsiteY32" fmla="*/ 9815 h 295971"/>
                <a:gd name="connsiteX33" fmla="*/ 321737 w 462514"/>
                <a:gd name="connsiteY33" fmla="*/ 1480 h 295971"/>
                <a:gd name="connsiteX34" fmla="*/ 349578 w 462514"/>
                <a:gd name="connsiteY34" fmla="*/ -1114 h 29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62514" h="295971">
                  <a:moveTo>
                    <a:pt x="349578" y="-1114"/>
                  </a:moveTo>
                  <a:cubicBezTo>
                    <a:pt x="365226" y="-1304"/>
                    <a:pt x="380769" y="1480"/>
                    <a:pt x="395386" y="7066"/>
                  </a:cubicBezTo>
                  <a:cubicBezTo>
                    <a:pt x="408712" y="12202"/>
                    <a:pt x="420842" y="20000"/>
                    <a:pt x="431026" y="30013"/>
                  </a:cubicBezTo>
                  <a:cubicBezTo>
                    <a:pt x="441109" y="40112"/>
                    <a:pt x="448941" y="52217"/>
                    <a:pt x="454008" y="65549"/>
                  </a:cubicBezTo>
                  <a:cubicBezTo>
                    <a:pt x="459536" y="80179"/>
                    <a:pt x="462282" y="95725"/>
                    <a:pt x="462101" y="111357"/>
                  </a:cubicBezTo>
                  <a:lnTo>
                    <a:pt x="462101" y="294848"/>
                  </a:lnTo>
                  <a:lnTo>
                    <a:pt x="385512" y="294848"/>
                  </a:lnTo>
                  <a:lnTo>
                    <a:pt x="385512" y="136327"/>
                  </a:lnTo>
                  <a:cubicBezTo>
                    <a:pt x="385512" y="115317"/>
                    <a:pt x="380601" y="99304"/>
                    <a:pt x="370779" y="88306"/>
                  </a:cubicBezTo>
                  <a:cubicBezTo>
                    <a:pt x="360957" y="77308"/>
                    <a:pt x="347308" y="71809"/>
                    <a:pt x="329830" y="71792"/>
                  </a:cubicBezTo>
                  <a:cubicBezTo>
                    <a:pt x="321850" y="71757"/>
                    <a:pt x="313923" y="73106"/>
                    <a:pt x="306416" y="75821"/>
                  </a:cubicBezTo>
                  <a:cubicBezTo>
                    <a:pt x="299208" y="78363"/>
                    <a:pt x="292667" y="82513"/>
                    <a:pt x="287273" y="87926"/>
                  </a:cubicBezTo>
                  <a:cubicBezTo>
                    <a:pt x="281611" y="93771"/>
                    <a:pt x="277198" y="100688"/>
                    <a:pt x="274304" y="108296"/>
                  </a:cubicBezTo>
                  <a:cubicBezTo>
                    <a:pt x="270892" y="117427"/>
                    <a:pt x="269242" y="127111"/>
                    <a:pt x="269444" y="136846"/>
                  </a:cubicBezTo>
                  <a:lnTo>
                    <a:pt x="269444" y="294762"/>
                  </a:lnTo>
                  <a:lnTo>
                    <a:pt x="192562" y="294762"/>
                  </a:lnTo>
                  <a:lnTo>
                    <a:pt x="192562" y="136241"/>
                  </a:lnTo>
                  <a:cubicBezTo>
                    <a:pt x="192562" y="115231"/>
                    <a:pt x="187697" y="99218"/>
                    <a:pt x="177967" y="88220"/>
                  </a:cubicBezTo>
                  <a:cubicBezTo>
                    <a:pt x="168236" y="77222"/>
                    <a:pt x="154541" y="71723"/>
                    <a:pt x="136880" y="71705"/>
                  </a:cubicBezTo>
                  <a:cubicBezTo>
                    <a:pt x="128899" y="71653"/>
                    <a:pt x="120972" y="73019"/>
                    <a:pt x="113466" y="75734"/>
                  </a:cubicBezTo>
                  <a:cubicBezTo>
                    <a:pt x="106253" y="78276"/>
                    <a:pt x="99706" y="82427"/>
                    <a:pt x="94306" y="87839"/>
                  </a:cubicBezTo>
                  <a:cubicBezTo>
                    <a:pt x="88654" y="93684"/>
                    <a:pt x="84248" y="100618"/>
                    <a:pt x="81353" y="108210"/>
                  </a:cubicBezTo>
                  <a:cubicBezTo>
                    <a:pt x="77933" y="117323"/>
                    <a:pt x="76283" y="127024"/>
                    <a:pt x="76494" y="136760"/>
                  </a:cubicBezTo>
                  <a:lnTo>
                    <a:pt x="76494" y="294676"/>
                  </a:lnTo>
                  <a:lnTo>
                    <a:pt x="-406" y="294676"/>
                  </a:lnTo>
                  <a:lnTo>
                    <a:pt x="-406" y="6651"/>
                  </a:lnTo>
                  <a:lnTo>
                    <a:pt x="74419" y="6651"/>
                  </a:lnTo>
                  <a:lnTo>
                    <a:pt x="74419" y="40561"/>
                  </a:lnTo>
                  <a:cubicBezTo>
                    <a:pt x="84634" y="25292"/>
                    <a:pt x="97107" y="14536"/>
                    <a:pt x="111840" y="8293"/>
                  </a:cubicBezTo>
                  <a:cubicBezTo>
                    <a:pt x="126554" y="2051"/>
                    <a:pt x="142387" y="-1148"/>
                    <a:pt x="158374" y="-1079"/>
                  </a:cubicBezTo>
                  <a:cubicBezTo>
                    <a:pt x="179195" y="-1079"/>
                    <a:pt x="197710" y="3279"/>
                    <a:pt x="213918" y="12011"/>
                  </a:cubicBezTo>
                  <a:cubicBezTo>
                    <a:pt x="229827" y="20467"/>
                    <a:pt x="243198" y="32987"/>
                    <a:pt x="252653" y="48326"/>
                  </a:cubicBezTo>
                  <a:cubicBezTo>
                    <a:pt x="262605" y="31414"/>
                    <a:pt x="277517" y="17977"/>
                    <a:pt x="295366" y="9815"/>
                  </a:cubicBezTo>
                  <a:cubicBezTo>
                    <a:pt x="303779" y="5959"/>
                    <a:pt x="312636" y="3158"/>
                    <a:pt x="321737" y="1480"/>
                  </a:cubicBezTo>
                  <a:cubicBezTo>
                    <a:pt x="330920" y="-232"/>
                    <a:pt x="340238" y="-1096"/>
                    <a:pt x="349578" y="-1114"/>
                  </a:cubicBezTo>
                  <a:close/>
                </a:path>
              </a:pathLst>
            </a:custGeom>
            <a:grpFill/>
            <a:ln w="1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2ACDAD1-545C-4B3E-86B1-34F7E9A4C27B}"/>
                </a:ext>
              </a:extLst>
            </p:cNvPr>
            <p:cNvSpPr/>
            <p:nvPr/>
          </p:nvSpPr>
          <p:spPr>
            <a:xfrm>
              <a:off x="6443450" y="4441062"/>
              <a:ext cx="298711" cy="303356"/>
            </a:xfrm>
            <a:custGeom>
              <a:avLst/>
              <a:gdLst>
                <a:gd name="connsiteX0" fmla="*/ 298306 w 298711"/>
                <a:gd name="connsiteY0" fmla="*/ 294793 h 303356"/>
                <a:gd name="connsiteX1" fmla="*/ 223187 w 298711"/>
                <a:gd name="connsiteY1" fmla="*/ 294793 h 303356"/>
                <a:gd name="connsiteX2" fmla="*/ 223187 w 298711"/>
                <a:gd name="connsiteY2" fmla="*/ 262974 h 303356"/>
                <a:gd name="connsiteX3" fmla="*/ 188135 w 298711"/>
                <a:gd name="connsiteY3" fmla="*/ 291369 h 303356"/>
                <a:gd name="connsiteX4" fmla="*/ 137762 w 298711"/>
                <a:gd name="connsiteY4" fmla="*/ 302228 h 303356"/>
                <a:gd name="connsiteX5" fmla="*/ 82962 w 298711"/>
                <a:gd name="connsiteY5" fmla="*/ 290625 h 303356"/>
                <a:gd name="connsiteX6" fmla="*/ 39074 w 298711"/>
                <a:gd name="connsiteY6" fmla="*/ 258807 h 303356"/>
                <a:gd name="connsiteX7" fmla="*/ 10057 w 298711"/>
                <a:gd name="connsiteY7" fmla="*/ 210786 h 303356"/>
                <a:gd name="connsiteX8" fmla="*/ 10057 w 298711"/>
                <a:gd name="connsiteY8" fmla="*/ 90326 h 303356"/>
                <a:gd name="connsiteX9" fmla="*/ 39074 w 298711"/>
                <a:gd name="connsiteY9" fmla="*/ 42304 h 303356"/>
                <a:gd name="connsiteX10" fmla="*/ 82962 w 298711"/>
                <a:gd name="connsiteY10" fmla="*/ 10486 h 303356"/>
                <a:gd name="connsiteX11" fmla="*/ 137762 w 298711"/>
                <a:gd name="connsiteY11" fmla="*/ -1117 h 303356"/>
                <a:gd name="connsiteX12" fmla="*/ 188135 w 298711"/>
                <a:gd name="connsiteY12" fmla="*/ 9742 h 303356"/>
                <a:gd name="connsiteX13" fmla="*/ 223187 w 298711"/>
                <a:gd name="connsiteY13" fmla="*/ 38431 h 303356"/>
                <a:gd name="connsiteX14" fmla="*/ 223187 w 298711"/>
                <a:gd name="connsiteY14" fmla="*/ 6612 h 303356"/>
                <a:gd name="connsiteX15" fmla="*/ 298306 w 298711"/>
                <a:gd name="connsiteY15" fmla="*/ 6612 h 303356"/>
                <a:gd name="connsiteX16" fmla="*/ 151890 w 298711"/>
                <a:gd name="connsiteY16" fmla="*/ 71148 h 303356"/>
                <a:gd name="connsiteX17" fmla="*/ 121403 w 298711"/>
                <a:gd name="connsiteY17" fmla="*/ 77391 h 303356"/>
                <a:gd name="connsiteX18" fmla="*/ 98128 w 298711"/>
                <a:gd name="connsiteY18" fmla="*/ 94355 h 303356"/>
                <a:gd name="connsiteX19" fmla="*/ 83394 w 298711"/>
                <a:gd name="connsiteY19" fmla="*/ 119619 h 303356"/>
                <a:gd name="connsiteX20" fmla="*/ 83394 w 298711"/>
                <a:gd name="connsiteY20" fmla="*/ 181630 h 303356"/>
                <a:gd name="connsiteX21" fmla="*/ 98128 w 298711"/>
                <a:gd name="connsiteY21" fmla="*/ 206774 h 303356"/>
                <a:gd name="connsiteX22" fmla="*/ 121403 w 298711"/>
                <a:gd name="connsiteY22" fmla="*/ 223720 h 303356"/>
                <a:gd name="connsiteX23" fmla="*/ 151890 w 298711"/>
                <a:gd name="connsiteY23" fmla="*/ 229963 h 303356"/>
                <a:gd name="connsiteX24" fmla="*/ 181945 w 298711"/>
                <a:gd name="connsiteY24" fmla="*/ 224014 h 303356"/>
                <a:gd name="connsiteX25" fmla="*/ 205220 w 298711"/>
                <a:gd name="connsiteY25" fmla="*/ 207362 h 303356"/>
                <a:gd name="connsiteX26" fmla="*/ 220230 w 298711"/>
                <a:gd name="connsiteY26" fmla="*/ 182080 h 303356"/>
                <a:gd name="connsiteX27" fmla="*/ 220230 w 298711"/>
                <a:gd name="connsiteY27" fmla="*/ 119031 h 303356"/>
                <a:gd name="connsiteX28" fmla="*/ 205220 w 298711"/>
                <a:gd name="connsiteY28" fmla="*/ 93750 h 303356"/>
                <a:gd name="connsiteX29" fmla="*/ 181945 w 298711"/>
                <a:gd name="connsiteY29" fmla="*/ 77097 h 303356"/>
                <a:gd name="connsiteX30" fmla="*/ 151890 w 298711"/>
                <a:gd name="connsiteY30" fmla="*/ 71148 h 303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98711" h="303356">
                  <a:moveTo>
                    <a:pt x="298306" y="294793"/>
                  </a:moveTo>
                  <a:lnTo>
                    <a:pt x="223187" y="294793"/>
                  </a:lnTo>
                  <a:lnTo>
                    <a:pt x="223187" y="262974"/>
                  </a:lnTo>
                  <a:cubicBezTo>
                    <a:pt x="213625" y="274785"/>
                    <a:pt x="201675" y="284469"/>
                    <a:pt x="188135" y="291369"/>
                  </a:cubicBezTo>
                  <a:cubicBezTo>
                    <a:pt x="174185" y="298614"/>
                    <a:pt x="157394" y="302228"/>
                    <a:pt x="137762" y="302228"/>
                  </a:cubicBezTo>
                  <a:cubicBezTo>
                    <a:pt x="118868" y="302402"/>
                    <a:pt x="100166" y="298441"/>
                    <a:pt x="82962" y="290625"/>
                  </a:cubicBezTo>
                  <a:cubicBezTo>
                    <a:pt x="66334" y="283086"/>
                    <a:pt x="51405" y="272261"/>
                    <a:pt x="39074" y="258807"/>
                  </a:cubicBezTo>
                  <a:cubicBezTo>
                    <a:pt x="26388" y="244835"/>
                    <a:pt x="16533" y="228510"/>
                    <a:pt x="10057" y="210786"/>
                  </a:cubicBezTo>
                  <a:cubicBezTo>
                    <a:pt x="-3893" y="171843"/>
                    <a:pt x="-3893" y="129269"/>
                    <a:pt x="10057" y="90326"/>
                  </a:cubicBezTo>
                  <a:cubicBezTo>
                    <a:pt x="16536" y="72601"/>
                    <a:pt x="26391" y="56294"/>
                    <a:pt x="39074" y="42304"/>
                  </a:cubicBezTo>
                  <a:cubicBezTo>
                    <a:pt x="51405" y="28851"/>
                    <a:pt x="66334" y="18025"/>
                    <a:pt x="82962" y="10486"/>
                  </a:cubicBezTo>
                  <a:cubicBezTo>
                    <a:pt x="100166" y="2670"/>
                    <a:pt x="118868" y="-1290"/>
                    <a:pt x="137762" y="-1117"/>
                  </a:cubicBezTo>
                  <a:cubicBezTo>
                    <a:pt x="157360" y="-1117"/>
                    <a:pt x="174151" y="2497"/>
                    <a:pt x="188135" y="9742"/>
                  </a:cubicBezTo>
                  <a:cubicBezTo>
                    <a:pt x="201727" y="16694"/>
                    <a:pt x="213694" y="26481"/>
                    <a:pt x="223187" y="38431"/>
                  </a:cubicBezTo>
                  <a:lnTo>
                    <a:pt x="223187" y="6612"/>
                  </a:lnTo>
                  <a:lnTo>
                    <a:pt x="298306" y="6612"/>
                  </a:lnTo>
                  <a:close/>
                  <a:moveTo>
                    <a:pt x="151890" y="71148"/>
                  </a:moveTo>
                  <a:cubicBezTo>
                    <a:pt x="141397" y="71010"/>
                    <a:pt x="130996" y="73137"/>
                    <a:pt x="121403" y="77391"/>
                  </a:cubicBezTo>
                  <a:cubicBezTo>
                    <a:pt x="112544" y="81351"/>
                    <a:pt x="104616" y="87144"/>
                    <a:pt x="98128" y="94355"/>
                  </a:cubicBezTo>
                  <a:cubicBezTo>
                    <a:pt x="91607" y="101721"/>
                    <a:pt x="86600" y="110316"/>
                    <a:pt x="83394" y="119619"/>
                  </a:cubicBezTo>
                  <a:cubicBezTo>
                    <a:pt x="76524" y="139713"/>
                    <a:pt x="76524" y="161536"/>
                    <a:pt x="83394" y="181630"/>
                  </a:cubicBezTo>
                  <a:cubicBezTo>
                    <a:pt x="86621" y="190899"/>
                    <a:pt x="91626" y="199424"/>
                    <a:pt x="98128" y="206774"/>
                  </a:cubicBezTo>
                  <a:cubicBezTo>
                    <a:pt x="104621" y="213985"/>
                    <a:pt x="112550" y="219760"/>
                    <a:pt x="121403" y="223720"/>
                  </a:cubicBezTo>
                  <a:cubicBezTo>
                    <a:pt x="130996" y="227974"/>
                    <a:pt x="141397" y="230101"/>
                    <a:pt x="151890" y="229963"/>
                  </a:cubicBezTo>
                  <a:cubicBezTo>
                    <a:pt x="162214" y="230101"/>
                    <a:pt x="172453" y="228078"/>
                    <a:pt x="181945" y="224014"/>
                  </a:cubicBezTo>
                  <a:cubicBezTo>
                    <a:pt x="190798" y="220175"/>
                    <a:pt x="198736" y="214503"/>
                    <a:pt x="205220" y="207362"/>
                  </a:cubicBezTo>
                  <a:cubicBezTo>
                    <a:pt x="211826" y="199995"/>
                    <a:pt x="216927" y="191401"/>
                    <a:pt x="220230" y="182080"/>
                  </a:cubicBezTo>
                  <a:cubicBezTo>
                    <a:pt x="227303" y="161657"/>
                    <a:pt x="227303" y="139454"/>
                    <a:pt x="220230" y="119031"/>
                  </a:cubicBezTo>
                  <a:cubicBezTo>
                    <a:pt x="216927" y="109711"/>
                    <a:pt x="211826" y="101116"/>
                    <a:pt x="205220" y="93750"/>
                  </a:cubicBezTo>
                  <a:cubicBezTo>
                    <a:pt x="198736" y="86608"/>
                    <a:pt x="190798" y="80936"/>
                    <a:pt x="181945" y="77097"/>
                  </a:cubicBezTo>
                  <a:cubicBezTo>
                    <a:pt x="172449" y="73050"/>
                    <a:pt x="162214" y="71010"/>
                    <a:pt x="151890" y="71148"/>
                  </a:cubicBezTo>
                  <a:close/>
                </a:path>
              </a:pathLst>
            </a:custGeom>
            <a:grpFill/>
            <a:ln w="1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30E5DC6-2CD8-4BBD-8FCA-0D8C4BA08591}"/>
                </a:ext>
              </a:extLst>
            </p:cNvPr>
            <p:cNvSpPr/>
            <p:nvPr/>
          </p:nvSpPr>
          <p:spPr>
            <a:xfrm>
              <a:off x="6781295" y="4448797"/>
              <a:ext cx="249859" cy="288180"/>
            </a:xfrm>
            <a:custGeom>
              <a:avLst/>
              <a:gdLst>
                <a:gd name="connsiteX0" fmla="*/ 246203 w 249859"/>
                <a:gd name="connsiteY0" fmla="*/ 55683 h 288180"/>
                <a:gd name="connsiteX1" fmla="*/ 105390 w 249859"/>
                <a:gd name="connsiteY1" fmla="*/ 217766 h 288180"/>
                <a:gd name="connsiteX2" fmla="*/ 249454 w 249859"/>
                <a:gd name="connsiteY2" fmla="*/ 217766 h 288180"/>
                <a:gd name="connsiteX3" fmla="*/ 249454 w 249859"/>
                <a:gd name="connsiteY3" fmla="*/ 287058 h 288180"/>
                <a:gd name="connsiteX4" fmla="*/ -406 w 249859"/>
                <a:gd name="connsiteY4" fmla="*/ 287058 h 288180"/>
                <a:gd name="connsiteX5" fmla="*/ -406 w 249859"/>
                <a:gd name="connsiteY5" fmla="*/ 231151 h 288180"/>
                <a:gd name="connsiteX6" fmla="*/ 143641 w 249859"/>
                <a:gd name="connsiteY6" fmla="*/ 67875 h 288180"/>
                <a:gd name="connsiteX7" fmla="*/ 4592 w 249859"/>
                <a:gd name="connsiteY7" fmla="*/ 67875 h 288180"/>
                <a:gd name="connsiteX8" fmla="*/ 4592 w 249859"/>
                <a:gd name="connsiteY8" fmla="*/ -1123 h 288180"/>
                <a:gd name="connsiteX9" fmla="*/ 246151 w 249859"/>
                <a:gd name="connsiteY9" fmla="*/ -1123 h 28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9859" h="288180">
                  <a:moveTo>
                    <a:pt x="246203" y="55683"/>
                  </a:moveTo>
                  <a:lnTo>
                    <a:pt x="105390" y="217766"/>
                  </a:lnTo>
                  <a:lnTo>
                    <a:pt x="249454" y="217766"/>
                  </a:lnTo>
                  <a:lnTo>
                    <a:pt x="249454" y="287058"/>
                  </a:lnTo>
                  <a:lnTo>
                    <a:pt x="-406" y="287058"/>
                  </a:lnTo>
                  <a:lnTo>
                    <a:pt x="-406" y="231151"/>
                  </a:lnTo>
                  <a:lnTo>
                    <a:pt x="143641" y="67875"/>
                  </a:lnTo>
                  <a:lnTo>
                    <a:pt x="4592" y="67875"/>
                  </a:lnTo>
                  <a:lnTo>
                    <a:pt x="4592" y="-1123"/>
                  </a:lnTo>
                  <a:lnTo>
                    <a:pt x="246151" y="-1123"/>
                  </a:lnTo>
                  <a:close/>
                </a:path>
              </a:pathLst>
            </a:custGeom>
            <a:grpFill/>
            <a:ln w="1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070B0A0-FEDC-437A-B4C4-4EFB6FADF81A}"/>
                </a:ext>
              </a:extLst>
            </p:cNvPr>
            <p:cNvSpPr/>
            <p:nvPr/>
          </p:nvSpPr>
          <p:spPr>
            <a:xfrm>
              <a:off x="7059462" y="4304558"/>
              <a:ext cx="98068" cy="432419"/>
            </a:xfrm>
            <a:custGeom>
              <a:avLst/>
              <a:gdLst>
                <a:gd name="connsiteX0" fmla="*/ 48465 w 98068"/>
                <a:gd name="connsiteY0" fmla="*/ -1121 h 432419"/>
                <a:gd name="connsiteX1" fmla="*/ 67746 w 98068"/>
                <a:gd name="connsiteY1" fmla="*/ 2735 h 432419"/>
                <a:gd name="connsiteX2" fmla="*/ 93823 w 98068"/>
                <a:gd name="connsiteY2" fmla="*/ 29210 h 432419"/>
                <a:gd name="connsiteX3" fmla="*/ 97662 w 98068"/>
                <a:gd name="connsiteY3" fmla="*/ 48837 h 432419"/>
                <a:gd name="connsiteX4" fmla="*/ 83361 w 98068"/>
                <a:gd name="connsiteY4" fmla="*/ 84079 h 432419"/>
                <a:gd name="connsiteX5" fmla="*/ 67798 w 98068"/>
                <a:gd name="connsiteY5" fmla="*/ 94455 h 432419"/>
                <a:gd name="connsiteX6" fmla="*/ 29218 w 98068"/>
                <a:gd name="connsiteY6" fmla="*/ 94455 h 432419"/>
                <a:gd name="connsiteX7" fmla="*/ 13655 w 98068"/>
                <a:gd name="connsiteY7" fmla="*/ 84079 h 432419"/>
                <a:gd name="connsiteX8" fmla="*/ 3279 w 98068"/>
                <a:gd name="connsiteY8" fmla="*/ 68326 h 432419"/>
                <a:gd name="connsiteX9" fmla="*/ -404 w 98068"/>
                <a:gd name="connsiteY9" fmla="*/ 48837 h 432419"/>
                <a:gd name="connsiteX10" fmla="*/ 3279 w 98068"/>
                <a:gd name="connsiteY10" fmla="*/ 29210 h 432419"/>
                <a:gd name="connsiteX11" fmla="*/ 13655 w 98068"/>
                <a:gd name="connsiteY11" fmla="*/ 13301 h 432419"/>
                <a:gd name="connsiteX12" fmla="*/ 29218 w 98068"/>
                <a:gd name="connsiteY12" fmla="*/ 2735 h 432419"/>
                <a:gd name="connsiteX13" fmla="*/ 48465 w 98068"/>
                <a:gd name="connsiteY13" fmla="*/ -1121 h 432419"/>
                <a:gd name="connsiteX14" fmla="*/ 87338 w 98068"/>
                <a:gd name="connsiteY14" fmla="*/ 431296 h 432419"/>
                <a:gd name="connsiteX15" fmla="*/ 10456 w 98068"/>
                <a:gd name="connsiteY15" fmla="*/ 431296 h 432419"/>
                <a:gd name="connsiteX16" fmla="*/ 10456 w 98068"/>
                <a:gd name="connsiteY16" fmla="*/ 143116 h 432419"/>
                <a:gd name="connsiteX17" fmla="*/ 87338 w 98068"/>
                <a:gd name="connsiteY17" fmla="*/ 143116 h 43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068" h="432419">
                  <a:moveTo>
                    <a:pt x="48465" y="-1121"/>
                  </a:moveTo>
                  <a:cubicBezTo>
                    <a:pt x="55088" y="-1173"/>
                    <a:pt x="61659" y="141"/>
                    <a:pt x="67746" y="2735"/>
                  </a:cubicBezTo>
                  <a:cubicBezTo>
                    <a:pt x="79608" y="7732"/>
                    <a:pt x="88998" y="17261"/>
                    <a:pt x="93823" y="29210"/>
                  </a:cubicBezTo>
                  <a:cubicBezTo>
                    <a:pt x="96399" y="35435"/>
                    <a:pt x="97696" y="42110"/>
                    <a:pt x="97662" y="48837"/>
                  </a:cubicBezTo>
                  <a:cubicBezTo>
                    <a:pt x="97748" y="62014"/>
                    <a:pt x="92595" y="74689"/>
                    <a:pt x="83361" y="84079"/>
                  </a:cubicBezTo>
                  <a:cubicBezTo>
                    <a:pt x="78934" y="88558"/>
                    <a:pt x="73625" y="92086"/>
                    <a:pt x="67798" y="94455"/>
                  </a:cubicBezTo>
                  <a:cubicBezTo>
                    <a:pt x="55416" y="99418"/>
                    <a:pt x="41599" y="99418"/>
                    <a:pt x="29218" y="94455"/>
                  </a:cubicBezTo>
                  <a:cubicBezTo>
                    <a:pt x="23390" y="92086"/>
                    <a:pt x="18082" y="88558"/>
                    <a:pt x="13655" y="84079"/>
                  </a:cubicBezTo>
                  <a:cubicBezTo>
                    <a:pt x="9176" y="79566"/>
                    <a:pt x="5648" y="74222"/>
                    <a:pt x="3279" y="68326"/>
                  </a:cubicBezTo>
                  <a:cubicBezTo>
                    <a:pt x="789" y="62135"/>
                    <a:pt x="-456" y="55512"/>
                    <a:pt x="-404" y="48837"/>
                  </a:cubicBezTo>
                  <a:cubicBezTo>
                    <a:pt x="-439" y="42127"/>
                    <a:pt x="806" y="35452"/>
                    <a:pt x="3279" y="29210"/>
                  </a:cubicBezTo>
                  <a:cubicBezTo>
                    <a:pt x="5614" y="23261"/>
                    <a:pt x="9159" y="17849"/>
                    <a:pt x="13655" y="13301"/>
                  </a:cubicBezTo>
                  <a:cubicBezTo>
                    <a:pt x="18099" y="8805"/>
                    <a:pt x="23390" y="5208"/>
                    <a:pt x="29218" y="2735"/>
                  </a:cubicBezTo>
                  <a:cubicBezTo>
                    <a:pt x="35305" y="141"/>
                    <a:pt x="41859" y="-1173"/>
                    <a:pt x="48465" y="-1121"/>
                  </a:cubicBezTo>
                  <a:close/>
                  <a:moveTo>
                    <a:pt x="87338" y="431296"/>
                  </a:moveTo>
                  <a:lnTo>
                    <a:pt x="10456" y="431296"/>
                  </a:lnTo>
                  <a:lnTo>
                    <a:pt x="10456" y="143116"/>
                  </a:lnTo>
                  <a:lnTo>
                    <a:pt x="87338" y="143116"/>
                  </a:lnTo>
                  <a:close/>
                </a:path>
              </a:pathLst>
            </a:custGeom>
            <a:grpFill/>
            <a:ln w="1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4542F76-24EE-418E-9B83-16AB68FB65BF}"/>
                </a:ext>
              </a:extLst>
            </p:cNvPr>
            <p:cNvSpPr/>
            <p:nvPr/>
          </p:nvSpPr>
          <p:spPr>
            <a:xfrm>
              <a:off x="7198461" y="4441027"/>
              <a:ext cx="269857" cy="295916"/>
            </a:xfrm>
            <a:custGeom>
              <a:avLst/>
              <a:gdLst>
                <a:gd name="connsiteX0" fmla="*/ 158375 w 269857"/>
                <a:gd name="connsiteY0" fmla="*/ -1117 h 295916"/>
                <a:gd name="connsiteX1" fmla="*/ 203006 w 269857"/>
                <a:gd name="connsiteY1" fmla="*/ 7063 h 295916"/>
                <a:gd name="connsiteX2" fmla="*/ 261196 w 269857"/>
                <a:gd name="connsiteY2" fmla="*/ 65494 h 295916"/>
                <a:gd name="connsiteX3" fmla="*/ 269445 w 269857"/>
                <a:gd name="connsiteY3" fmla="*/ 111302 h 295916"/>
                <a:gd name="connsiteX4" fmla="*/ 269445 w 269857"/>
                <a:gd name="connsiteY4" fmla="*/ 294794 h 295916"/>
                <a:gd name="connsiteX5" fmla="*/ 192544 w 269857"/>
                <a:gd name="connsiteY5" fmla="*/ 294794 h 295916"/>
                <a:gd name="connsiteX6" fmla="*/ 192544 w 269857"/>
                <a:gd name="connsiteY6" fmla="*/ 136273 h 295916"/>
                <a:gd name="connsiteX7" fmla="*/ 177967 w 269857"/>
                <a:gd name="connsiteY7" fmla="*/ 88251 h 295916"/>
                <a:gd name="connsiteX8" fmla="*/ 136880 w 269857"/>
                <a:gd name="connsiteY8" fmla="*/ 71737 h 295916"/>
                <a:gd name="connsiteX9" fmla="*/ 113448 w 269857"/>
                <a:gd name="connsiteY9" fmla="*/ 75766 h 295916"/>
                <a:gd name="connsiteX10" fmla="*/ 94306 w 269857"/>
                <a:gd name="connsiteY10" fmla="*/ 87871 h 295916"/>
                <a:gd name="connsiteX11" fmla="*/ 81336 w 269857"/>
                <a:gd name="connsiteY11" fmla="*/ 108241 h 295916"/>
                <a:gd name="connsiteX12" fmla="*/ 76477 w 269857"/>
                <a:gd name="connsiteY12" fmla="*/ 136791 h 295916"/>
                <a:gd name="connsiteX13" fmla="*/ 76477 w 269857"/>
                <a:gd name="connsiteY13" fmla="*/ 294707 h 295916"/>
                <a:gd name="connsiteX14" fmla="*/ -406 w 269857"/>
                <a:gd name="connsiteY14" fmla="*/ 294707 h 295916"/>
                <a:gd name="connsiteX15" fmla="*/ -406 w 269857"/>
                <a:gd name="connsiteY15" fmla="*/ 6648 h 295916"/>
                <a:gd name="connsiteX16" fmla="*/ 74419 w 269857"/>
                <a:gd name="connsiteY16" fmla="*/ 6648 h 295916"/>
                <a:gd name="connsiteX17" fmla="*/ 74419 w 269857"/>
                <a:gd name="connsiteY17" fmla="*/ 40558 h 295916"/>
                <a:gd name="connsiteX18" fmla="*/ 111840 w 269857"/>
                <a:gd name="connsiteY18" fmla="*/ 8290 h 295916"/>
                <a:gd name="connsiteX19" fmla="*/ 158375 w 269857"/>
                <a:gd name="connsiteY19" fmla="*/ -1117 h 2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9857" h="295916">
                  <a:moveTo>
                    <a:pt x="158375" y="-1117"/>
                  </a:moveTo>
                  <a:cubicBezTo>
                    <a:pt x="173644" y="-1272"/>
                    <a:pt x="188792" y="1512"/>
                    <a:pt x="203006" y="7063"/>
                  </a:cubicBezTo>
                  <a:cubicBezTo>
                    <a:pt x="229827" y="17386"/>
                    <a:pt x="250993" y="38639"/>
                    <a:pt x="261196" y="65494"/>
                  </a:cubicBezTo>
                  <a:cubicBezTo>
                    <a:pt x="266816" y="80106"/>
                    <a:pt x="269617" y="95652"/>
                    <a:pt x="269445" y="111302"/>
                  </a:cubicBezTo>
                  <a:lnTo>
                    <a:pt x="269445" y="294794"/>
                  </a:lnTo>
                  <a:lnTo>
                    <a:pt x="192544" y="294794"/>
                  </a:lnTo>
                  <a:lnTo>
                    <a:pt x="192544" y="136273"/>
                  </a:lnTo>
                  <a:cubicBezTo>
                    <a:pt x="192544" y="115262"/>
                    <a:pt x="187685" y="99249"/>
                    <a:pt x="177967" y="88251"/>
                  </a:cubicBezTo>
                  <a:cubicBezTo>
                    <a:pt x="168249" y="77253"/>
                    <a:pt x="154553" y="71754"/>
                    <a:pt x="136880" y="71737"/>
                  </a:cubicBezTo>
                  <a:cubicBezTo>
                    <a:pt x="128891" y="71702"/>
                    <a:pt x="120953" y="73051"/>
                    <a:pt x="113448" y="75766"/>
                  </a:cubicBezTo>
                  <a:cubicBezTo>
                    <a:pt x="106237" y="78308"/>
                    <a:pt x="99701" y="82458"/>
                    <a:pt x="94306" y="87871"/>
                  </a:cubicBezTo>
                  <a:cubicBezTo>
                    <a:pt x="88651" y="93716"/>
                    <a:pt x="84241" y="100650"/>
                    <a:pt x="81336" y="108241"/>
                  </a:cubicBezTo>
                  <a:cubicBezTo>
                    <a:pt x="77930" y="117372"/>
                    <a:pt x="76269" y="127056"/>
                    <a:pt x="76477" y="136791"/>
                  </a:cubicBezTo>
                  <a:lnTo>
                    <a:pt x="76477" y="294707"/>
                  </a:lnTo>
                  <a:lnTo>
                    <a:pt x="-406" y="294707"/>
                  </a:lnTo>
                  <a:lnTo>
                    <a:pt x="-406" y="6648"/>
                  </a:lnTo>
                  <a:lnTo>
                    <a:pt x="74419" y="6648"/>
                  </a:lnTo>
                  <a:lnTo>
                    <a:pt x="74419" y="40558"/>
                  </a:lnTo>
                  <a:cubicBezTo>
                    <a:pt x="84622" y="25289"/>
                    <a:pt x="97090" y="14533"/>
                    <a:pt x="111840" y="8290"/>
                  </a:cubicBezTo>
                  <a:cubicBezTo>
                    <a:pt x="126556" y="2031"/>
                    <a:pt x="142379" y="-1186"/>
                    <a:pt x="158375" y="-1117"/>
                  </a:cubicBezTo>
                  <a:close/>
                </a:path>
              </a:pathLst>
            </a:custGeom>
            <a:grpFill/>
            <a:ln w="1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1E41EC3-F951-4F24-805A-CE9B4EB0E861}"/>
                </a:ext>
              </a:extLst>
            </p:cNvPr>
            <p:cNvSpPr/>
            <p:nvPr/>
          </p:nvSpPr>
          <p:spPr>
            <a:xfrm>
              <a:off x="7499563" y="4441031"/>
              <a:ext cx="295075" cy="420452"/>
            </a:xfrm>
            <a:custGeom>
              <a:avLst/>
              <a:gdLst>
                <a:gd name="connsiteX0" fmla="*/ 130944 w 295075"/>
                <a:gd name="connsiteY0" fmla="*/ -1121 h 420452"/>
                <a:gd name="connsiteX1" fmla="*/ 182822 w 295075"/>
                <a:gd name="connsiteY1" fmla="*/ 9583 h 420452"/>
                <a:gd name="connsiteX2" fmla="*/ 219343 w 295075"/>
                <a:gd name="connsiteY2" fmla="*/ 38721 h 420452"/>
                <a:gd name="connsiteX3" fmla="*/ 219343 w 295075"/>
                <a:gd name="connsiteY3" fmla="*/ 6608 h 420452"/>
                <a:gd name="connsiteX4" fmla="*/ 294670 w 295075"/>
                <a:gd name="connsiteY4" fmla="*/ 6608 h 420452"/>
                <a:gd name="connsiteX5" fmla="*/ 294670 w 295075"/>
                <a:gd name="connsiteY5" fmla="*/ 270994 h 420452"/>
                <a:gd name="connsiteX6" fmla="*/ 283914 w 295075"/>
                <a:gd name="connsiteY6" fmla="*/ 333247 h 420452"/>
                <a:gd name="connsiteX7" fmla="*/ 252978 w 295075"/>
                <a:gd name="connsiteY7" fmla="*/ 379937 h 420452"/>
                <a:gd name="connsiteX8" fmla="*/ 204368 w 295075"/>
                <a:gd name="connsiteY8" fmla="*/ 409231 h 420452"/>
                <a:gd name="connsiteX9" fmla="*/ 140593 w 295075"/>
                <a:gd name="connsiteY9" fmla="*/ 419330 h 420452"/>
                <a:gd name="connsiteX10" fmla="*/ 106562 w 295075"/>
                <a:gd name="connsiteY10" fmla="*/ 417099 h 420452"/>
                <a:gd name="connsiteX11" fmla="*/ 73273 w 295075"/>
                <a:gd name="connsiteY11" fmla="*/ 410562 h 420452"/>
                <a:gd name="connsiteX12" fmla="*/ 42493 w 295075"/>
                <a:gd name="connsiteY12" fmla="*/ 399703 h 420452"/>
                <a:gd name="connsiteX13" fmla="*/ 15689 w 295075"/>
                <a:gd name="connsiteY13" fmla="*/ 384537 h 420452"/>
                <a:gd name="connsiteX14" fmla="*/ 43081 w 295075"/>
                <a:gd name="connsiteY14" fmla="*/ 321195 h 420452"/>
                <a:gd name="connsiteX15" fmla="*/ 88041 w 295075"/>
                <a:gd name="connsiteY15" fmla="*/ 343052 h 420452"/>
                <a:gd name="connsiteX16" fmla="*/ 137394 w 295075"/>
                <a:gd name="connsiteY16" fmla="*/ 350644 h 420452"/>
                <a:gd name="connsiteX17" fmla="*/ 170250 w 295075"/>
                <a:gd name="connsiteY17" fmla="*/ 345733 h 420452"/>
                <a:gd name="connsiteX18" fmla="*/ 195878 w 295075"/>
                <a:gd name="connsiteY18" fmla="*/ 331155 h 420452"/>
                <a:gd name="connsiteX19" fmla="*/ 212669 w 295075"/>
                <a:gd name="connsiteY19" fmla="*/ 307222 h 420452"/>
                <a:gd name="connsiteX20" fmla="*/ 218704 w 295075"/>
                <a:gd name="connsiteY20" fmla="*/ 274211 h 420452"/>
                <a:gd name="connsiteX21" fmla="*/ 218704 w 295075"/>
                <a:gd name="connsiteY21" fmla="*/ 253978 h 420452"/>
                <a:gd name="connsiteX22" fmla="*/ 182389 w 295075"/>
                <a:gd name="connsiteY22" fmla="*/ 282529 h 420452"/>
                <a:gd name="connsiteX23" fmla="*/ 130979 w 295075"/>
                <a:gd name="connsiteY23" fmla="*/ 292904 h 420452"/>
                <a:gd name="connsiteX24" fmla="*/ 81038 w 295075"/>
                <a:gd name="connsiteY24" fmla="*/ 282356 h 420452"/>
                <a:gd name="connsiteX25" fmla="*/ 39207 w 295075"/>
                <a:gd name="connsiteY25" fmla="*/ 252612 h 420452"/>
                <a:gd name="connsiteX26" fmla="*/ 10346 w 295075"/>
                <a:gd name="connsiteY26" fmla="*/ 206216 h 420452"/>
                <a:gd name="connsiteX27" fmla="*/ 10346 w 295075"/>
                <a:gd name="connsiteY27" fmla="*/ 85618 h 420452"/>
                <a:gd name="connsiteX28" fmla="*/ 39207 w 295075"/>
                <a:gd name="connsiteY28" fmla="*/ 39222 h 420452"/>
                <a:gd name="connsiteX29" fmla="*/ 81038 w 295075"/>
                <a:gd name="connsiteY29" fmla="*/ 9324 h 420452"/>
                <a:gd name="connsiteX30" fmla="*/ 130944 w 295075"/>
                <a:gd name="connsiteY30" fmla="*/ -1121 h 420452"/>
                <a:gd name="connsiteX31" fmla="*/ 150381 w 295075"/>
                <a:gd name="connsiteY31" fmla="*/ 70245 h 420452"/>
                <a:gd name="connsiteX32" fmla="*/ 120638 w 295075"/>
                <a:gd name="connsiteY32" fmla="*/ 76194 h 420452"/>
                <a:gd name="connsiteX33" fmla="*/ 97950 w 295075"/>
                <a:gd name="connsiteY33" fmla="*/ 92414 h 420452"/>
                <a:gd name="connsiteX34" fmla="*/ 83511 w 295075"/>
                <a:gd name="connsiteY34" fmla="*/ 116503 h 420452"/>
                <a:gd name="connsiteX35" fmla="*/ 78496 w 295075"/>
                <a:gd name="connsiteY35" fmla="*/ 146090 h 420452"/>
                <a:gd name="connsiteX36" fmla="*/ 83511 w 295075"/>
                <a:gd name="connsiteY36" fmla="*/ 175488 h 420452"/>
                <a:gd name="connsiteX37" fmla="*/ 97950 w 295075"/>
                <a:gd name="connsiteY37" fmla="*/ 199420 h 420452"/>
                <a:gd name="connsiteX38" fmla="*/ 120638 w 295075"/>
                <a:gd name="connsiteY38" fmla="*/ 215624 h 420452"/>
                <a:gd name="connsiteX39" fmla="*/ 179554 w 295075"/>
                <a:gd name="connsiteY39" fmla="*/ 215779 h 420452"/>
                <a:gd name="connsiteX40" fmla="*/ 202224 w 295075"/>
                <a:gd name="connsiteY40" fmla="*/ 199870 h 420452"/>
                <a:gd name="connsiteX41" fmla="*/ 216819 w 295075"/>
                <a:gd name="connsiteY41" fmla="*/ 175920 h 420452"/>
                <a:gd name="connsiteX42" fmla="*/ 222007 w 295075"/>
                <a:gd name="connsiteY42" fmla="*/ 146038 h 420452"/>
                <a:gd name="connsiteX43" fmla="*/ 216819 w 295075"/>
                <a:gd name="connsiteY43" fmla="*/ 116001 h 420452"/>
                <a:gd name="connsiteX44" fmla="*/ 202224 w 295075"/>
                <a:gd name="connsiteY44" fmla="*/ 91913 h 420452"/>
                <a:gd name="connsiteX45" fmla="*/ 179554 w 295075"/>
                <a:gd name="connsiteY45" fmla="*/ 76003 h 420452"/>
                <a:gd name="connsiteX46" fmla="*/ 150381 w 295075"/>
                <a:gd name="connsiteY46" fmla="*/ 70280 h 42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95075" h="420452">
                  <a:moveTo>
                    <a:pt x="130944" y="-1121"/>
                  </a:moveTo>
                  <a:cubicBezTo>
                    <a:pt x="150969" y="-1121"/>
                    <a:pt x="168261" y="2441"/>
                    <a:pt x="182822" y="9583"/>
                  </a:cubicBezTo>
                  <a:cubicBezTo>
                    <a:pt x="197019" y="16465"/>
                    <a:pt x="209487" y="26409"/>
                    <a:pt x="219343" y="38721"/>
                  </a:cubicBezTo>
                  <a:lnTo>
                    <a:pt x="219343" y="6608"/>
                  </a:lnTo>
                  <a:lnTo>
                    <a:pt x="294670" y="6608"/>
                  </a:lnTo>
                  <a:lnTo>
                    <a:pt x="294670" y="270994"/>
                  </a:lnTo>
                  <a:cubicBezTo>
                    <a:pt x="294670" y="294201"/>
                    <a:pt x="291090" y="314952"/>
                    <a:pt x="283914" y="333247"/>
                  </a:cubicBezTo>
                  <a:cubicBezTo>
                    <a:pt x="277187" y="350903"/>
                    <a:pt x="266621" y="366864"/>
                    <a:pt x="252978" y="379937"/>
                  </a:cubicBezTo>
                  <a:cubicBezTo>
                    <a:pt x="239022" y="393028"/>
                    <a:pt x="222456" y="403006"/>
                    <a:pt x="204368" y="409231"/>
                  </a:cubicBezTo>
                  <a:cubicBezTo>
                    <a:pt x="185416" y="415958"/>
                    <a:pt x="164163" y="419330"/>
                    <a:pt x="140593" y="419330"/>
                  </a:cubicBezTo>
                  <a:cubicBezTo>
                    <a:pt x="129215" y="419313"/>
                    <a:pt x="117854" y="418569"/>
                    <a:pt x="106562" y="417099"/>
                  </a:cubicBezTo>
                  <a:cubicBezTo>
                    <a:pt x="95339" y="415664"/>
                    <a:pt x="84220" y="413485"/>
                    <a:pt x="73273" y="410562"/>
                  </a:cubicBezTo>
                  <a:cubicBezTo>
                    <a:pt x="62742" y="407744"/>
                    <a:pt x="52453" y="404112"/>
                    <a:pt x="42493" y="399703"/>
                  </a:cubicBezTo>
                  <a:cubicBezTo>
                    <a:pt x="33068" y="395570"/>
                    <a:pt x="24094" y="390486"/>
                    <a:pt x="15689" y="384537"/>
                  </a:cubicBezTo>
                  <a:lnTo>
                    <a:pt x="43081" y="321195"/>
                  </a:lnTo>
                  <a:cubicBezTo>
                    <a:pt x="57001" y="330498"/>
                    <a:pt x="72132" y="337865"/>
                    <a:pt x="88041" y="343052"/>
                  </a:cubicBezTo>
                  <a:cubicBezTo>
                    <a:pt x="103985" y="348154"/>
                    <a:pt x="120655" y="350730"/>
                    <a:pt x="137394" y="350644"/>
                  </a:cubicBezTo>
                  <a:cubicBezTo>
                    <a:pt x="148531" y="350765"/>
                    <a:pt x="159632" y="349105"/>
                    <a:pt x="170250" y="345733"/>
                  </a:cubicBezTo>
                  <a:cubicBezTo>
                    <a:pt x="179709" y="342724"/>
                    <a:pt x="188442" y="337744"/>
                    <a:pt x="195878" y="331155"/>
                  </a:cubicBezTo>
                  <a:cubicBezTo>
                    <a:pt x="203175" y="324515"/>
                    <a:pt x="208916" y="316353"/>
                    <a:pt x="212669" y="307222"/>
                  </a:cubicBezTo>
                  <a:cubicBezTo>
                    <a:pt x="216871" y="296743"/>
                    <a:pt x="218928" y="285503"/>
                    <a:pt x="218704" y="274211"/>
                  </a:cubicBezTo>
                  <a:lnTo>
                    <a:pt x="218704" y="253978"/>
                  </a:lnTo>
                  <a:cubicBezTo>
                    <a:pt x="208882" y="266083"/>
                    <a:pt x="196465" y="275836"/>
                    <a:pt x="182389" y="282529"/>
                  </a:cubicBezTo>
                  <a:cubicBezTo>
                    <a:pt x="167950" y="289446"/>
                    <a:pt x="150813" y="292904"/>
                    <a:pt x="130979" y="292904"/>
                  </a:cubicBezTo>
                  <a:cubicBezTo>
                    <a:pt x="113773" y="292973"/>
                    <a:pt x="96757" y="289376"/>
                    <a:pt x="81038" y="282356"/>
                  </a:cubicBezTo>
                  <a:cubicBezTo>
                    <a:pt x="65250" y="275317"/>
                    <a:pt x="51035" y="265219"/>
                    <a:pt x="39207" y="252612"/>
                  </a:cubicBezTo>
                  <a:cubicBezTo>
                    <a:pt x="26705" y="239141"/>
                    <a:pt x="16900" y="223388"/>
                    <a:pt x="10346" y="206216"/>
                  </a:cubicBezTo>
                  <a:cubicBezTo>
                    <a:pt x="-3990" y="167291"/>
                    <a:pt x="-3990" y="124544"/>
                    <a:pt x="10346" y="85618"/>
                  </a:cubicBezTo>
                  <a:cubicBezTo>
                    <a:pt x="16952" y="68464"/>
                    <a:pt x="26739" y="52728"/>
                    <a:pt x="39207" y="39222"/>
                  </a:cubicBezTo>
                  <a:cubicBezTo>
                    <a:pt x="51001" y="26547"/>
                    <a:pt x="65232" y="16379"/>
                    <a:pt x="81038" y="9324"/>
                  </a:cubicBezTo>
                  <a:cubicBezTo>
                    <a:pt x="96757" y="2355"/>
                    <a:pt x="113755" y="-1208"/>
                    <a:pt x="130944" y="-1121"/>
                  </a:cubicBezTo>
                  <a:close/>
                  <a:moveTo>
                    <a:pt x="150381" y="70245"/>
                  </a:moveTo>
                  <a:cubicBezTo>
                    <a:pt x="140161" y="70090"/>
                    <a:pt x="130010" y="72113"/>
                    <a:pt x="120638" y="76194"/>
                  </a:cubicBezTo>
                  <a:cubicBezTo>
                    <a:pt x="112043" y="79981"/>
                    <a:pt x="104314" y="85514"/>
                    <a:pt x="97950" y="92414"/>
                  </a:cubicBezTo>
                  <a:cubicBezTo>
                    <a:pt x="91569" y="99400"/>
                    <a:pt x="86658" y="107580"/>
                    <a:pt x="83511" y="116503"/>
                  </a:cubicBezTo>
                  <a:cubicBezTo>
                    <a:pt x="80121" y="125996"/>
                    <a:pt x="78427" y="136009"/>
                    <a:pt x="78496" y="146090"/>
                  </a:cubicBezTo>
                  <a:cubicBezTo>
                    <a:pt x="78427" y="156103"/>
                    <a:pt x="80121" y="166063"/>
                    <a:pt x="83511" y="175488"/>
                  </a:cubicBezTo>
                  <a:cubicBezTo>
                    <a:pt x="86692" y="184341"/>
                    <a:pt x="91603" y="192486"/>
                    <a:pt x="97950" y="199420"/>
                  </a:cubicBezTo>
                  <a:cubicBezTo>
                    <a:pt x="104314" y="206320"/>
                    <a:pt x="112043" y="211837"/>
                    <a:pt x="120638" y="215624"/>
                  </a:cubicBezTo>
                  <a:cubicBezTo>
                    <a:pt x="139469" y="223509"/>
                    <a:pt x="160670" y="223561"/>
                    <a:pt x="179554" y="215779"/>
                  </a:cubicBezTo>
                  <a:cubicBezTo>
                    <a:pt x="188131" y="212096"/>
                    <a:pt x="195843" y="206683"/>
                    <a:pt x="202224" y="199870"/>
                  </a:cubicBezTo>
                  <a:cubicBezTo>
                    <a:pt x="208640" y="192936"/>
                    <a:pt x="213602" y="184791"/>
                    <a:pt x="216819" y="175920"/>
                  </a:cubicBezTo>
                  <a:cubicBezTo>
                    <a:pt x="220329" y="166357"/>
                    <a:pt x="222076" y="156224"/>
                    <a:pt x="222007" y="146038"/>
                  </a:cubicBezTo>
                  <a:cubicBezTo>
                    <a:pt x="222076" y="135801"/>
                    <a:pt x="220312" y="125633"/>
                    <a:pt x="216819" y="116001"/>
                  </a:cubicBezTo>
                  <a:cubicBezTo>
                    <a:pt x="213620" y="107078"/>
                    <a:pt x="208657" y="98881"/>
                    <a:pt x="202224" y="91913"/>
                  </a:cubicBezTo>
                  <a:cubicBezTo>
                    <a:pt x="195843" y="85099"/>
                    <a:pt x="188131" y="79687"/>
                    <a:pt x="179554" y="76003"/>
                  </a:cubicBezTo>
                  <a:cubicBezTo>
                    <a:pt x="170336" y="72078"/>
                    <a:pt x="160393" y="70141"/>
                    <a:pt x="150381" y="70280"/>
                  </a:cubicBezTo>
                  <a:close/>
                </a:path>
              </a:pathLst>
            </a:custGeom>
            <a:grpFill/>
            <a:ln w="1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4FD11E-F7F3-DA48-8529-51F925404BE8}"/>
              </a:ext>
            </a:extLst>
          </p:cNvPr>
          <p:cNvCxnSpPr>
            <a:cxnSpLocks/>
          </p:cNvCxnSpPr>
          <p:nvPr userDrawn="1"/>
        </p:nvCxnSpPr>
        <p:spPr>
          <a:xfrm>
            <a:off x="11020866" y="6400010"/>
            <a:ext cx="0" cy="286021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46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EA7532-C030-4E26-AB3F-A44B952692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06" t="9584"/>
          <a:stretch/>
        </p:blipFill>
        <p:spPr>
          <a:xfrm>
            <a:off x="3571875" y="1543050"/>
            <a:ext cx="8620124" cy="531494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DFD19AB-6F21-4A11-9610-2ECEF2E4CA5B}"/>
              </a:ext>
            </a:extLst>
          </p:cNvPr>
          <p:cNvSpPr/>
          <p:nvPr userDrawn="1"/>
        </p:nvSpPr>
        <p:spPr>
          <a:xfrm rot="10800000" flipV="1">
            <a:off x="1638323" y="0"/>
            <a:ext cx="3537071" cy="6858000"/>
          </a:xfrm>
          <a:prstGeom prst="rect">
            <a:avLst/>
          </a:prstGeom>
          <a:gradFill>
            <a:gsLst>
              <a:gs pos="74970">
                <a:schemeClr val="tx1">
                  <a:alpha val="89000"/>
                </a:schemeClr>
              </a:gs>
              <a:gs pos="92000">
                <a:schemeClr val="tx1"/>
              </a:gs>
              <a:gs pos="1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5039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DFD19AB-6F21-4A11-9610-2ECEF2E4CA5B}"/>
              </a:ext>
            </a:extLst>
          </p:cNvPr>
          <p:cNvSpPr/>
          <p:nvPr userDrawn="1"/>
        </p:nvSpPr>
        <p:spPr>
          <a:xfrm rot="10800000" flipV="1">
            <a:off x="1638323" y="0"/>
            <a:ext cx="3537071" cy="6858000"/>
          </a:xfrm>
          <a:prstGeom prst="rect">
            <a:avLst/>
          </a:prstGeom>
          <a:gradFill>
            <a:gsLst>
              <a:gs pos="74970">
                <a:schemeClr val="tx1">
                  <a:alpha val="89000"/>
                </a:schemeClr>
              </a:gs>
              <a:gs pos="92000">
                <a:schemeClr val="tx1"/>
              </a:gs>
              <a:gs pos="1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2895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 - 3d a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 hidden="1">
            <a:extLst>
              <a:ext uri="{FF2B5EF4-FFF2-40B4-BE49-F238E27FC236}">
                <a16:creationId xmlns:a16="http://schemas.microsoft.com/office/drawing/2014/main" id="{0B50E08F-E83B-4496-9FDA-4B84A10815CC}"/>
              </a:ext>
            </a:extLst>
          </p:cNvPr>
          <p:cNvGrpSpPr/>
          <p:nvPr userDrawn="1"/>
        </p:nvGrpSpPr>
        <p:grpSpPr>
          <a:xfrm>
            <a:off x="5525625" y="1003152"/>
            <a:ext cx="6247780" cy="4962898"/>
            <a:chOff x="4313967" y="1572331"/>
            <a:chExt cx="3458433" cy="274719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B38E31-8591-4628-9C37-B424A6898CF0}"/>
                </a:ext>
              </a:extLst>
            </p:cNvPr>
            <p:cNvSpPr/>
            <p:nvPr/>
          </p:nvSpPr>
          <p:spPr>
            <a:xfrm>
              <a:off x="4313967" y="1747773"/>
              <a:ext cx="3457575" cy="2571750"/>
            </a:xfrm>
            <a:custGeom>
              <a:avLst/>
              <a:gdLst/>
              <a:ahLst/>
              <a:cxnLst/>
              <a:rect l="0" t="0" r="0" b="0"/>
              <a:pathLst>
                <a:path w="3457575" h="2571750">
                  <a:moveTo>
                    <a:pt x="3459671" y="997744"/>
                  </a:moveTo>
                  <a:lnTo>
                    <a:pt x="3354038" y="1364647"/>
                  </a:lnTo>
                  <a:lnTo>
                    <a:pt x="2759202" y="1434084"/>
                  </a:lnTo>
                  <a:lnTo>
                    <a:pt x="2660142" y="985266"/>
                  </a:lnTo>
                  <a:lnTo>
                    <a:pt x="2765774" y="618363"/>
                  </a:lnTo>
                  <a:lnTo>
                    <a:pt x="2864834" y="1067181"/>
                  </a:lnTo>
                  <a:lnTo>
                    <a:pt x="3459671" y="997744"/>
                  </a:lnTo>
                  <a:close/>
                  <a:moveTo>
                    <a:pt x="2633567" y="1664780"/>
                  </a:moveTo>
                  <a:cubicBezTo>
                    <a:pt x="2628614" y="1677829"/>
                    <a:pt x="2623185" y="1690592"/>
                    <a:pt x="2617375" y="1703261"/>
                  </a:cubicBezTo>
                  <a:cubicBezTo>
                    <a:pt x="2616518" y="1705165"/>
                    <a:pt x="2615660" y="1707071"/>
                    <a:pt x="2614803" y="1708976"/>
                  </a:cubicBezTo>
                  <a:cubicBezTo>
                    <a:pt x="2608993" y="1721263"/>
                    <a:pt x="2602706" y="1733360"/>
                    <a:pt x="2596039" y="1745171"/>
                  </a:cubicBezTo>
                  <a:cubicBezTo>
                    <a:pt x="2594896" y="1747171"/>
                    <a:pt x="2593753" y="1749171"/>
                    <a:pt x="2592610" y="1751171"/>
                  </a:cubicBezTo>
                  <a:cubicBezTo>
                    <a:pt x="2585847" y="1762887"/>
                    <a:pt x="2578703" y="1774508"/>
                    <a:pt x="2571083" y="1785842"/>
                  </a:cubicBezTo>
                  <a:cubicBezTo>
                    <a:pt x="2569845" y="1787652"/>
                    <a:pt x="2568607" y="1789462"/>
                    <a:pt x="2567369" y="1791272"/>
                  </a:cubicBezTo>
                  <a:cubicBezTo>
                    <a:pt x="2559558" y="1802702"/>
                    <a:pt x="2551366" y="1814036"/>
                    <a:pt x="2542699" y="1824990"/>
                  </a:cubicBezTo>
                  <a:cubicBezTo>
                    <a:pt x="2541651" y="1826324"/>
                    <a:pt x="2540603" y="1827562"/>
                    <a:pt x="2539556" y="1828800"/>
                  </a:cubicBezTo>
                  <a:cubicBezTo>
                    <a:pt x="2530507" y="1840135"/>
                    <a:pt x="2520982" y="1851279"/>
                    <a:pt x="2511076" y="1862042"/>
                  </a:cubicBezTo>
                  <a:cubicBezTo>
                    <a:pt x="2510981" y="1862138"/>
                    <a:pt x="2510885" y="1862233"/>
                    <a:pt x="2510790" y="1862423"/>
                  </a:cubicBezTo>
                  <a:cubicBezTo>
                    <a:pt x="2500789" y="1873187"/>
                    <a:pt x="2490407" y="1883664"/>
                    <a:pt x="2479643" y="1893761"/>
                  </a:cubicBezTo>
                  <a:cubicBezTo>
                    <a:pt x="2478310" y="1894999"/>
                    <a:pt x="2477072" y="1896237"/>
                    <a:pt x="2475833" y="1897380"/>
                  </a:cubicBezTo>
                  <a:cubicBezTo>
                    <a:pt x="2465451" y="1907000"/>
                    <a:pt x="2454783" y="1916240"/>
                    <a:pt x="2443734" y="1925193"/>
                  </a:cubicBezTo>
                  <a:cubicBezTo>
                    <a:pt x="2441829" y="1926717"/>
                    <a:pt x="2440019" y="1928241"/>
                    <a:pt x="2438114" y="1929765"/>
                  </a:cubicBezTo>
                  <a:cubicBezTo>
                    <a:pt x="2427161" y="1938528"/>
                    <a:pt x="2415826" y="1947005"/>
                    <a:pt x="2404205" y="1955102"/>
                  </a:cubicBezTo>
                  <a:cubicBezTo>
                    <a:pt x="2402205" y="1956530"/>
                    <a:pt x="2400205" y="1957864"/>
                    <a:pt x="2398109" y="1959293"/>
                  </a:cubicBezTo>
                  <a:cubicBezTo>
                    <a:pt x="2386203" y="1967389"/>
                    <a:pt x="2374011" y="1975295"/>
                    <a:pt x="2361533" y="1982724"/>
                  </a:cubicBezTo>
                  <a:cubicBezTo>
                    <a:pt x="2359914" y="1983677"/>
                    <a:pt x="2358200" y="1984629"/>
                    <a:pt x="2356485" y="1985582"/>
                  </a:cubicBezTo>
                  <a:cubicBezTo>
                    <a:pt x="2343245" y="1993297"/>
                    <a:pt x="2329815" y="2000726"/>
                    <a:pt x="2315909" y="2007584"/>
                  </a:cubicBezTo>
                  <a:cubicBezTo>
                    <a:pt x="2315528" y="2007775"/>
                    <a:pt x="2315242" y="2007870"/>
                    <a:pt x="2314861" y="2008061"/>
                  </a:cubicBezTo>
                  <a:cubicBezTo>
                    <a:pt x="2301050" y="2014919"/>
                    <a:pt x="2286762" y="2021300"/>
                    <a:pt x="2272284" y="2027396"/>
                  </a:cubicBezTo>
                  <a:cubicBezTo>
                    <a:pt x="2270760" y="2028063"/>
                    <a:pt x="2269236" y="2028730"/>
                    <a:pt x="2267712" y="2029397"/>
                  </a:cubicBezTo>
                  <a:cubicBezTo>
                    <a:pt x="2253615" y="2035207"/>
                    <a:pt x="2239232" y="2040446"/>
                    <a:pt x="2224659" y="2045399"/>
                  </a:cubicBezTo>
                  <a:cubicBezTo>
                    <a:pt x="2222278" y="2046161"/>
                    <a:pt x="2219897" y="2047018"/>
                    <a:pt x="2217515" y="2047780"/>
                  </a:cubicBezTo>
                  <a:cubicBezTo>
                    <a:pt x="2202561" y="2052733"/>
                    <a:pt x="2187416" y="2057210"/>
                    <a:pt x="2171891" y="2061210"/>
                  </a:cubicBezTo>
                  <a:cubicBezTo>
                    <a:pt x="2169128" y="2061972"/>
                    <a:pt x="2166366" y="2062544"/>
                    <a:pt x="2163509" y="2063210"/>
                  </a:cubicBezTo>
                  <a:cubicBezTo>
                    <a:pt x="2150555" y="2066449"/>
                    <a:pt x="2137505" y="2069306"/>
                    <a:pt x="2124170" y="2071878"/>
                  </a:cubicBezTo>
                  <a:cubicBezTo>
                    <a:pt x="2119884" y="2072735"/>
                    <a:pt x="2115598" y="2073593"/>
                    <a:pt x="2111216" y="2074355"/>
                  </a:cubicBezTo>
                  <a:cubicBezTo>
                    <a:pt x="2095214" y="2077212"/>
                    <a:pt x="2079022" y="2079784"/>
                    <a:pt x="2062543" y="2081689"/>
                  </a:cubicBezTo>
                  <a:lnTo>
                    <a:pt x="1071944" y="2197322"/>
                  </a:lnTo>
                  <a:cubicBezTo>
                    <a:pt x="662083" y="2245138"/>
                    <a:pt x="262033" y="1982057"/>
                    <a:pt x="180118" y="1610868"/>
                  </a:cubicBezTo>
                  <a:cubicBezTo>
                    <a:pt x="162973" y="1533335"/>
                    <a:pt x="161068" y="1457135"/>
                    <a:pt x="172498" y="1384649"/>
                  </a:cubicBezTo>
                  <a:cubicBezTo>
                    <a:pt x="176308" y="1360456"/>
                    <a:pt x="181547" y="1336739"/>
                    <a:pt x="188309" y="1313498"/>
                  </a:cubicBezTo>
                  <a:lnTo>
                    <a:pt x="188309" y="1313498"/>
                  </a:lnTo>
                  <a:cubicBezTo>
                    <a:pt x="188309" y="1313498"/>
                    <a:pt x="188309" y="1313498"/>
                    <a:pt x="188309" y="1313498"/>
                  </a:cubicBezTo>
                  <a:lnTo>
                    <a:pt x="82677" y="1680496"/>
                  </a:lnTo>
                  <a:cubicBezTo>
                    <a:pt x="55912" y="1773460"/>
                    <a:pt x="51721" y="1874520"/>
                    <a:pt x="74486" y="1977866"/>
                  </a:cubicBezTo>
                  <a:cubicBezTo>
                    <a:pt x="156401" y="2349056"/>
                    <a:pt x="556451" y="2612136"/>
                    <a:pt x="966311" y="2564321"/>
                  </a:cubicBezTo>
                  <a:lnTo>
                    <a:pt x="1956911" y="2448687"/>
                  </a:lnTo>
                  <a:cubicBezTo>
                    <a:pt x="1973389" y="2446782"/>
                    <a:pt x="1989582" y="2444210"/>
                    <a:pt x="2005584" y="2441353"/>
                  </a:cubicBezTo>
                  <a:cubicBezTo>
                    <a:pt x="2009966" y="2440591"/>
                    <a:pt x="2014252" y="2439734"/>
                    <a:pt x="2018538" y="2438876"/>
                  </a:cubicBezTo>
                  <a:cubicBezTo>
                    <a:pt x="2031778" y="2436305"/>
                    <a:pt x="2044922" y="2433352"/>
                    <a:pt x="2057781" y="2430209"/>
                  </a:cubicBezTo>
                  <a:cubicBezTo>
                    <a:pt x="2060543" y="2429542"/>
                    <a:pt x="2063401" y="2428875"/>
                    <a:pt x="2066163" y="2428208"/>
                  </a:cubicBezTo>
                  <a:cubicBezTo>
                    <a:pt x="2079308" y="2424779"/>
                    <a:pt x="2092166" y="2421160"/>
                    <a:pt x="2104930" y="2417064"/>
                  </a:cubicBezTo>
                  <a:cubicBezTo>
                    <a:pt x="2107216" y="2416302"/>
                    <a:pt x="2109502" y="2415540"/>
                    <a:pt x="2111788" y="2414778"/>
                  </a:cubicBezTo>
                  <a:cubicBezTo>
                    <a:pt x="2114169" y="2414016"/>
                    <a:pt x="2116550" y="2413159"/>
                    <a:pt x="2118932" y="2412397"/>
                  </a:cubicBezTo>
                  <a:cubicBezTo>
                    <a:pt x="2133505" y="2407444"/>
                    <a:pt x="2147888" y="2402110"/>
                    <a:pt x="2161985" y="2396395"/>
                  </a:cubicBezTo>
                  <a:cubicBezTo>
                    <a:pt x="2163509" y="2395728"/>
                    <a:pt x="2165033" y="2395061"/>
                    <a:pt x="2166557" y="2394395"/>
                  </a:cubicBezTo>
                  <a:cubicBezTo>
                    <a:pt x="2181035" y="2388299"/>
                    <a:pt x="2195227" y="2381917"/>
                    <a:pt x="2209038" y="2375059"/>
                  </a:cubicBezTo>
                  <a:cubicBezTo>
                    <a:pt x="2209419" y="2374868"/>
                    <a:pt x="2209705" y="2374773"/>
                    <a:pt x="2210086" y="2374583"/>
                  </a:cubicBezTo>
                  <a:cubicBezTo>
                    <a:pt x="2223992" y="2367629"/>
                    <a:pt x="2237423" y="2360295"/>
                    <a:pt x="2250662" y="2352580"/>
                  </a:cubicBezTo>
                  <a:cubicBezTo>
                    <a:pt x="2252282" y="2351627"/>
                    <a:pt x="2253996" y="2350675"/>
                    <a:pt x="2255711" y="2349722"/>
                  </a:cubicBezTo>
                  <a:cubicBezTo>
                    <a:pt x="2268284" y="2342293"/>
                    <a:pt x="2280380" y="2334482"/>
                    <a:pt x="2292287" y="2326291"/>
                  </a:cubicBezTo>
                  <a:cubicBezTo>
                    <a:pt x="2294287" y="2324862"/>
                    <a:pt x="2296382" y="2323529"/>
                    <a:pt x="2298383" y="2322100"/>
                  </a:cubicBezTo>
                  <a:cubicBezTo>
                    <a:pt x="2310003" y="2314004"/>
                    <a:pt x="2321338" y="2305526"/>
                    <a:pt x="2332292" y="2296763"/>
                  </a:cubicBezTo>
                  <a:cubicBezTo>
                    <a:pt x="2334197" y="2295239"/>
                    <a:pt x="2336006" y="2293715"/>
                    <a:pt x="2337911" y="2292191"/>
                  </a:cubicBezTo>
                  <a:cubicBezTo>
                    <a:pt x="2348960" y="2283238"/>
                    <a:pt x="2359724" y="2273904"/>
                    <a:pt x="2370011" y="2264378"/>
                  </a:cubicBezTo>
                  <a:cubicBezTo>
                    <a:pt x="2371344" y="2263140"/>
                    <a:pt x="2372582" y="2261902"/>
                    <a:pt x="2373916" y="2260664"/>
                  </a:cubicBezTo>
                  <a:cubicBezTo>
                    <a:pt x="2384679" y="2250472"/>
                    <a:pt x="2395157" y="2240090"/>
                    <a:pt x="2405063" y="2229326"/>
                  </a:cubicBezTo>
                  <a:cubicBezTo>
                    <a:pt x="2405158" y="2229231"/>
                    <a:pt x="2405253" y="2229136"/>
                    <a:pt x="2405348" y="2229041"/>
                  </a:cubicBezTo>
                  <a:cubicBezTo>
                    <a:pt x="2415254" y="2218277"/>
                    <a:pt x="2424779" y="2207133"/>
                    <a:pt x="2433828" y="2195703"/>
                  </a:cubicBezTo>
                  <a:cubicBezTo>
                    <a:pt x="2434876" y="2194465"/>
                    <a:pt x="2435924" y="2193227"/>
                    <a:pt x="2436971" y="2191893"/>
                  </a:cubicBezTo>
                  <a:cubicBezTo>
                    <a:pt x="2443067" y="2184178"/>
                    <a:pt x="2448973" y="2176463"/>
                    <a:pt x="2454593" y="2168462"/>
                  </a:cubicBezTo>
                  <a:cubicBezTo>
                    <a:pt x="2457069" y="2165033"/>
                    <a:pt x="2459260" y="2161604"/>
                    <a:pt x="2461641" y="2158079"/>
                  </a:cubicBezTo>
                  <a:cubicBezTo>
                    <a:pt x="2462879" y="2156270"/>
                    <a:pt x="2464118" y="2154460"/>
                    <a:pt x="2465356" y="2152650"/>
                  </a:cubicBezTo>
                  <a:cubicBezTo>
                    <a:pt x="2472881" y="2141315"/>
                    <a:pt x="2480120" y="2129790"/>
                    <a:pt x="2486882" y="2117979"/>
                  </a:cubicBezTo>
                  <a:cubicBezTo>
                    <a:pt x="2488025" y="2115979"/>
                    <a:pt x="2489168" y="2113979"/>
                    <a:pt x="2490311" y="2111978"/>
                  </a:cubicBezTo>
                  <a:cubicBezTo>
                    <a:pt x="2496979" y="2100072"/>
                    <a:pt x="2503265" y="2088071"/>
                    <a:pt x="2509076" y="2075783"/>
                  </a:cubicBezTo>
                  <a:cubicBezTo>
                    <a:pt x="2509933" y="2073878"/>
                    <a:pt x="2510790" y="2071973"/>
                    <a:pt x="2511647" y="2070164"/>
                  </a:cubicBezTo>
                  <a:cubicBezTo>
                    <a:pt x="2517458" y="2057495"/>
                    <a:pt x="2522982" y="2044732"/>
                    <a:pt x="2527935" y="2031683"/>
                  </a:cubicBezTo>
                  <a:cubicBezTo>
                    <a:pt x="2528411" y="2030349"/>
                    <a:pt x="2528888" y="2029015"/>
                    <a:pt x="2529364" y="2027682"/>
                  </a:cubicBezTo>
                  <a:cubicBezTo>
                    <a:pt x="2534412" y="2013966"/>
                    <a:pt x="2539174" y="2000060"/>
                    <a:pt x="2543175" y="1985963"/>
                  </a:cubicBezTo>
                  <a:lnTo>
                    <a:pt x="2648807" y="1619060"/>
                  </a:lnTo>
                  <a:cubicBezTo>
                    <a:pt x="2644712" y="1633157"/>
                    <a:pt x="2640045" y="1647063"/>
                    <a:pt x="2634996" y="1660779"/>
                  </a:cubicBezTo>
                  <a:cubicBezTo>
                    <a:pt x="2634520" y="1662113"/>
                    <a:pt x="2634044" y="1663446"/>
                    <a:pt x="2633567" y="1664780"/>
                  </a:cubicBezTo>
                  <a:close/>
                  <a:moveTo>
                    <a:pt x="1560481" y="653129"/>
                  </a:moveTo>
                  <a:cubicBezTo>
                    <a:pt x="1647825" y="642938"/>
                    <a:pt x="1733645" y="675227"/>
                    <a:pt x="1791462" y="732092"/>
                  </a:cubicBezTo>
                  <a:lnTo>
                    <a:pt x="2012918" y="706279"/>
                  </a:lnTo>
                  <a:lnTo>
                    <a:pt x="1963293" y="481774"/>
                  </a:lnTo>
                  <a:cubicBezTo>
                    <a:pt x="1935956" y="358045"/>
                    <a:pt x="1802702" y="270320"/>
                    <a:pt x="1666113" y="286322"/>
                  </a:cubicBezTo>
                  <a:lnTo>
                    <a:pt x="355187" y="439293"/>
                  </a:lnTo>
                  <a:lnTo>
                    <a:pt x="112776" y="7144"/>
                  </a:lnTo>
                  <a:lnTo>
                    <a:pt x="7144" y="374142"/>
                  </a:lnTo>
                  <a:lnTo>
                    <a:pt x="249555" y="806196"/>
                  </a:lnTo>
                  <a:lnTo>
                    <a:pt x="1560481" y="653129"/>
                  </a:lnTo>
                  <a:close/>
                  <a:moveTo>
                    <a:pt x="851154" y="1303401"/>
                  </a:moveTo>
                  <a:cubicBezTo>
                    <a:pt x="849154" y="1303782"/>
                    <a:pt x="847154" y="1304258"/>
                    <a:pt x="845249" y="1304735"/>
                  </a:cubicBezTo>
                  <a:cubicBezTo>
                    <a:pt x="843725" y="1305115"/>
                    <a:pt x="842201" y="1305592"/>
                    <a:pt x="840677" y="1305973"/>
                  </a:cubicBezTo>
                  <a:cubicBezTo>
                    <a:pt x="836390" y="1307021"/>
                    <a:pt x="832009" y="1308068"/>
                    <a:pt x="827818" y="1309402"/>
                  </a:cubicBezTo>
                  <a:cubicBezTo>
                    <a:pt x="826770" y="1309688"/>
                    <a:pt x="825722" y="1309973"/>
                    <a:pt x="824675" y="1310259"/>
                  </a:cubicBezTo>
                  <a:cubicBezTo>
                    <a:pt x="817626" y="1312450"/>
                    <a:pt x="810768" y="1315022"/>
                    <a:pt x="804196" y="1317879"/>
                  </a:cubicBezTo>
                  <a:cubicBezTo>
                    <a:pt x="802196" y="1318736"/>
                    <a:pt x="800195" y="1319689"/>
                    <a:pt x="798290" y="1320546"/>
                  </a:cubicBezTo>
                  <a:cubicBezTo>
                    <a:pt x="793623" y="1322642"/>
                    <a:pt x="789051" y="1324832"/>
                    <a:pt x="784670" y="1327118"/>
                  </a:cubicBezTo>
                  <a:cubicBezTo>
                    <a:pt x="782479" y="1328261"/>
                    <a:pt x="780383" y="1329500"/>
                    <a:pt x="778193" y="1330643"/>
                  </a:cubicBezTo>
                  <a:cubicBezTo>
                    <a:pt x="773906" y="1333024"/>
                    <a:pt x="769811" y="1335596"/>
                    <a:pt x="765715" y="1338263"/>
                  </a:cubicBezTo>
                  <a:cubicBezTo>
                    <a:pt x="763810" y="1339501"/>
                    <a:pt x="762000" y="1340644"/>
                    <a:pt x="760190" y="1341882"/>
                  </a:cubicBezTo>
                  <a:cubicBezTo>
                    <a:pt x="755142" y="1345406"/>
                    <a:pt x="750189" y="1349121"/>
                    <a:pt x="745522" y="1353026"/>
                  </a:cubicBezTo>
                  <a:cubicBezTo>
                    <a:pt x="744093" y="1354169"/>
                    <a:pt x="742760" y="1355408"/>
                    <a:pt x="741426" y="1356551"/>
                  </a:cubicBezTo>
                  <a:cubicBezTo>
                    <a:pt x="737521" y="1359980"/>
                    <a:pt x="733806" y="1363409"/>
                    <a:pt x="730187" y="1367028"/>
                  </a:cubicBezTo>
                  <a:cubicBezTo>
                    <a:pt x="729425" y="1367790"/>
                    <a:pt x="728663" y="1368552"/>
                    <a:pt x="727901" y="1369314"/>
                  </a:cubicBezTo>
                  <a:cubicBezTo>
                    <a:pt x="726853" y="1370362"/>
                    <a:pt x="725900" y="1371505"/>
                    <a:pt x="724853" y="1372648"/>
                  </a:cubicBezTo>
                  <a:cubicBezTo>
                    <a:pt x="721614" y="1376172"/>
                    <a:pt x="718471" y="1379696"/>
                    <a:pt x="715518" y="1383316"/>
                  </a:cubicBezTo>
                  <a:cubicBezTo>
                    <a:pt x="714089" y="1385126"/>
                    <a:pt x="712661" y="1386935"/>
                    <a:pt x="711232" y="1388840"/>
                  </a:cubicBezTo>
                  <a:cubicBezTo>
                    <a:pt x="708374" y="1392555"/>
                    <a:pt x="705707" y="1396460"/>
                    <a:pt x="703136" y="1400365"/>
                  </a:cubicBezTo>
                  <a:cubicBezTo>
                    <a:pt x="702564" y="1401318"/>
                    <a:pt x="701897" y="1402271"/>
                    <a:pt x="701231" y="1403223"/>
                  </a:cubicBezTo>
                  <a:cubicBezTo>
                    <a:pt x="700564" y="1404271"/>
                    <a:pt x="699992" y="1405319"/>
                    <a:pt x="699326" y="1406366"/>
                  </a:cubicBezTo>
                  <a:cubicBezTo>
                    <a:pt x="696563" y="1410938"/>
                    <a:pt x="693992" y="1415510"/>
                    <a:pt x="691610" y="1420273"/>
                  </a:cubicBezTo>
                  <a:cubicBezTo>
                    <a:pt x="691039" y="1421321"/>
                    <a:pt x="690467" y="1422464"/>
                    <a:pt x="689896" y="1423511"/>
                  </a:cubicBezTo>
                  <a:cubicBezTo>
                    <a:pt x="689801" y="1423702"/>
                    <a:pt x="689801" y="1423797"/>
                    <a:pt x="689705" y="1423988"/>
                  </a:cubicBezTo>
                  <a:cubicBezTo>
                    <a:pt x="687134" y="1429417"/>
                    <a:pt x="684848" y="1435037"/>
                    <a:pt x="682752" y="1440752"/>
                  </a:cubicBezTo>
                  <a:cubicBezTo>
                    <a:pt x="681990" y="1442657"/>
                    <a:pt x="681419" y="1444657"/>
                    <a:pt x="680752" y="1446657"/>
                  </a:cubicBezTo>
                  <a:cubicBezTo>
                    <a:pt x="669798" y="1479709"/>
                    <a:pt x="667322" y="1515999"/>
                    <a:pt x="675513" y="1553147"/>
                  </a:cubicBezTo>
                  <a:cubicBezTo>
                    <a:pt x="685514" y="1598295"/>
                    <a:pt x="709708" y="1638586"/>
                    <a:pt x="742950" y="1670876"/>
                  </a:cubicBezTo>
                  <a:cubicBezTo>
                    <a:pt x="743807" y="1670685"/>
                    <a:pt x="744569" y="1670495"/>
                    <a:pt x="745427" y="1670304"/>
                  </a:cubicBezTo>
                  <a:cubicBezTo>
                    <a:pt x="752856" y="1668780"/>
                    <a:pt x="760381" y="1667447"/>
                    <a:pt x="768096" y="1666589"/>
                  </a:cubicBezTo>
                  <a:lnTo>
                    <a:pt x="2006346" y="1522000"/>
                  </a:lnTo>
                  <a:lnTo>
                    <a:pt x="2027301" y="1617059"/>
                  </a:lnTo>
                  <a:cubicBezTo>
                    <a:pt x="2094738" y="1590865"/>
                    <a:pt x="2143030" y="1538097"/>
                    <a:pt x="2159794" y="1474470"/>
                  </a:cubicBezTo>
                  <a:cubicBezTo>
                    <a:pt x="2160937" y="1470089"/>
                    <a:pt x="2161889" y="1465612"/>
                    <a:pt x="2162747" y="1461135"/>
                  </a:cubicBezTo>
                  <a:cubicBezTo>
                    <a:pt x="2163318" y="1457992"/>
                    <a:pt x="2163985" y="1454849"/>
                    <a:pt x="2164366" y="1451705"/>
                  </a:cubicBezTo>
                  <a:cubicBezTo>
                    <a:pt x="2165033" y="1447038"/>
                    <a:pt x="2165414" y="1442276"/>
                    <a:pt x="2165699" y="1437418"/>
                  </a:cubicBezTo>
                  <a:cubicBezTo>
                    <a:pt x="2165890" y="1434370"/>
                    <a:pt x="2166176" y="1431322"/>
                    <a:pt x="2166271" y="1428179"/>
                  </a:cubicBezTo>
                  <a:cubicBezTo>
                    <a:pt x="2166366" y="1422845"/>
                    <a:pt x="2166080" y="1417511"/>
                    <a:pt x="2165795" y="1412081"/>
                  </a:cubicBezTo>
                  <a:cubicBezTo>
                    <a:pt x="2165604" y="1409414"/>
                    <a:pt x="2165699" y="1406747"/>
                    <a:pt x="2165414" y="1404080"/>
                  </a:cubicBezTo>
                  <a:cubicBezTo>
                    <a:pt x="2164556" y="1395984"/>
                    <a:pt x="2163413" y="1387793"/>
                    <a:pt x="2161604" y="1379601"/>
                  </a:cubicBezTo>
                  <a:lnTo>
                    <a:pt x="2111978" y="1155097"/>
                  </a:lnTo>
                  <a:lnTo>
                    <a:pt x="873728" y="1299686"/>
                  </a:lnTo>
                  <a:cubicBezTo>
                    <a:pt x="866108" y="1300544"/>
                    <a:pt x="858584" y="1301877"/>
                    <a:pt x="851154" y="1303401"/>
                  </a:cubicBezTo>
                  <a:close/>
                </a:path>
              </a:pathLst>
            </a:custGeom>
            <a:solidFill>
              <a:srgbClr val="302E45">
                <a:alpha val="66000"/>
              </a:srgbClr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rt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A7ED6D8-6A2E-4BAE-94DB-E65BA9095BC4}"/>
                </a:ext>
              </a:extLst>
            </p:cNvPr>
            <p:cNvSpPr/>
            <p:nvPr/>
          </p:nvSpPr>
          <p:spPr>
            <a:xfrm>
              <a:off x="4419600" y="1572331"/>
              <a:ext cx="3352800" cy="2381250"/>
            </a:xfrm>
            <a:custGeom>
              <a:avLst/>
              <a:gdLst/>
              <a:ahLst/>
              <a:cxnLst/>
              <a:rect l="0" t="0" r="0" b="0"/>
              <a:pathLst>
                <a:path w="3352800" h="2381250">
                  <a:moveTo>
                    <a:pt x="3111722" y="741132"/>
                  </a:moveTo>
                  <a:lnTo>
                    <a:pt x="3354134" y="1173186"/>
                  </a:lnTo>
                  <a:lnTo>
                    <a:pt x="2759297" y="1242623"/>
                  </a:lnTo>
                  <a:lnTo>
                    <a:pt x="2660237" y="793805"/>
                  </a:lnTo>
                  <a:lnTo>
                    <a:pt x="3111722" y="741132"/>
                  </a:lnTo>
                  <a:close/>
                  <a:moveTo>
                    <a:pt x="7144" y="182586"/>
                  </a:moveTo>
                  <a:lnTo>
                    <a:pt x="249555" y="614640"/>
                  </a:lnTo>
                  <a:lnTo>
                    <a:pt x="1560481" y="461573"/>
                  </a:lnTo>
                  <a:cubicBezTo>
                    <a:pt x="1697069" y="445666"/>
                    <a:pt x="1830419" y="533296"/>
                    <a:pt x="1857661" y="657026"/>
                  </a:cubicBezTo>
                  <a:lnTo>
                    <a:pt x="1907286" y="881530"/>
                  </a:lnTo>
                  <a:lnTo>
                    <a:pt x="669036" y="1026120"/>
                  </a:lnTo>
                  <a:cubicBezTo>
                    <a:pt x="259175" y="1073935"/>
                    <a:pt x="-7429" y="1414930"/>
                    <a:pt x="74581" y="1786215"/>
                  </a:cubicBezTo>
                  <a:cubicBezTo>
                    <a:pt x="156496" y="2157404"/>
                    <a:pt x="556546" y="2420485"/>
                    <a:pt x="966407" y="2372669"/>
                  </a:cubicBezTo>
                  <a:lnTo>
                    <a:pt x="1957007" y="2257036"/>
                  </a:lnTo>
                  <a:cubicBezTo>
                    <a:pt x="2366677" y="2209220"/>
                    <a:pt x="2633377" y="1868225"/>
                    <a:pt x="2551367" y="1497036"/>
                  </a:cubicBezTo>
                  <a:lnTo>
                    <a:pt x="2452211" y="1048123"/>
                  </a:lnTo>
                  <a:lnTo>
                    <a:pt x="2402681" y="823714"/>
                  </a:lnTo>
                  <a:lnTo>
                    <a:pt x="2353056" y="599209"/>
                  </a:lnTo>
                  <a:cubicBezTo>
                    <a:pt x="2271141" y="228020"/>
                    <a:pt x="1871091" y="-35060"/>
                    <a:pt x="1461326" y="12755"/>
                  </a:cubicBezTo>
                  <a:lnTo>
                    <a:pt x="7144" y="182586"/>
                  </a:lnTo>
                  <a:close/>
                  <a:moveTo>
                    <a:pt x="2055971" y="1555043"/>
                  </a:moveTo>
                  <a:cubicBezTo>
                    <a:pt x="2083308" y="1678773"/>
                    <a:pt x="1994440" y="1792406"/>
                    <a:pt x="1857851" y="1808408"/>
                  </a:cubicBezTo>
                  <a:lnTo>
                    <a:pt x="867251" y="1924042"/>
                  </a:lnTo>
                  <a:cubicBezTo>
                    <a:pt x="730663" y="1939948"/>
                    <a:pt x="597218" y="1852318"/>
                    <a:pt x="569881" y="1728589"/>
                  </a:cubicBezTo>
                  <a:cubicBezTo>
                    <a:pt x="542544" y="1604859"/>
                    <a:pt x="631508" y="1491035"/>
                    <a:pt x="768096" y="1475128"/>
                  </a:cubicBezTo>
                  <a:lnTo>
                    <a:pt x="2006346" y="1330539"/>
                  </a:lnTo>
                  <a:lnTo>
                    <a:pt x="2055971" y="1555043"/>
                  </a:lnTo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rtl="0"/>
              <a:endParaRPr lang="en-US"/>
            </a:p>
          </p:txBody>
        </p:sp>
      </p:grpSp>
      <p:pic>
        <p:nvPicPr>
          <p:cNvPr id="30" name="Picture 29" descr="A picture containing person, hairpiece, spectacles, goggles&#10;&#10;Description automatically generated">
            <a:extLst>
              <a:ext uri="{FF2B5EF4-FFF2-40B4-BE49-F238E27FC236}">
                <a16:creationId xmlns:a16="http://schemas.microsoft.com/office/drawing/2014/main" id="{F29F60BA-59CB-714E-94C9-2D88E7CF80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546" y="0"/>
            <a:ext cx="11445590" cy="685799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D946546-FF40-AB43-A8B1-1E319474D550}"/>
              </a:ext>
            </a:extLst>
          </p:cNvPr>
          <p:cNvSpPr/>
          <p:nvPr userDrawn="1"/>
        </p:nvSpPr>
        <p:spPr>
          <a:xfrm rot="10800000" flipV="1">
            <a:off x="0" y="-1"/>
            <a:ext cx="9800410" cy="6858000"/>
          </a:xfrm>
          <a:prstGeom prst="rect">
            <a:avLst/>
          </a:prstGeom>
          <a:gradFill>
            <a:gsLst>
              <a:gs pos="69000">
                <a:schemeClr val="tx1">
                  <a:alpha val="89000"/>
                </a:schemeClr>
              </a:gs>
              <a:gs pos="92000">
                <a:schemeClr val="tx1"/>
              </a:gs>
              <a:gs pos="1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 err="1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BE732AB-C6DF-3F4D-8564-1C61ED506153}"/>
              </a:ext>
            </a:extLst>
          </p:cNvPr>
          <p:cNvGrpSpPr/>
          <p:nvPr/>
        </p:nvGrpSpPr>
        <p:grpSpPr>
          <a:xfrm>
            <a:off x="547917" y="508608"/>
            <a:ext cx="2439573" cy="518645"/>
            <a:chOff x="555787" y="2132764"/>
            <a:chExt cx="1990197" cy="423109"/>
          </a:xfrm>
        </p:grpSpPr>
        <p:sp>
          <p:nvSpPr>
            <p:cNvPr id="43" name="Freeform: Shape 19">
              <a:extLst>
                <a:ext uri="{FF2B5EF4-FFF2-40B4-BE49-F238E27FC236}">
                  <a16:creationId xmlns:a16="http://schemas.microsoft.com/office/drawing/2014/main" id="{03AC477F-15C3-A34C-9195-0D041A2E2B3B}"/>
                </a:ext>
              </a:extLst>
            </p:cNvPr>
            <p:cNvSpPr/>
            <p:nvPr/>
          </p:nvSpPr>
          <p:spPr>
            <a:xfrm>
              <a:off x="555787" y="2132764"/>
              <a:ext cx="427987" cy="423109"/>
            </a:xfrm>
            <a:custGeom>
              <a:avLst/>
              <a:gdLst>
                <a:gd name="connsiteX0" fmla="*/ 1022017 w 1440964"/>
                <a:gd name="connsiteY0" fmla="*/ 40027 h 1440964"/>
                <a:gd name="connsiteX1" fmla="*/ 200134 w 1440964"/>
                <a:gd name="connsiteY1" fmla="*/ 40027 h 1440964"/>
                <a:gd name="connsiteX2" fmla="*/ 280187 w 1440964"/>
                <a:gd name="connsiteY2" fmla="*/ 317546 h 1440964"/>
                <a:gd name="connsiteX3" fmla="*/ 1022017 w 1440964"/>
                <a:gd name="connsiteY3" fmla="*/ 317546 h 1440964"/>
                <a:gd name="connsiteX4" fmla="*/ 1160777 w 1440964"/>
                <a:gd name="connsiteY4" fmla="*/ 456305 h 1440964"/>
                <a:gd name="connsiteX5" fmla="*/ 1160777 w 1440964"/>
                <a:gd name="connsiteY5" fmla="*/ 595065 h 1440964"/>
                <a:gd name="connsiteX6" fmla="*/ 461642 w 1440964"/>
                <a:gd name="connsiteY6" fmla="*/ 595065 h 1440964"/>
                <a:gd name="connsiteX7" fmla="*/ 40027 w 1440964"/>
                <a:gd name="connsiteY7" fmla="*/ 1022017 h 1440964"/>
                <a:gd name="connsiteX8" fmla="*/ 461642 w 1440964"/>
                <a:gd name="connsiteY8" fmla="*/ 1443633 h 1440964"/>
                <a:gd name="connsiteX9" fmla="*/ 1022017 w 1440964"/>
                <a:gd name="connsiteY9" fmla="*/ 1443633 h 1440964"/>
                <a:gd name="connsiteX10" fmla="*/ 1443633 w 1440964"/>
                <a:gd name="connsiteY10" fmla="*/ 1022017 h 1440964"/>
                <a:gd name="connsiteX11" fmla="*/ 1443633 w 1440964"/>
                <a:gd name="connsiteY11" fmla="*/ 744498 h 1440964"/>
                <a:gd name="connsiteX12" fmla="*/ 1443633 w 1440964"/>
                <a:gd name="connsiteY12" fmla="*/ 605739 h 1440964"/>
                <a:gd name="connsiteX13" fmla="*/ 1443633 w 1440964"/>
                <a:gd name="connsiteY13" fmla="*/ 461642 h 1440964"/>
                <a:gd name="connsiteX14" fmla="*/ 1022017 w 1440964"/>
                <a:gd name="connsiteY14" fmla="*/ 40027 h 1440964"/>
                <a:gd name="connsiteX15" fmla="*/ 1160777 w 1440964"/>
                <a:gd name="connsiteY15" fmla="*/ 1022017 h 1440964"/>
                <a:gd name="connsiteX16" fmla="*/ 1022017 w 1440964"/>
                <a:gd name="connsiteY16" fmla="*/ 1160777 h 1440964"/>
                <a:gd name="connsiteX17" fmla="*/ 461642 w 1440964"/>
                <a:gd name="connsiteY17" fmla="*/ 1160777 h 1440964"/>
                <a:gd name="connsiteX18" fmla="*/ 322883 w 1440964"/>
                <a:gd name="connsiteY18" fmla="*/ 1022017 h 1440964"/>
                <a:gd name="connsiteX19" fmla="*/ 461642 w 1440964"/>
                <a:gd name="connsiteY19" fmla="*/ 883258 h 1440964"/>
                <a:gd name="connsiteX20" fmla="*/ 1160777 w 1440964"/>
                <a:gd name="connsiteY20" fmla="*/ 883258 h 1440964"/>
                <a:gd name="connsiteX21" fmla="*/ 1160777 w 1440964"/>
                <a:gd name="connsiteY21" fmla="*/ 1022017 h 1440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40964" h="1440964">
                  <a:moveTo>
                    <a:pt x="1022017" y="40027"/>
                  </a:moveTo>
                  <a:lnTo>
                    <a:pt x="200134" y="40027"/>
                  </a:lnTo>
                  <a:lnTo>
                    <a:pt x="280187" y="317546"/>
                  </a:lnTo>
                  <a:lnTo>
                    <a:pt x="1022017" y="317546"/>
                  </a:lnTo>
                  <a:cubicBezTo>
                    <a:pt x="1096734" y="317546"/>
                    <a:pt x="1160777" y="381589"/>
                    <a:pt x="1160777" y="456305"/>
                  </a:cubicBezTo>
                  <a:lnTo>
                    <a:pt x="1160777" y="595065"/>
                  </a:lnTo>
                  <a:lnTo>
                    <a:pt x="461642" y="595065"/>
                  </a:lnTo>
                  <a:cubicBezTo>
                    <a:pt x="226818" y="600402"/>
                    <a:pt x="40027" y="787193"/>
                    <a:pt x="40027" y="1022017"/>
                  </a:cubicBezTo>
                  <a:cubicBezTo>
                    <a:pt x="40027" y="1256841"/>
                    <a:pt x="226818" y="1443633"/>
                    <a:pt x="461642" y="1443633"/>
                  </a:cubicBezTo>
                  <a:lnTo>
                    <a:pt x="1022017" y="1443633"/>
                  </a:lnTo>
                  <a:cubicBezTo>
                    <a:pt x="1251504" y="1443633"/>
                    <a:pt x="1443633" y="1256841"/>
                    <a:pt x="1443633" y="1022017"/>
                  </a:cubicBezTo>
                  <a:lnTo>
                    <a:pt x="1443633" y="744498"/>
                  </a:lnTo>
                  <a:lnTo>
                    <a:pt x="1443633" y="605739"/>
                  </a:lnTo>
                  <a:lnTo>
                    <a:pt x="1443633" y="461642"/>
                  </a:lnTo>
                  <a:cubicBezTo>
                    <a:pt x="1438296" y="226818"/>
                    <a:pt x="1251504" y="40027"/>
                    <a:pt x="1022017" y="40027"/>
                  </a:cubicBezTo>
                  <a:close/>
                  <a:moveTo>
                    <a:pt x="1160777" y="1022017"/>
                  </a:moveTo>
                  <a:cubicBezTo>
                    <a:pt x="1160777" y="1096734"/>
                    <a:pt x="1096734" y="1160777"/>
                    <a:pt x="1022017" y="1160777"/>
                  </a:cubicBezTo>
                  <a:lnTo>
                    <a:pt x="461642" y="1160777"/>
                  </a:lnTo>
                  <a:cubicBezTo>
                    <a:pt x="386926" y="1160777"/>
                    <a:pt x="322883" y="1096734"/>
                    <a:pt x="322883" y="1022017"/>
                  </a:cubicBezTo>
                  <a:cubicBezTo>
                    <a:pt x="322883" y="947300"/>
                    <a:pt x="386926" y="883258"/>
                    <a:pt x="461642" y="883258"/>
                  </a:cubicBezTo>
                  <a:lnTo>
                    <a:pt x="1160777" y="883258"/>
                  </a:lnTo>
                  <a:lnTo>
                    <a:pt x="1160777" y="102201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4" name="Freeform: Shape 21">
              <a:extLst>
                <a:ext uri="{FF2B5EF4-FFF2-40B4-BE49-F238E27FC236}">
                  <a16:creationId xmlns:a16="http://schemas.microsoft.com/office/drawing/2014/main" id="{DE965E72-B409-9D43-AE89-E09C7F1F3EE4}"/>
                </a:ext>
              </a:extLst>
            </p:cNvPr>
            <p:cNvSpPr/>
            <p:nvPr/>
          </p:nvSpPr>
          <p:spPr>
            <a:xfrm>
              <a:off x="1015477" y="2297306"/>
              <a:ext cx="110959" cy="94024"/>
            </a:xfrm>
            <a:custGeom>
              <a:avLst/>
              <a:gdLst>
                <a:gd name="connsiteX0" fmla="*/ 296198 w 373583"/>
                <a:gd name="connsiteY0" fmla="*/ 40027 h 320214"/>
                <a:gd name="connsiteX1" fmla="*/ 40027 w 373583"/>
                <a:gd name="connsiteY1" fmla="*/ 40027 h 320214"/>
                <a:gd name="connsiteX2" fmla="*/ 40027 w 373583"/>
                <a:gd name="connsiteY2" fmla="*/ 317546 h 320214"/>
                <a:gd name="connsiteX3" fmla="*/ 376252 w 373583"/>
                <a:gd name="connsiteY3" fmla="*/ 317546 h 32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583" h="320214">
                  <a:moveTo>
                    <a:pt x="296198" y="40027"/>
                  </a:moveTo>
                  <a:lnTo>
                    <a:pt x="40027" y="40027"/>
                  </a:lnTo>
                  <a:lnTo>
                    <a:pt x="40027" y="317546"/>
                  </a:lnTo>
                  <a:lnTo>
                    <a:pt x="376252" y="31754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5" name="Freeform: Shape 22">
              <a:extLst>
                <a:ext uri="{FF2B5EF4-FFF2-40B4-BE49-F238E27FC236}">
                  <a16:creationId xmlns:a16="http://schemas.microsoft.com/office/drawing/2014/main" id="{8490866C-4335-A644-A664-C85089566896}"/>
                </a:ext>
              </a:extLst>
            </p:cNvPr>
            <p:cNvSpPr/>
            <p:nvPr/>
          </p:nvSpPr>
          <p:spPr>
            <a:xfrm>
              <a:off x="1166916" y="2149276"/>
              <a:ext cx="1379068" cy="344755"/>
            </a:xfrm>
            <a:custGeom>
              <a:avLst/>
              <a:gdLst>
                <a:gd name="connsiteX0" fmla="*/ 805674 w 4643106"/>
                <a:gd name="connsiteY0" fmla="*/ 965781 h 1174118"/>
                <a:gd name="connsiteX1" fmla="*/ 682925 w 4643106"/>
                <a:gd name="connsiteY1" fmla="*/ 965781 h 1174118"/>
                <a:gd name="connsiteX2" fmla="*/ 682925 w 4643106"/>
                <a:gd name="connsiteY2" fmla="*/ 896401 h 1174118"/>
                <a:gd name="connsiteX3" fmla="*/ 506807 w 4643106"/>
                <a:gd name="connsiteY3" fmla="*/ 976455 h 1174118"/>
                <a:gd name="connsiteX4" fmla="*/ 223951 w 4643106"/>
                <a:gd name="connsiteY4" fmla="*/ 682925 h 1174118"/>
                <a:gd name="connsiteX5" fmla="*/ 506807 w 4643106"/>
                <a:gd name="connsiteY5" fmla="*/ 389396 h 1174118"/>
                <a:gd name="connsiteX6" fmla="*/ 682925 w 4643106"/>
                <a:gd name="connsiteY6" fmla="*/ 469449 h 1174118"/>
                <a:gd name="connsiteX7" fmla="*/ 682925 w 4643106"/>
                <a:gd name="connsiteY7" fmla="*/ 405406 h 1174118"/>
                <a:gd name="connsiteX8" fmla="*/ 805674 w 4643106"/>
                <a:gd name="connsiteY8" fmla="*/ 405406 h 1174118"/>
                <a:gd name="connsiteX9" fmla="*/ 805674 w 4643106"/>
                <a:gd name="connsiteY9" fmla="*/ 965781 h 1174118"/>
                <a:gd name="connsiteX10" fmla="*/ 352037 w 4643106"/>
                <a:gd name="connsiteY10" fmla="*/ 688262 h 1174118"/>
                <a:gd name="connsiteX11" fmla="*/ 522818 w 4643106"/>
                <a:gd name="connsiteY11" fmla="*/ 869717 h 1174118"/>
                <a:gd name="connsiteX12" fmla="*/ 693599 w 4643106"/>
                <a:gd name="connsiteY12" fmla="*/ 688262 h 1174118"/>
                <a:gd name="connsiteX13" fmla="*/ 522818 w 4643106"/>
                <a:gd name="connsiteY13" fmla="*/ 506807 h 1174118"/>
                <a:gd name="connsiteX14" fmla="*/ 352037 w 4643106"/>
                <a:gd name="connsiteY14" fmla="*/ 688262 h 1174118"/>
                <a:gd name="connsiteX15" fmla="*/ 1862381 w 4643106"/>
                <a:gd name="connsiteY15" fmla="*/ 613546 h 1174118"/>
                <a:gd name="connsiteX16" fmla="*/ 1862381 w 4643106"/>
                <a:gd name="connsiteY16" fmla="*/ 965781 h 1174118"/>
                <a:gd name="connsiteX17" fmla="*/ 1739632 w 4643106"/>
                <a:gd name="connsiteY17" fmla="*/ 965781 h 1174118"/>
                <a:gd name="connsiteX18" fmla="*/ 1739632 w 4643106"/>
                <a:gd name="connsiteY18" fmla="*/ 650904 h 1174118"/>
                <a:gd name="connsiteX19" fmla="*/ 1611547 w 4643106"/>
                <a:gd name="connsiteY19" fmla="*/ 501470 h 1174118"/>
                <a:gd name="connsiteX20" fmla="*/ 1467450 w 4643106"/>
                <a:gd name="connsiteY20" fmla="*/ 650904 h 1174118"/>
                <a:gd name="connsiteX21" fmla="*/ 1467450 w 4643106"/>
                <a:gd name="connsiteY21" fmla="*/ 960444 h 1174118"/>
                <a:gd name="connsiteX22" fmla="*/ 1344701 w 4643106"/>
                <a:gd name="connsiteY22" fmla="*/ 960444 h 1174118"/>
                <a:gd name="connsiteX23" fmla="*/ 1344701 w 4643106"/>
                <a:gd name="connsiteY23" fmla="*/ 645567 h 1174118"/>
                <a:gd name="connsiteX24" fmla="*/ 1216616 w 4643106"/>
                <a:gd name="connsiteY24" fmla="*/ 496134 h 1174118"/>
                <a:gd name="connsiteX25" fmla="*/ 1072519 w 4643106"/>
                <a:gd name="connsiteY25" fmla="*/ 645567 h 1174118"/>
                <a:gd name="connsiteX26" fmla="*/ 1072519 w 4643106"/>
                <a:gd name="connsiteY26" fmla="*/ 955107 h 1174118"/>
                <a:gd name="connsiteX27" fmla="*/ 949770 w 4643106"/>
                <a:gd name="connsiteY27" fmla="*/ 955107 h 1174118"/>
                <a:gd name="connsiteX28" fmla="*/ 949770 w 4643106"/>
                <a:gd name="connsiteY28" fmla="*/ 405406 h 1174118"/>
                <a:gd name="connsiteX29" fmla="*/ 1072519 w 4643106"/>
                <a:gd name="connsiteY29" fmla="*/ 405406 h 1174118"/>
                <a:gd name="connsiteX30" fmla="*/ 1072519 w 4643106"/>
                <a:gd name="connsiteY30" fmla="*/ 474786 h 1174118"/>
                <a:gd name="connsiteX31" fmla="*/ 1243300 w 4643106"/>
                <a:gd name="connsiteY31" fmla="*/ 389396 h 1174118"/>
                <a:gd name="connsiteX32" fmla="*/ 1435429 w 4643106"/>
                <a:gd name="connsiteY32" fmla="*/ 490797 h 1174118"/>
                <a:gd name="connsiteX33" fmla="*/ 1638231 w 4643106"/>
                <a:gd name="connsiteY33" fmla="*/ 389396 h 1174118"/>
                <a:gd name="connsiteX34" fmla="*/ 1862381 w 4643106"/>
                <a:gd name="connsiteY34" fmla="*/ 613546 h 1174118"/>
                <a:gd name="connsiteX35" fmla="*/ 3260650 w 4643106"/>
                <a:gd name="connsiteY35" fmla="*/ 688262 h 1174118"/>
                <a:gd name="connsiteX36" fmla="*/ 2956446 w 4643106"/>
                <a:gd name="connsiteY36" fmla="*/ 981792 h 1174118"/>
                <a:gd name="connsiteX37" fmla="*/ 2652243 w 4643106"/>
                <a:gd name="connsiteY37" fmla="*/ 688262 h 1174118"/>
                <a:gd name="connsiteX38" fmla="*/ 2956446 w 4643106"/>
                <a:gd name="connsiteY38" fmla="*/ 394732 h 1174118"/>
                <a:gd name="connsiteX39" fmla="*/ 3260650 w 4643106"/>
                <a:gd name="connsiteY39" fmla="*/ 688262 h 1174118"/>
                <a:gd name="connsiteX40" fmla="*/ 2780329 w 4643106"/>
                <a:gd name="connsiteY40" fmla="*/ 688262 h 1174118"/>
                <a:gd name="connsiteX41" fmla="*/ 2956446 w 4643106"/>
                <a:gd name="connsiteY41" fmla="*/ 869717 h 1174118"/>
                <a:gd name="connsiteX42" fmla="*/ 3132564 w 4643106"/>
                <a:gd name="connsiteY42" fmla="*/ 688262 h 1174118"/>
                <a:gd name="connsiteX43" fmla="*/ 2956446 w 4643106"/>
                <a:gd name="connsiteY43" fmla="*/ 506807 h 1174118"/>
                <a:gd name="connsiteX44" fmla="*/ 2780329 w 4643106"/>
                <a:gd name="connsiteY44" fmla="*/ 688262 h 1174118"/>
                <a:gd name="connsiteX45" fmla="*/ 3853046 w 4643106"/>
                <a:gd name="connsiteY45" fmla="*/ 480123 h 1174118"/>
                <a:gd name="connsiteX46" fmla="*/ 3772993 w 4643106"/>
                <a:gd name="connsiteY46" fmla="*/ 565513 h 1174118"/>
                <a:gd name="connsiteX47" fmla="*/ 3639570 w 4643106"/>
                <a:gd name="connsiteY47" fmla="*/ 506807 h 1174118"/>
                <a:gd name="connsiteX48" fmla="*/ 3474126 w 4643106"/>
                <a:gd name="connsiteY48" fmla="*/ 688262 h 1174118"/>
                <a:gd name="connsiteX49" fmla="*/ 3639570 w 4643106"/>
                <a:gd name="connsiteY49" fmla="*/ 869717 h 1174118"/>
                <a:gd name="connsiteX50" fmla="*/ 3778330 w 4643106"/>
                <a:gd name="connsiteY50" fmla="*/ 811011 h 1174118"/>
                <a:gd name="connsiteX51" fmla="*/ 3853046 w 4643106"/>
                <a:gd name="connsiteY51" fmla="*/ 891064 h 1174118"/>
                <a:gd name="connsiteX52" fmla="*/ 3644907 w 4643106"/>
                <a:gd name="connsiteY52" fmla="*/ 981792 h 1174118"/>
                <a:gd name="connsiteX53" fmla="*/ 3351377 w 4643106"/>
                <a:gd name="connsiteY53" fmla="*/ 688262 h 1174118"/>
                <a:gd name="connsiteX54" fmla="*/ 3644907 w 4643106"/>
                <a:gd name="connsiteY54" fmla="*/ 394732 h 1174118"/>
                <a:gd name="connsiteX55" fmla="*/ 3853046 w 4643106"/>
                <a:gd name="connsiteY55" fmla="*/ 480123 h 1174118"/>
                <a:gd name="connsiteX56" fmla="*/ 4354716 w 4643106"/>
                <a:gd name="connsiteY56" fmla="*/ 544166 h 1174118"/>
                <a:gd name="connsiteX57" fmla="*/ 4183934 w 4643106"/>
                <a:gd name="connsiteY57" fmla="*/ 496134 h 1174118"/>
                <a:gd name="connsiteX58" fmla="*/ 4077196 w 4643106"/>
                <a:gd name="connsiteY58" fmla="*/ 565513 h 1174118"/>
                <a:gd name="connsiteX59" fmla="*/ 4167924 w 4643106"/>
                <a:gd name="connsiteY59" fmla="*/ 624219 h 1174118"/>
                <a:gd name="connsiteX60" fmla="*/ 4226630 w 4643106"/>
                <a:gd name="connsiteY60" fmla="*/ 634893 h 1174118"/>
                <a:gd name="connsiteX61" fmla="*/ 4424095 w 4643106"/>
                <a:gd name="connsiteY61" fmla="*/ 800337 h 1174118"/>
                <a:gd name="connsiteX62" fmla="*/ 4167924 w 4643106"/>
                <a:gd name="connsiteY62" fmla="*/ 981792 h 1174118"/>
                <a:gd name="connsiteX63" fmla="*/ 3927763 w 4643106"/>
                <a:gd name="connsiteY63" fmla="*/ 912412 h 1174118"/>
                <a:gd name="connsiteX64" fmla="*/ 3986469 w 4643106"/>
                <a:gd name="connsiteY64" fmla="*/ 821685 h 1174118"/>
                <a:gd name="connsiteX65" fmla="*/ 4173261 w 4643106"/>
                <a:gd name="connsiteY65" fmla="*/ 880391 h 1174118"/>
                <a:gd name="connsiteX66" fmla="*/ 4301347 w 4643106"/>
                <a:gd name="connsiteY66" fmla="*/ 811011 h 1174118"/>
                <a:gd name="connsiteX67" fmla="*/ 4205282 w 4643106"/>
                <a:gd name="connsiteY67" fmla="*/ 746968 h 1174118"/>
                <a:gd name="connsiteX68" fmla="*/ 4146576 w 4643106"/>
                <a:gd name="connsiteY68" fmla="*/ 741631 h 1174118"/>
                <a:gd name="connsiteX69" fmla="*/ 3954448 w 4643106"/>
                <a:gd name="connsiteY69" fmla="*/ 576187 h 1174118"/>
                <a:gd name="connsiteX70" fmla="*/ 4183934 w 4643106"/>
                <a:gd name="connsiteY70" fmla="*/ 394732 h 1174118"/>
                <a:gd name="connsiteX71" fmla="*/ 4413421 w 4643106"/>
                <a:gd name="connsiteY71" fmla="*/ 453438 h 1174118"/>
                <a:gd name="connsiteX72" fmla="*/ 4354716 w 4643106"/>
                <a:gd name="connsiteY72" fmla="*/ 544166 h 1174118"/>
                <a:gd name="connsiteX73" fmla="*/ 2422756 w 4643106"/>
                <a:gd name="connsiteY73" fmla="*/ 474786 h 1174118"/>
                <a:gd name="connsiteX74" fmla="*/ 2422756 w 4643106"/>
                <a:gd name="connsiteY74" fmla="*/ 266647 h 1174118"/>
                <a:gd name="connsiteX75" fmla="*/ 2545505 w 4643106"/>
                <a:gd name="connsiteY75" fmla="*/ 223951 h 1174118"/>
                <a:gd name="connsiteX76" fmla="*/ 2545505 w 4643106"/>
                <a:gd name="connsiteY76" fmla="*/ 965781 h 1174118"/>
                <a:gd name="connsiteX77" fmla="*/ 2422756 w 4643106"/>
                <a:gd name="connsiteY77" fmla="*/ 965781 h 1174118"/>
                <a:gd name="connsiteX78" fmla="*/ 2422756 w 4643106"/>
                <a:gd name="connsiteY78" fmla="*/ 896401 h 1174118"/>
                <a:gd name="connsiteX79" fmla="*/ 2246638 w 4643106"/>
                <a:gd name="connsiteY79" fmla="*/ 976455 h 1174118"/>
                <a:gd name="connsiteX80" fmla="*/ 1963782 w 4643106"/>
                <a:gd name="connsiteY80" fmla="*/ 682925 h 1174118"/>
                <a:gd name="connsiteX81" fmla="*/ 2246638 w 4643106"/>
                <a:gd name="connsiteY81" fmla="*/ 389396 h 1174118"/>
                <a:gd name="connsiteX82" fmla="*/ 2422756 w 4643106"/>
                <a:gd name="connsiteY82" fmla="*/ 474786 h 1174118"/>
                <a:gd name="connsiteX83" fmla="*/ 2091868 w 4643106"/>
                <a:gd name="connsiteY83" fmla="*/ 688262 h 1174118"/>
                <a:gd name="connsiteX84" fmla="*/ 2262649 w 4643106"/>
                <a:gd name="connsiteY84" fmla="*/ 869717 h 1174118"/>
                <a:gd name="connsiteX85" fmla="*/ 2433430 w 4643106"/>
                <a:gd name="connsiteY85" fmla="*/ 688262 h 1174118"/>
                <a:gd name="connsiteX86" fmla="*/ 2262649 w 4643106"/>
                <a:gd name="connsiteY86" fmla="*/ 506807 h 1174118"/>
                <a:gd name="connsiteX87" fmla="*/ 2091868 w 4643106"/>
                <a:gd name="connsiteY87" fmla="*/ 688262 h 117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643106" h="1174118">
                  <a:moveTo>
                    <a:pt x="805674" y="965781"/>
                  </a:moveTo>
                  <a:lnTo>
                    <a:pt x="682925" y="965781"/>
                  </a:lnTo>
                  <a:lnTo>
                    <a:pt x="682925" y="896401"/>
                  </a:lnTo>
                  <a:cubicBezTo>
                    <a:pt x="645567" y="944434"/>
                    <a:pt x="586861" y="976455"/>
                    <a:pt x="506807" y="976455"/>
                  </a:cubicBezTo>
                  <a:cubicBezTo>
                    <a:pt x="352037" y="976455"/>
                    <a:pt x="223951" y="853706"/>
                    <a:pt x="223951" y="682925"/>
                  </a:cubicBezTo>
                  <a:cubicBezTo>
                    <a:pt x="223951" y="512144"/>
                    <a:pt x="346700" y="389396"/>
                    <a:pt x="506807" y="389396"/>
                  </a:cubicBezTo>
                  <a:cubicBezTo>
                    <a:pt x="586861" y="389396"/>
                    <a:pt x="645567" y="421417"/>
                    <a:pt x="682925" y="469449"/>
                  </a:cubicBezTo>
                  <a:lnTo>
                    <a:pt x="682925" y="405406"/>
                  </a:lnTo>
                  <a:lnTo>
                    <a:pt x="805674" y="405406"/>
                  </a:lnTo>
                  <a:lnTo>
                    <a:pt x="805674" y="965781"/>
                  </a:lnTo>
                  <a:close/>
                  <a:moveTo>
                    <a:pt x="352037" y="688262"/>
                  </a:moveTo>
                  <a:cubicBezTo>
                    <a:pt x="352037" y="784326"/>
                    <a:pt x="416080" y="869717"/>
                    <a:pt x="522818" y="869717"/>
                  </a:cubicBezTo>
                  <a:cubicBezTo>
                    <a:pt x="624219" y="869717"/>
                    <a:pt x="693599" y="795000"/>
                    <a:pt x="693599" y="688262"/>
                  </a:cubicBezTo>
                  <a:cubicBezTo>
                    <a:pt x="693599" y="586861"/>
                    <a:pt x="624219" y="506807"/>
                    <a:pt x="522818" y="506807"/>
                  </a:cubicBezTo>
                  <a:cubicBezTo>
                    <a:pt x="416080" y="506807"/>
                    <a:pt x="352037" y="586861"/>
                    <a:pt x="352037" y="688262"/>
                  </a:cubicBezTo>
                  <a:close/>
                  <a:moveTo>
                    <a:pt x="1862381" y="613546"/>
                  </a:moveTo>
                  <a:lnTo>
                    <a:pt x="1862381" y="965781"/>
                  </a:lnTo>
                  <a:lnTo>
                    <a:pt x="1739632" y="965781"/>
                  </a:lnTo>
                  <a:lnTo>
                    <a:pt x="1739632" y="650904"/>
                  </a:lnTo>
                  <a:cubicBezTo>
                    <a:pt x="1739632" y="554840"/>
                    <a:pt x="1691600" y="501470"/>
                    <a:pt x="1611547" y="501470"/>
                  </a:cubicBezTo>
                  <a:cubicBezTo>
                    <a:pt x="1531493" y="501470"/>
                    <a:pt x="1467450" y="554840"/>
                    <a:pt x="1467450" y="650904"/>
                  </a:cubicBezTo>
                  <a:lnTo>
                    <a:pt x="1467450" y="960444"/>
                  </a:lnTo>
                  <a:lnTo>
                    <a:pt x="1344701" y="960444"/>
                  </a:lnTo>
                  <a:lnTo>
                    <a:pt x="1344701" y="645567"/>
                  </a:lnTo>
                  <a:cubicBezTo>
                    <a:pt x="1344701" y="549503"/>
                    <a:pt x="1296669" y="496134"/>
                    <a:pt x="1216616" y="496134"/>
                  </a:cubicBezTo>
                  <a:cubicBezTo>
                    <a:pt x="1136562" y="496134"/>
                    <a:pt x="1072519" y="549503"/>
                    <a:pt x="1072519" y="645567"/>
                  </a:cubicBezTo>
                  <a:lnTo>
                    <a:pt x="1072519" y="955107"/>
                  </a:lnTo>
                  <a:lnTo>
                    <a:pt x="949770" y="955107"/>
                  </a:lnTo>
                  <a:lnTo>
                    <a:pt x="949770" y="405406"/>
                  </a:lnTo>
                  <a:lnTo>
                    <a:pt x="1072519" y="405406"/>
                  </a:lnTo>
                  <a:lnTo>
                    <a:pt x="1072519" y="474786"/>
                  </a:lnTo>
                  <a:cubicBezTo>
                    <a:pt x="1115215" y="410743"/>
                    <a:pt x="1189931" y="389396"/>
                    <a:pt x="1243300" y="389396"/>
                  </a:cubicBezTo>
                  <a:cubicBezTo>
                    <a:pt x="1328691" y="389396"/>
                    <a:pt x="1398070" y="426754"/>
                    <a:pt x="1435429" y="490797"/>
                  </a:cubicBezTo>
                  <a:cubicBezTo>
                    <a:pt x="1483461" y="410743"/>
                    <a:pt x="1568851" y="389396"/>
                    <a:pt x="1638231" y="389396"/>
                  </a:cubicBezTo>
                  <a:cubicBezTo>
                    <a:pt x="1766317" y="389396"/>
                    <a:pt x="1862381" y="480123"/>
                    <a:pt x="1862381" y="613546"/>
                  </a:cubicBezTo>
                  <a:close/>
                  <a:moveTo>
                    <a:pt x="3260650" y="688262"/>
                  </a:moveTo>
                  <a:cubicBezTo>
                    <a:pt x="3260650" y="859043"/>
                    <a:pt x="3132564" y="981792"/>
                    <a:pt x="2956446" y="981792"/>
                  </a:cubicBezTo>
                  <a:cubicBezTo>
                    <a:pt x="2785666" y="981792"/>
                    <a:pt x="2652243" y="853706"/>
                    <a:pt x="2652243" y="688262"/>
                  </a:cubicBezTo>
                  <a:cubicBezTo>
                    <a:pt x="2652243" y="522818"/>
                    <a:pt x="2780329" y="394732"/>
                    <a:pt x="2956446" y="394732"/>
                  </a:cubicBezTo>
                  <a:cubicBezTo>
                    <a:pt x="3132564" y="389396"/>
                    <a:pt x="3260650" y="517481"/>
                    <a:pt x="3260650" y="688262"/>
                  </a:cubicBezTo>
                  <a:close/>
                  <a:moveTo>
                    <a:pt x="2780329" y="688262"/>
                  </a:moveTo>
                  <a:cubicBezTo>
                    <a:pt x="2780329" y="795000"/>
                    <a:pt x="2855046" y="869717"/>
                    <a:pt x="2956446" y="869717"/>
                  </a:cubicBezTo>
                  <a:cubicBezTo>
                    <a:pt x="3057848" y="869717"/>
                    <a:pt x="3132564" y="795000"/>
                    <a:pt x="3132564" y="688262"/>
                  </a:cubicBezTo>
                  <a:cubicBezTo>
                    <a:pt x="3132564" y="581524"/>
                    <a:pt x="3057848" y="506807"/>
                    <a:pt x="2956446" y="506807"/>
                  </a:cubicBezTo>
                  <a:cubicBezTo>
                    <a:pt x="2855046" y="506807"/>
                    <a:pt x="2780329" y="581524"/>
                    <a:pt x="2780329" y="688262"/>
                  </a:cubicBezTo>
                  <a:close/>
                  <a:moveTo>
                    <a:pt x="3853046" y="480123"/>
                  </a:moveTo>
                  <a:lnTo>
                    <a:pt x="3772993" y="565513"/>
                  </a:lnTo>
                  <a:cubicBezTo>
                    <a:pt x="3735635" y="528155"/>
                    <a:pt x="3692939" y="506807"/>
                    <a:pt x="3639570" y="506807"/>
                  </a:cubicBezTo>
                  <a:cubicBezTo>
                    <a:pt x="3543506" y="506807"/>
                    <a:pt x="3474126" y="581524"/>
                    <a:pt x="3474126" y="688262"/>
                  </a:cubicBezTo>
                  <a:cubicBezTo>
                    <a:pt x="3474126" y="795000"/>
                    <a:pt x="3543506" y="869717"/>
                    <a:pt x="3639570" y="869717"/>
                  </a:cubicBezTo>
                  <a:cubicBezTo>
                    <a:pt x="3692939" y="869717"/>
                    <a:pt x="3740972" y="843032"/>
                    <a:pt x="3778330" y="811011"/>
                  </a:cubicBezTo>
                  <a:lnTo>
                    <a:pt x="3853046" y="891064"/>
                  </a:lnTo>
                  <a:cubicBezTo>
                    <a:pt x="3799677" y="949770"/>
                    <a:pt x="3724961" y="981792"/>
                    <a:pt x="3644907" y="981792"/>
                  </a:cubicBezTo>
                  <a:cubicBezTo>
                    <a:pt x="3468789" y="981792"/>
                    <a:pt x="3351377" y="853706"/>
                    <a:pt x="3351377" y="688262"/>
                  </a:cubicBezTo>
                  <a:cubicBezTo>
                    <a:pt x="3351377" y="522818"/>
                    <a:pt x="3468789" y="394732"/>
                    <a:pt x="3644907" y="394732"/>
                  </a:cubicBezTo>
                  <a:cubicBezTo>
                    <a:pt x="3724961" y="389396"/>
                    <a:pt x="3799677" y="421417"/>
                    <a:pt x="3853046" y="480123"/>
                  </a:cubicBezTo>
                  <a:close/>
                  <a:moveTo>
                    <a:pt x="4354716" y="544166"/>
                  </a:moveTo>
                  <a:cubicBezTo>
                    <a:pt x="4322694" y="522818"/>
                    <a:pt x="4253314" y="496134"/>
                    <a:pt x="4183934" y="496134"/>
                  </a:cubicBezTo>
                  <a:cubicBezTo>
                    <a:pt x="4114555" y="496134"/>
                    <a:pt x="4077196" y="522818"/>
                    <a:pt x="4077196" y="565513"/>
                  </a:cubicBezTo>
                  <a:cubicBezTo>
                    <a:pt x="4077196" y="602872"/>
                    <a:pt x="4119892" y="613546"/>
                    <a:pt x="4167924" y="624219"/>
                  </a:cubicBezTo>
                  <a:lnTo>
                    <a:pt x="4226630" y="634893"/>
                  </a:lnTo>
                  <a:cubicBezTo>
                    <a:pt x="4349379" y="650904"/>
                    <a:pt x="4424095" y="704273"/>
                    <a:pt x="4424095" y="800337"/>
                  </a:cubicBezTo>
                  <a:cubicBezTo>
                    <a:pt x="4424095" y="907075"/>
                    <a:pt x="4328031" y="981792"/>
                    <a:pt x="4167924" y="981792"/>
                  </a:cubicBezTo>
                  <a:cubicBezTo>
                    <a:pt x="4109218" y="981792"/>
                    <a:pt x="4007817" y="971118"/>
                    <a:pt x="3927763" y="912412"/>
                  </a:cubicBezTo>
                  <a:lnTo>
                    <a:pt x="3986469" y="821685"/>
                  </a:lnTo>
                  <a:cubicBezTo>
                    <a:pt x="4029164" y="853706"/>
                    <a:pt x="4082533" y="880391"/>
                    <a:pt x="4173261" y="880391"/>
                  </a:cubicBezTo>
                  <a:cubicBezTo>
                    <a:pt x="4258651" y="880391"/>
                    <a:pt x="4301347" y="853706"/>
                    <a:pt x="4301347" y="811011"/>
                  </a:cubicBezTo>
                  <a:cubicBezTo>
                    <a:pt x="4301347" y="778989"/>
                    <a:pt x="4269325" y="757642"/>
                    <a:pt x="4205282" y="746968"/>
                  </a:cubicBezTo>
                  <a:lnTo>
                    <a:pt x="4146576" y="741631"/>
                  </a:lnTo>
                  <a:cubicBezTo>
                    <a:pt x="4023827" y="725620"/>
                    <a:pt x="3954448" y="666915"/>
                    <a:pt x="3954448" y="576187"/>
                  </a:cubicBezTo>
                  <a:cubicBezTo>
                    <a:pt x="3954448" y="464112"/>
                    <a:pt x="4045175" y="394732"/>
                    <a:pt x="4183934" y="394732"/>
                  </a:cubicBezTo>
                  <a:cubicBezTo>
                    <a:pt x="4269325" y="394732"/>
                    <a:pt x="4354716" y="416080"/>
                    <a:pt x="4413421" y="453438"/>
                  </a:cubicBezTo>
                  <a:lnTo>
                    <a:pt x="4354716" y="544166"/>
                  </a:lnTo>
                  <a:close/>
                  <a:moveTo>
                    <a:pt x="2422756" y="474786"/>
                  </a:moveTo>
                  <a:lnTo>
                    <a:pt x="2422756" y="266647"/>
                  </a:lnTo>
                  <a:lnTo>
                    <a:pt x="2545505" y="223951"/>
                  </a:lnTo>
                  <a:lnTo>
                    <a:pt x="2545505" y="965781"/>
                  </a:lnTo>
                  <a:lnTo>
                    <a:pt x="2422756" y="965781"/>
                  </a:lnTo>
                  <a:lnTo>
                    <a:pt x="2422756" y="896401"/>
                  </a:lnTo>
                  <a:cubicBezTo>
                    <a:pt x="2385398" y="944434"/>
                    <a:pt x="2326692" y="976455"/>
                    <a:pt x="2246638" y="976455"/>
                  </a:cubicBezTo>
                  <a:cubicBezTo>
                    <a:pt x="2091868" y="976455"/>
                    <a:pt x="1963782" y="853706"/>
                    <a:pt x="1963782" y="682925"/>
                  </a:cubicBezTo>
                  <a:cubicBezTo>
                    <a:pt x="1963782" y="512144"/>
                    <a:pt x="2086531" y="389396"/>
                    <a:pt x="2246638" y="389396"/>
                  </a:cubicBezTo>
                  <a:cubicBezTo>
                    <a:pt x="2326692" y="389396"/>
                    <a:pt x="2385398" y="421417"/>
                    <a:pt x="2422756" y="474786"/>
                  </a:cubicBezTo>
                  <a:close/>
                  <a:moveTo>
                    <a:pt x="2091868" y="688262"/>
                  </a:moveTo>
                  <a:cubicBezTo>
                    <a:pt x="2091868" y="784326"/>
                    <a:pt x="2155911" y="869717"/>
                    <a:pt x="2262649" y="869717"/>
                  </a:cubicBezTo>
                  <a:cubicBezTo>
                    <a:pt x="2364050" y="869717"/>
                    <a:pt x="2433430" y="795000"/>
                    <a:pt x="2433430" y="688262"/>
                  </a:cubicBezTo>
                  <a:cubicBezTo>
                    <a:pt x="2433430" y="586861"/>
                    <a:pt x="2364050" y="506807"/>
                    <a:pt x="2262649" y="506807"/>
                  </a:cubicBezTo>
                  <a:cubicBezTo>
                    <a:pt x="2155911" y="506807"/>
                    <a:pt x="2091868" y="586861"/>
                    <a:pt x="2091868" y="688262"/>
                  </a:cubicBezTo>
                  <a:close/>
                </a:path>
              </a:pathLst>
            </a:custGeom>
            <a:solidFill>
              <a:schemeClr val="bg1"/>
            </a:solidFill>
            <a:ln w="5329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157" name="Title 4">
            <a:extLst>
              <a:ext uri="{FF2B5EF4-FFF2-40B4-BE49-F238E27FC236}">
                <a16:creationId xmlns:a16="http://schemas.microsoft.com/office/drawing/2014/main" id="{8DCC915D-AD1C-8044-A2F4-0CD64BDE3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39" y="3297057"/>
            <a:ext cx="5633085" cy="123110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7EE1C6B-8D1F-C647-9C4D-AD8F580A14EF}"/>
              </a:ext>
            </a:extLst>
          </p:cNvPr>
          <p:cNvGrpSpPr/>
          <p:nvPr userDrawn="1"/>
        </p:nvGrpSpPr>
        <p:grpSpPr>
          <a:xfrm>
            <a:off x="565166" y="1003151"/>
            <a:ext cx="3560683" cy="789375"/>
            <a:chOff x="3696232" y="2492065"/>
            <a:chExt cx="4305628" cy="954523"/>
          </a:xfrm>
          <a:solidFill>
            <a:schemeClr val="bg1"/>
          </a:solidFill>
        </p:grpSpPr>
        <p:sp>
          <p:nvSpPr>
            <p:cNvPr id="159" name="Freeform: Shape 28">
              <a:extLst>
                <a:ext uri="{FF2B5EF4-FFF2-40B4-BE49-F238E27FC236}">
                  <a16:creationId xmlns:a16="http://schemas.microsoft.com/office/drawing/2014/main" id="{CC21B62D-C369-8E44-A3BD-D95A0C1A8795}"/>
                </a:ext>
              </a:extLst>
            </p:cNvPr>
            <p:cNvSpPr/>
            <p:nvPr/>
          </p:nvSpPr>
          <p:spPr>
            <a:xfrm>
              <a:off x="3696232" y="2492065"/>
              <a:ext cx="3057186" cy="954523"/>
            </a:xfrm>
            <a:custGeom>
              <a:avLst/>
              <a:gdLst>
                <a:gd name="connsiteX0" fmla="*/ 1408081 w 4208144"/>
                <a:gd name="connsiteY0" fmla="*/ 737711 h 1313878"/>
                <a:gd name="connsiteX1" fmla="*/ 1408081 w 4208144"/>
                <a:gd name="connsiteY1" fmla="*/ 1290161 h 1313878"/>
                <a:gd name="connsiteX2" fmla="*/ 1175004 w 4208144"/>
                <a:gd name="connsiteY2" fmla="*/ 1290161 h 1313878"/>
                <a:gd name="connsiteX3" fmla="*/ 1175004 w 4208144"/>
                <a:gd name="connsiteY3" fmla="*/ 812959 h 1313878"/>
                <a:gd name="connsiteX4" fmla="*/ 1005554 w 4208144"/>
                <a:gd name="connsiteY4" fmla="*/ 618458 h 1313878"/>
                <a:gd name="connsiteX5" fmla="*/ 821722 w 4208144"/>
                <a:gd name="connsiteY5" fmla="*/ 814673 h 1313878"/>
                <a:gd name="connsiteX6" fmla="*/ 821722 w 4208144"/>
                <a:gd name="connsiteY6" fmla="*/ 1290923 h 1313878"/>
                <a:gd name="connsiteX7" fmla="*/ 587502 w 4208144"/>
                <a:gd name="connsiteY7" fmla="*/ 1290923 h 1313878"/>
                <a:gd name="connsiteX8" fmla="*/ 587502 w 4208144"/>
                <a:gd name="connsiteY8" fmla="*/ 812959 h 1313878"/>
                <a:gd name="connsiteX9" fmla="*/ 418052 w 4208144"/>
                <a:gd name="connsiteY9" fmla="*/ 618458 h 1313878"/>
                <a:gd name="connsiteX10" fmla="*/ 234220 w 4208144"/>
                <a:gd name="connsiteY10" fmla="*/ 814673 h 1313878"/>
                <a:gd name="connsiteX11" fmla="*/ 234220 w 4208144"/>
                <a:gd name="connsiteY11" fmla="*/ 1290923 h 1313878"/>
                <a:gd name="connsiteX12" fmla="*/ 0 w 4208144"/>
                <a:gd name="connsiteY12" fmla="*/ 1290923 h 1313878"/>
                <a:gd name="connsiteX13" fmla="*/ 0 w 4208144"/>
                <a:gd name="connsiteY13" fmla="*/ 422243 h 1313878"/>
                <a:gd name="connsiteX14" fmla="*/ 227648 w 4208144"/>
                <a:gd name="connsiteY14" fmla="*/ 422243 h 1313878"/>
                <a:gd name="connsiteX15" fmla="*/ 227648 w 4208144"/>
                <a:gd name="connsiteY15" fmla="*/ 524828 h 1313878"/>
                <a:gd name="connsiteX16" fmla="*/ 483203 w 4208144"/>
                <a:gd name="connsiteY16" fmla="*/ 398240 h 1313878"/>
                <a:gd name="connsiteX17" fmla="*/ 770287 w 4208144"/>
                <a:gd name="connsiteY17" fmla="*/ 546926 h 1313878"/>
                <a:gd name="connsiteX18" fmla="*/ 1065562 w 4208144"/>
                <a:gd name="connsiteY18" fmla="*/ 398240 h 1313878"/>
                <a:gd name="connsiteX19" fmla="*/ 1408081 w 4208144"/>
                <a:gd name="connsiteY19" fmla="*/ 737711 h 1313878"/>
                <a:gd name="connsiteX20" fmla="*/ 2412397 w 4208144"/>
                <a:gd name="connsiteY20" fmla="*/ 1290161 h 1313878"/>
                <a:gd name="connsiteX21" fmla="*/ 2183797 w 4208144"/>
                <a:gd name="connsiteY21" fmla="*/ 1290161 h 1313878"/>
                <a:gd name="connsiteX22" fmla="*/ 2183797 w 4208144"/>
                <a:gd name="connsiteY22" fmla="*/ 1194626 h 1313878"/>
                <a:gd name="connsiteX23" fmla="*/ 1923764 w 4208144"/>
                <a:gd name="connsiteY23" fmla="*/ 1313021 h 1313878"/>
                <a:gd name="connsiteX24" fmla="*/ 1503236 w 4208144"/>
                <a:gd name="connsiteY24" fmla="*/ 855821 h 1313878"/>
                <a:gd name="connsiteX25" fmla="*/ 1923764 w 4208144"/>
                <a:gd name="connsiteY25" fmla="*/ 398621 h 1313878"/>
                <a:gd name="connsiteX26" fmla="*/ 2183797 w 4208144"/>
                <a:gd name="connsiteY26" fmla="*/ 518350 h 1313878"/>
                <a:gd name="connsiteX27" fmla="*/ 2183797 w 4208144"/>
                <a:gd name="connsiteY27" fmla="*/ 422243 h 1313878"/>
                <a:gd name="connsiteX28" fmla="*/ 2412397 w 4208144"/>
                <a:gd name="connsiteY28" fmla="*/ 422243 h 1313878"/>
                <a:gd name="connsiteX29" fmla="*/ 1743075 w 4208144"/>
                <a:gd name="connsiteY29" fmla="*/ 855917 h 1313878"/>
                <a:gd name="connsiteX30" fmla="*/ 1967103 w 4208144"/>
                <a:gd name="connsiteY30" fmla="*/ 1095375 h 1313878"/>
                <a:gd name="connsiteX31" fmla="*/ 2191322 w 4208144"/>
                <a:gd name="connsiteY31" fmla="*/ 855917 h 1313878"/>
                <a:gd name="connsiteX32" fmla="*/ 1967103 w 4208144"/>
                <a:gd name="connsiteY32" fmla="*/ 616363 h 1313878"/>
                <a:gd name="connsiteX33" fmla="*/ 1743075 w 4208144"/>
                <a:gd name="connsiteY33" fmla="*/ 855917 h 1313878"/>
                <a:gd name="connsiteX34" fmla="*/ 2768060 w 4208144"/>
                <a:gd name="connsiteY34" fmla="*/ 731330 h 1313878"/>
                <a:gd name="connsiteX35" fmla="*/ 2850547 w 4208144"/>
                <a:gd name="connsiteY35" fmla="*/ 731330 h 1313878"/>
                <a:gd name="connsiteX36" fmla="*/ 3095625 w 4208144"/>
                <a:gd name="connsiteY36" fmla="*/ 422243 h 1313878"/>
                <a:gd name="connsiteX37" fmla="*/ 3382328 w 4208144"/>
                <a:gd name="connsiteY37" fmla="*/ 422243 h 1313878"/>
                <a:gd name="connsiteX38" fmla="*/ 3039999 w 4208144"/>
                <a:gd name="connsiteY38" fmla="*/ 830771 h 1313878"/>
                <a:gd name="connsiteX39" fmla="*/ 3385280 w 4208144"/>
                <a:gd name="connsiteY39" fmla="*/ 1290542 h 1313878"/>
                <a:gd name="connsiteX40" fmla="*/ 3097245 w 4208144"/>
                <a:gd name="connsiteY40" fmla="*/ 1290542 h 1313878"/>
                <a:gd name="connsiteX41" fmla="*/ 2846928 w 4208144"/>
                <a:gd name="connsiteY41" fmla="*/ 939165 h 1313878"/>
                <a:gd name="connsiteX42" fmla="*/ 2768060 w 4208144"/>
                <a:gd name="connsiteY42" fmla="*/ 939165 h 1313878"/>
                <a:gd name="connsiteX43" fmla="*/ 2768060 w 4208144"/>
                <a:gd name="connsiteY43" fmla="*/ 1290542 h 1313878"/>
                <a:gd name="connsiteX44" fmla="*/ 2533650 w 4208144"/>
                <a:gd name="connsiteY44" fmla="*/ 1290542 h 1313878"/>
                <a:gd name="connsiteX45" fmla="*/ 2533650 w 4208144"/>
                <a:gd name="connsiteY45" fmla="*/ 0 h 1313878"/>
                <a:gd name="connsiteX46" fmla="*/ 2767679 w 4208144"/>
                <a:gd name="connsiteY46" fmla="*/ 0 h 1313878"/>
                <a:gd name="connsiteX47" fmla="*/ 4208050 w 4208144"/>
                <a:gd name="connsiteY47" fmla="*/ 855155 h 1313878"/>
                <a:gd name="connsiteX48" fmla="*/ 4203668 w 4208144"/>
                <a:gd name="connsiteY48" fmla="*/ 934022 h 1313878"/>
                <a:gd name="connsiteX49" fmla="*/ 3587401 w 4208144"/>
                <a:gd name="connsiteY49" fmla="*/ 934022 h 1313878"/>
                <a:gd name="connsiteX50" fmla="*/ 3810000 w 4208144"/>
                <a:gd name="connsiteY50" fmla="*/ 1114425 h 1313878"/>
                <a:gd name="connsiteX51" fmla="*/ 4030695 w 4208144"/>
                <a:gd name="connsiteY51" fmla="*/ 1031653 h 1313878"/>
                <a:gd name="connsiteX52" fmla="*/ 4167664 w 4208144"/>
                <a:gd name="connsiteY52" fmla="*/ 1182148 h 1313878"/>
                <a:gd name="connsiteX53" fmla="*/ 3797237 w 4208144"/>
                <a:gd name="connsiteY53" fmla="*/ 1313879 h 1313878"/>
                <a:gd name="connsiteX54" fmla="*/ 3346133 w 4208144"/>
                <a:gd name="connsiteY54" fmla="*/ 859536 h 1313878"/>
                <a:gd name="connsiteX55" fmla="*/ 3785902 w 4208144"/>
                <a:gd name="connsiteY55" fmla="*/ 398621 h 1313878"/>
                <a:gd name="connsiteX56" fmla="*/ 4208145 w 4208144"/>
                <a:gd name="connsiteY56" fmla="*/ 855821 h 1313878"/>
                <a:gd name="connsiteX57" fmla="*/ 3588925 w 4208144"/>
                <a:gd name="connsiteY57" fmla="*/ 774668 h 1313878"/>
                <a:gd name="connsiteX58" fmla="*/ 3973545 w 4208144"/>
                <a:gd name="connsiteY58" fmla="*/ 774668 h 1313878"/>
                <a:gd name="connsiteX59" fmla="*/ 3784378 w 4208144"/>
                <a:gd name="connsiteY59" fmla="*/ 600932 h 1313878"/>
                <a:gd name="connsiteX60" fmla="*/ 3588639 w 4208144"/>
                <a:gd name="connsiteY60" fmla="*/ 774573 h 131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08144" h="1313878">
                  <a:moveTo>
                    <a:pt x="1408081" y="737711"/>
                  </a:moveTo>
                  <a:lnTo>
                    <a:pt x="1408081" y="1290161"/>
                  </a:lnTo>
                  <a:lnTo>
                    <a:pt x="1175004" y="1290161"/>
                  </a:lnTo>
                  <a:lnTo>
                    <a:pt x="1175004" y="812959"/>
                  </a:lnTo>
                  <a:cubicBezTo>
                    <a:pt x="1175004" y="687324"/>
                    <a:pt x="1111282" y="618458"/>
                    <a:pt x="1005554" y="618458"/>
                  </a:cubicBezTo>
                  <a:cubicBezTo>
                    <a:pt x="905065" y="618458"/>
                    <a:pt x="821722" y="683800"/>
                    <a:pt x="821722" y="814673"/>
                  </a:cubicBezTo>
                  <a:lnTo>
                    <a:pt x="821722" y="1290923"/>
                  </a:lnTo>
                  <a:lnTo>
                    <a:pt x="587502" y="1290923"/>
                  </a:lnTo>
                  <a:lnTo>
                    <a:pt x="587502" y="812959"/>
                  </a:lnTo>
                  <a:cubicBezTo>
                    <a:pt x="587502" y="687324"/>
                    <a:pt x="524732" y="618458"/>
                    <a:pt x="418052" y="618458"/>
                  </a:cubicBezTo>
                  <a:cubicBezTo>
                    <a:pt x="317564" y="618458"/>
                    <a:pt x="234220" y="683800"/>
                    <a:pt x="234220" y="814673"/>
                  </a:cubicBezTo>
                  <a:lnTo>
                    <a:pt x="234220" y="1290923"/>
                  </a:lnTo>
                  <a:lnTo>
                    <a:pt x="0" y="1290923"/>
                  </a:lnTo>
                  <a:lnTo>
                    <a:pt x="0" y="422243"/>
                  </a:lnTo>
                  <a:lnTo>
                    <a:pt x="227648" y="422243"/>
                  </a:lnTo>
                  <a:lnTo>
                    <a:pt x="227648" y="524828"/>
                  </a:lnTo>
                  <a:cubicBezTo>
                    <a:pt x="289655" y="432435"/>
                    <a:pt x="384620" y="398240"/>
                    <a:pt x="483203" y="398240"/>
                  </a:cubicBezTo>
                  <a:cubicBezTo>
                    <a:pt x="608838" y="398240"/>
                    <a:pt x="711803" y="454724"/>
                    <a:pt x="770287" y="546926"/>
                  </a:cubicBezTo>
                  <a:cubicBezTo>
                    <a:pt x="836962" y="437388"/>
                    <a:pt x="951262" y="398240"/>
                    <a:pt x="1065562" y="398240"/>
                  </a:cubicBezTo>
                  <a:cubicBezTo>
                    <a:pt x="1269968" y="398240"/>
                    <a:pt x="1408081" y="535972"/>
                    <a:pt x="1408081" y="737711"/>
                  </a:cubicBezTo>
                  <a:close/>
                  <a:moveTo>
                    <a:pt x="2412397" y="1290161"/>
                  </a:moveTo>
                  <a:lnTo>
                    <a:pt x="2183797" y="1290161"/>
                  </a:lnTo>
                  <a:lnTo>
                    <a:pt x="2183797" y="1194626"/>
                  </a:lnTo>
                  <a:cubicBezTo>
                    <a:pt x="2127314" y="1264539"/>
                    <a:pt x="2043113" y="1313021"/>
                    <a:pt x="1923764" y="1313021"/>
                  </a:cubicBezTo>
                  <a:cubicBezTo>
                    <a:pt x="1684115" y="1313021"/>
                    <a:pt x="1503236" y="1116616"/>
                    <a:pt x="1503236" y="855821"/>
                  </a:cubicBezTo>
                  <a:cubicBezTo>
                    <a:pt x="1503236" y="595027"/>
                    <a:pt x="1684211" y="398621"/>
                    <a:pt x="1923764" y="398621"/>
                  </a:cubicBezTo>
                  <a:cubicBezTo>
                    <a:pt x="2043589" y="398621"/>
                    <a:pt x="2126456" y="446913"/>
                    <a:pt x="2183797" y="518350"/>
                  </a:cubicBezTo>
                  <a:lnTo>
                    <a:pt x="2183797" y="422243"/>
                  </a:lnTo>
                  <a:lnTo>
                    <a:pt x="2412397" y="422243"/>
                  </a:lnTo>
                  <a:close/>
                  <a:moveTo>
                    <a:pt x="1743075" y="855917"/>
                  </a:moveTo>
                  <a:cubicBezTo>
                    <a:pt x="1743075" y="988505"/>
                    <a:pt x="1830038" y="1095375"/>
                    <a:pt x="1967103" y="1095375"/>
                  </a:cubicBezTo>
                  <a:cubicBezTo>
                    <a:pt x="2100453" y="1095375"/>
                    <a:pt x="2191322" y="992696"/>
                    <a:pt x="2191322" y="855917"/>
                  </a:cubicBezTo>
                  <a:cubicBezTo>
                    <a:pt x="2191322" y="719138"/>
                    <a:pt x="2100834" y="616363"/>
                    <a:pt x="1967103" y="616363"/>
                  </a:cubicBezTo>
                  <a:cubicBezTo>
                    <a:pt x="1829562" y="616553"/>
                    <a:pt x="1743075" y="723329"/>
                    <a:pt x="1743075" y="855917"/>
                  </a:cubicBezTo>
                  <a:close/>
                  <a:moveTo>
                    <a:pt x="2768060" y="731330"/>
                  </a:moveTo>
                  <a:lnTo>
                    <a:pt x="2850547" y="731330"/>
                  </a:lnTo>
                  <a:lnTo>
                    <a:pt x="3095625" y="422243"/>
                  </a:lnTo>
                  <a:lnTo>
                    <a:pt x="3382328" y="422243"/>
                  </a:lnTo>
                  <a:lnTo>
                    <a:pt x="3039999" y="830771"/>
                  </a:lnTo>
                  <a:lnTo>
                    <a:pt x="3385280" y="1290542"/>
                  </a:lnTo>
                  <a:lnTo>
                    <a:pt x="3097245" y="1290542"/>
                  </a:lnTo>
                  <a:lnTo>
                    <a:pt x="2846928" y="939165"/>
                  </a:lnTo>
                  <a:lnTo>
                    <a:pt x="2768060" y="939165"/>
                  </a:lnTo>
                  <a:lnTo>
                    <a:pt x="2768060" y="1290542"/>
                  </a:lnTo>
                  <a:lnTo>
                    <a:pt x="2533650" y="1290542"/>
                  </a:lnTo>
                  <a:lnTo>
                    <a:pt x="2533650" y="0"/>
                  </a:lnTo>
                  <a:lnTo>
                    <a:pt x="2767679" y="0"/>
                  </a:lnTo>
                  <a:close/>
                  <a:moveTo>
                    <a:pt x="4208050" y="855155"/>
                  </a:moveTo>
                  <a:cubicBezTo>
                    <a:pt x="4208164" y="881507"/>
                    <a:pt x="4206698" y="907843"/>
                    <a:pt x="4203668" y="934022"/>
                  </a:cubicBezTo>
                  <a:lnTo>
                    <a:pt x="3587401" y="934022"/>
                  </a:lnTo>
                  <a:cubicBezTo>
                    <a:pt x="3612547" y="1059275"/>
                    <a:pt x="3700367" y="1114425"/>
                    <a:pt x="3810000" y="1114425"/>
                  </a:cubicBezTo>
                  <a:cubicBezTo>
                    <a:pt x="3890886" y="1112977"/>
                    <a:pt x="3968810" y="1083755"/>
                    <a:pt x="4030695" y="1031653"/>
                  </a:cubicBezTo>
                  <a:lnTo>
                    <a:pt x="4167664" y="1182148"/>
                  </a:lnTo>
                  <a:cubicBezTo>
                    <a:pt x="4068890" y="1272635"/>
                    <a:pt x="3943350" y="1313879"/>
                    <a:pt x="3797237" y="1313879"/>
                  </a:cubicBezTo>
                  <a:cubicBezTo>
                    <a:pt x="3530537" y="1313879"/>
                    <a:pt x="3346133" y="1132904"/>
                    <a:pt x="3346133" y="859536"/>
                  </a:cubicBezTo>
                  <a:cubicBezTo>
                    <a:pt x="3346133" y="586169"/>
                    <a:pt x="3525870" y="398621"/>
                    <a:pt x="3785902" y="398621"/>
                  </a:cubicBezTo>
                  <a:cubicBezTo>
                    <a:pt x="4036124" y="398621"/>
                    <a:pt x="4207288" y="584740"/>
                    <a:pt x="4208145" y="855821"/>
                  </a:cubicBezTo>
                  <a:close/>
                  <a:moveTo>
                    <a:pt x="3588925" y="774668"/>
                  </a:moveTo>
                  <a:lnTo>
                    <a:pt x="3973545" y="774668"/>
                  </a:lnTo>
                  <a:cubicBezTo>
                    <a:pt x="3951923" y="663702"/>
                    <a:pt x="3884676" y="600932"/>
                    <a:pt x="3784378" y="600932"/>
                  </a:cubicBezTo>
                  <a:cubicBezTo>
                    <a:pt x="3673697" y="600075"/>
                    <a:pt x="3609213" y="666750"/>
                    <a:pt x="3588639" y="774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63CC544-4FC1-E247-9E0C-44494019E484}"/>
                </a:ext>
              </a:extLst>
            </p:cNvPr>
            <p:cNvGrpSpPr/>
            <p:nvPr/>
          </p:nvGrpSpPr>
          <p:grpSpPr>
            <a:xfrm>
              <a:off x="7165535" y="2496239"/>
              <a:ext cx="836325" cy="950349"/>
              <a:chOff x="10416953" y="250714"/>
              <a:chExt cx="1151181" cy="1308133"/>
            </a:xfrm>
            <a:grpFill/>
          </p:grpSpPr>
          <p:sp>
            <p:nvSpPr>
              <p:cNvPr id="161" name="Freeform: Shape 30">
                <a:extLst>
                  <a:ext uri="{FF2B5EF4-FFF2-40B4-BE49-F238E27FC236}">
                    <a16:creationId xmlns:a16="http://schemas.microsoft.com/office/drawing/2014/main" id="{0BC79C28-2F96-5343-B933-6719C31924FD}"/>
                  </a:ext>
                </a:extLst>
              </p:cNvPr>
              <p:cNvSpPr/>
              <p:nvPr/>
            </p:nvSpPr>
            <p:spPr>
              <a:xfrm>
                <a:off x="10416953" y="250714"/>
                <a:ext cx="297932" cy="297942"/>
              </a:xfrm>
              <a:custGeom>
                <a:avLst/>
                <a:gdLst>
                  <a:gd name="connsiteX0" fmla="*/ 297932 w 297932"/>
                  <a:gd name="connsiteY0" fmla="*/ 150638 h 297942"/>
                  <a:gd name="connsiteX1" fmla="*/ 147304 w 297932"/>
                  <a:gd name="connsiteY1" fmla="*/ 297932 h 297942"/>
                  <a:gd name="connsiteX2" fmla="*/ 10 w 297932"/>
                  <a:gd name="connsiteY2" fmla="*/ 147304 h 297942"/>
                  <a:gd name="connsiteX3" fmla="*/ 150638 w 297932"/>
                  <a:gd name="connsiteY3" fmla="*/ 10 h 297942"/>
                  <a:gd name="connsiteX4" fmla="*/ 297932 w 297932"/>
                  <a:gd name="connsiteY4" fmla="*/ 147304 h 297942"/>
                  <a:gd name="connsiteX5" fmla="*/ 297932 w 297932"/>
                  <a:gd name="connsiteY5" fmla="*/ 150257 h 29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932" h="297942">
                    <a:moveTo>
                      <a:pt x="297932" y="150638"/>
                    </a:moveTo>
                    <a:cubicBezTo>
                      <a:pt x="297009" y="232905"/>
                      <a:pt x="229571" y="298856"/>
                      <a:pt x="147304" y="297932"/>
                    </a:cubicBezTo>
                    <a:cubicBezTo>
                      <a:pt x="65037" y="297009"/>
                      <a:pt x="-914" y="229572"/>
                      <a:pt x="10" y="147304"/>
                    </a:cubicBezTo>
                    <a:cubicBezTo>
                      <a:pt x="933" y="65035"/>
                      <a:pt x="68371" y="-912"/>
                      <a:pt x="150638" y="10"/>
                    </a:cubicBezTo>
                    <a:cubicBezTo>
                      <a:pt x="231610" y="915"/>
                      <a:pt x="297028" y="66334"/>
                      <a:pt x="297932" y="147304"/>
                    </a:cubicBezTo>
                    <a:cubicBezTo>
                      <a:pt x="297932" y="148352"/>
                      <a:pt x="297932" y="149304"/>
                      <a:pt x="297932" y="1502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31">
                <a:extLst>
                  <a:ext uri="{FF2B5EF4-FFF2-40B4-BE49-F238E27FC236}">
                    <a16:creationId xmlns:a16="http://schemas.microsoft.com/office/drawing/2014/main" id="{C8BEEA22-2461-2949-A907-E11B076A2BB9}"/>
                  </a:ext>
                </a:extLst>
              </p:cNvPr>
              <p:cNvSpPr/>
              <p:nvPr/>
            </p:nvSpPr>
            <p:spPr>
              <a:xfrm>
                <a:off x="10449423" y="668052"/>
                <a:ext cx="233267" cy="868394"/>
              </a:xfrm>
              <a:custGeom>
                <a:avLst/>
                <a:gdLst>
                  <a:gd name="connsiteX0" fmla="*/ 0 w 233267"/>
                  <a:gd name="connsiteY0" fmla="*/ 0 h 868394"/>
                  <a:gd name="connsiteX1" fmla="*/ 233267 w 233267"/>
                  <a:gd name="connsiteY1" fmla="*/ 0 h 868394"/>
                  <a:gd name="connsiteX2" fmla="*/ 233267 w 233267"/>
                  <a:gd name="connsiteY2" fmla="*/ 868394 h 868394"/>
                  <a:gd name="connsiteX3" fmla="*/ 0 w 233267"/>
                  <a:gd name="connsiteY3" fmla="*/ 868394 h 86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267" h="868394">
                    <a:moveTo>
                      <a:pt x="0" y="0"/>
                    </a:moveTo>
                    <a:lnTo>
                      <a:pt x="233267" y="0"/>
                    </a:lnTo>
                    <a:lnTo>
                      <a:pt x="233267" y="868394"/>
                    </a:lnTo>
                    <a:lnTo>
                      <a:pt x="0" y="8683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32">
                <a:extLst>
                  <a:ext uri="{FF2B5EF4-FFF2-40B4-BE49-F238E27FC236}">
                    <a16:creationId xmlns:a16="http://schemas.microsoft.com/office/drawing/2014/main" id="{5155C195-1BCC-234F-8152-D61A39591EDF}"/>
                  </a:ext>
                </a:extLst>
              </p:cNvPr>
              <p:cNvSpPr/>
              <p:nvPr/>
            </p:nvSpPr>
            <p:spPr>
              <a:xfrm>
                <a:off x="10787846" y="409829"/>
                <a:ext cx="780288" cy="1149018"/>
              </a:xfrm>
              <a:custGeom>
                <a:avLst/>
                <a:gdLst>
                  <a:gd name="connsiteX0" fmla="*/ 716471 w 780288"/>
                  <a:gd name="connsiteY0" fmla="*/ 466058 h 1149018"/>
                  <a:gd name="connsiteX1" fmla="*/ 401384 w 780288"/>
                  <a:gd name="connsiteY1" fmla="*/ 466058 h 1149018"/>
                  <a:gd name="connsiteX2" fmla="*/ 401384 w 780288"/>
                  <a:gd name="connsiteY2" fmla="*/ 783241 h 1149018"/>
                  <a:gd name="connsiteX3" fmla="*/ 531495 w 780288"/>
                  <a:gd name="connsiteY3" fmla="*/ 931164 h 1149018"/>
                  <a:gd name="connsiteX4" fmla="*/ 694563 w 780288"/>
                  <a:gd name="connsiteY4" fmla="*/ 874776 h 1149018"/>
                  <a:gd name="connsiteX5" fmla="*/ 780288 w 780288"/>
                  <a:gd name="connsiteY5" fmla="*/ 1057466 h 1149018"/>
                  <a:gd name="connsiteX6" fmla="*/ 492538 w 780288"/>
                  <a:gd name="connsiteY6" fmla="*/ 1149001 h 1149018"/>
                  <a:gd name="connsiteX7" fmla="*/ 167640 w 780288"/>
                  <a:gd name="connsiteY7" fmla="*/ 802005 h 1149018"/>
                  <a:gd name="connsiteX8" fmla="*/ 167640 w 780288"/>
                  <a:gd name="connsiteY8" fmla="*/ 466058 h 1149018"/>
                  <a:gd name="connsiteX9" fmla="*/ 0 w 780288"/>
                  <a:gd name="connsiteY9" fmla="*/ 466058 h 1149018"/>
                  <a:gd name="connsiteX10" fmla="*/ 0 w 780288"/>
                  <a:gd name="connsiteY10" fmla="*/ 258223 h 1149018"/>
                  <a:gd name="connsiteX11" fmla="*/ 167640 w 780288"/>
                  <a:gd name="connsiteY11" fmla="*/ 258223 h 1149018"/>
                  <a:gd name="connsiteX12" fmla="*/ 167640 w 780288"/>
                  <a:gd name="connsiteY12" fmla="*/ 0 h 1149018"/>
                  <a:gd name="connsiteX13" fmla="*/ 401574 w 780288"/>
                  <a:gd name="connsiteY13" fmla="*/ 0 h 1149018"/>
                  <a:gd name="connsiteX14" fmla="*/ 401574 w 780288"/>
                  <a:gd name="connsiteY14" fmla="*/ 258223 h 1149018"/>
                  <a:gd name="connsiteX15" fmla="*/ 716852 w 780288"/>
                  <a:gd name="connsiteY15" fmla="*/ 258223 h 1149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80288" h="1149018">
                    <a:moveTo>
                      <a:pt x="716471" y="466058"/>
                    </a:moveTo>
                    <a:lnTo>
                      <a:pt x="401384" y="466058"/>
                    </a:lnTo>
                    <a:lnTo>
                      <a:pt x="401384" y="783241"/>
                    </a:lnTo>
                    <a:cubicBezTo>
                      <a:pt x="401384" y="891635"/>
                      <a:pt x="458534" y="931164"/>
                      <a:pt x="531495" y="931164"/>
                    </a:cubicBezTo>
                    <a:cubicBezTo>
                      <a:pt x="587121" y="931164"/>
                      <a:pt x="647224" y="903351"/>
                      <a:pt x="694563" y="874776"/>
                    </a:cubicBezTo>
                    <a:lnTo>
                      <a:pt x="780288" y="1057466"/>
                    </a:lnTo>
                    <a:cubicBezTo>
                      <a:pt x="696563" y="1117835"/>
                      <a:pt x="595751" y="1149896"/>
                      <a:pt x="492538" y="1149001"/>
                    </a:cubicBezTo>
                    <a:cubicBezTo>
                      <a:pt x="277082" y="1149001"/>
                      <a:pt x="167640" y="1027271"/>
                      <a:pt x="167640" y="802005"/>
                    </a:cubicBezTo>
                    <a:lnTo>
                      <a:pt x="167640" y="466058"/>
                    </a:lnTo>
                    <a:lnTo>
                      <a:pt x="0" y="466058"/>
                    </a:lnTo>
                    <a:lnTo>
                      <a:pt x="0" y="258223"/>
                    </a:lnTo>
                    <a:lnTo>
                      <a:pt x="167640" y="258223"/>
                    </a:lnTo>
                    <a:lnTo>
                      <a:pt x="167640" y="0"/>
                    </a:lnTo>
                    <a:lnTo>
                      <a:pt x="401574" y="0"/>
                    </a:lnTo>
                    <a:lnTo>
                      <a:pt x="401574" y="258223"/>
                    </a:lnTo>
                    <a:lnTo>
                      <a:pt x="716852" y="25822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D1A97C8-D7C8-0C40-8781-1C5A7667A4DF}"/>
              </a:ext>
            </a:extLst>
          </p:cNvPr>
          <p:cNvGrpSpPr/>
          <p:nvPr userDrawn="1"/>
        </p:nvGrpSpPr>
        <p:grpSpPr>
          <a:xfrm>
            <a:off x="565166" y="1979256"/>
            <a:ext cx="3969136" cy="768235"/>
            <a:chOff x="3696232" y="3672384"/>
            <a:chExt cx="4799535" cy="928960"/>
          </a:xfrm>
          <a:solidFill>
            <a:schemeClr val="bg1"/>
          </a:solidFill>
        </p:grpSpPr>
        <p:sp>
          <p:nvSpPr>
            <p:cNvPr id="165" name="Freeform: Shape 34">
              <a:extLst>
                <a:ext uri="{FF2B5EF4-FFF2-40B4-BE49-F238E27FC236}">
                  <a16:creationId xmlns:a16="http://schemas.microsoft.com/office/drawing/2014/main" id="{B54DDCFA-2C38-9047-BF19-5D51CD886976}"/>
                </a:ext>
              </a:extLst>
            </p:cNvPr>
            <p:cNvSpPr/>
            <p:nvPr/>
          </p:nvSpPr>
          <p:spPr>
            <a:xfrm>
              <a:off x="5534491" y="3674169"/>
              <a:ext cx="662236" cy="666051"/>
            </a:xfrm>
            <a:custGeom>
              <a:avLst/>
              <a:gdLst>
                <a:gd name="connsiteX0" fmla="*/ 463678 w 909162"/>
                <a:gd name="connsiteY0" fmla="*/ 217646 h 914400"/>
                <a:gd name="connsiteX1" fmla="*/ 239459 w 909162"/>
                <a:gd name="connsiteY1" fmla="*/ 457200 h 914400"/>
                <a:gd name="connsiteX2" fmla="*/ 463678 w 909162"/>
                <a:gd name="connsiteY2" fmla="*/ 696658 h 914400"/>
                <a:gd name="connsiteX3" fmla="*/ 687706 w 909162"/>
                <a:gd name="connsiteY3" fmla="*/ 457200 h 914400"/>
                <a:gd name="connsiteX4" fmla="*/ 463678 w 909162"/>
                <a:gd name="connsiteY4" fmla="*/ 217646 h 914400"/>
                <a:gd name="connsiteX5" fmla="*/ 420148 w 909162"/>
                <a:gd name="connsiteY5" fmla="*/ 0 h 914400"/>
                <a:gd name="connsiteX6" fmla="*/ 680181 w 909162"/>
                <a:gd name="connsiteY6" fmla="*/ 119729 h 914400"/>
                <a:gd name="connsiteX7" fmla="*/ 680181 w 909162"/>
                <a:gd name="connsiteY7" fmla="*/ 24479 h 914400"/>
                <a:gd name="connsiteX8" fmla="*/ 908781 w 909162"/>
                <a:gd name="connsiteY8" fmla="*/ 24479 h 914400"/>
                <a:gd name="connsiteX9" fmla="*/ 909162 w 909162"/>
                <a:gd name="connsiteY9" fmla="*/ 892302 h 914400"/>
                <a:gd name="connsiteX10" fmla="*/ 680562 w 909162"/>
                <a:gd name="connsiteY10" fmla="*/ 892302 h 914400"/>
                <a:gd name="connsiteX11" fmla="*/ 680562 w 909162"/>
                <a:gd name="connsiteY11" fmla="*/ 796480 h 914400"/>
                <a:gd name="connsiteX12" fmla="*/ 420529 w 909162"/>
                <a:gd name="connsiteY12" fmla="*/ 914400 h 914400"/>
                <a:gd name="connsiteX13" fmla="*/ 0 w 909162"/>
                <a:gd name="connsiteY13" fmla="*/ 457200 h 914400"/>
                <a:gd name="connsiteX14" fmla="*/ 420148 w 909162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9162" h="914400">
                  <a:moveTo>
                    <a:pt x="463678" y="217646"/>
                  </a:moveTo>
                  <a:cubicBezTo>
                    <a:pt x="326327" y="217932"/>
                    <a:pt x="239459" y="324993"/>
                    <a:pt x="239459" y="457200"/>
                  </a:cubicBezTo>
                  <a:cubicBezTo>
                    <a:pt x="239459" y="589692"/>
                    <a:pt x="326327" y="696658"/>
                    <a:pt x="463678" y="696658"/>
                  </a:cubicBezTo>
                  <a:cubicBezTo>
                    <a:pt x="597028" y="696658"/>
                    <a:pt x="687706" y="593978"/>
                    <a:pt x="687706" y="457200"/>
                  </a:cubicBezTo>
                  <a:cubicBezTo>
                    <a:pt x="687706" y="320421"/>
                    <a:pt x="597123" y="217646"/>
                    <a:pt x="463678" y="217646"/>
                  </a:cubicBezTo>
                  <a:close/>
                  <a:moveTo>
                    <a:pt x="420148" y="0"/>
                  </a:moveTo>
                  <a:cubicBezTo>
                    <a:pt x="539972" y="0"/>
                    <a:pt x="622840" y="48387"/>
                    <a:pt x="680181" y="119729"/>
                  </a:cubicBezTo>
                  <a:lnTo>
                    <a:pt x="680181" y="24479"/>
                  </a:lnTo>
                  <a:lnTo>
                    <a:pt x="908781" y="24479"/>
                  </a:lnTo>
                  <a:lnTo>
                    <a:pt x="909162" y="892302"/>
                  </a:lnTo>
                  <a:lnTo>
                    <a:pt x="680562" y="892302"/>
                  </a:lnTo>
                  <a:lnTo>
                    <a:pt x="680562" y="796480"/>
                  </a:lnTo>
                  <a:cubicBezTo>
                    <a:pt x="624078" y="866775"/>
                    <a:pt x="539782" y="914400"/>
                    <a:pt x="420529" y="914400"/>
                  </a:cubicBezTo>
                  <a:cubicBezTo>
                    <a:pt x="180499" y="914400"/>
                    <a:pt x="0" y="718185"/>
                    <a:pt x="0" y="457200"/>
                  </a:cubicBezTo>
                  <a:cubicBezTo>
                    <a:pt x="0" y="196215"/>
                    <a:pt x="180975" y="0"/>
                    <a:pt x="42014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66" name="Graphic 71">
              <a:extLst>
                <a:ext uri="{FF2B5EF4-FFF2-40B4-BE49-F238E27FC236}">
                  <a16:creationId xmlns:a16="http://schemas.microsoft.com/office/drawing/2014/main" id="{B870E617-DACA-A44E-888D-6986D6D1BD73}"/>
                </a:ext>
              </a:extLst>
            </p:cNvPr>
            <p:cNvSpPr/>
            <p:nvPr/>
          </p:nvSpPr>
          <p:spPr>
            <a:xfrm>
              <a:off x="4442787" y="3672384"/>
              <a:ext cx="1025787" cy="649123"/>
            </a:xfrm>
            <a:custGeom>
              <a:avLst/>
              <a:gdLst>
                <a:gd name="connsiteX0" fmla="*/ 1025148 w 1025787"/>
                <a:gd name="connsiteY0" fmla="*/ 245719 h 649123"/>
                <a:gd name="connsiteX1" fmla="*/ 1025148 w 1025787"/>
                <a:gd name="connsiteY1" fmla="*/ 648472 h 649123"/>
                <a:gd name="connsiteX2" fmla="*/ 855305 w 1025787"/>
                <a:gd name="connsiteY2" fmla="*/ 648472 h 649123"/>
                <a:gd name="connsiteX3" fmla="*/ 855305 w 1025787"/>
                <a:gd name="connsiteY3" fmla="*/ 300807 h 649123"/>
                <a:gd name="connsiteX4" fmla="*/ 731877 w 1025787"/>
                <a:gd name="connsiteY4" fmla="*/ 159271 h 649123"/>
                <a:gd name="connsiteX5" fmla="*/ 597973 w 1025787"/>
                <a:gd name="connsiteY5" fmla="*/ 302194 h 649123"/>
                <a:gd name="connsiteX6" fmla="*/ 597973 w 1025787"/>
                <a:gd name="connsiteY6" fmla="*/ 648749 h 649123"/>
                <a:gd name="connsiteX7" fmla="*/ 428200 w 1025787"/>
                <a:gd name="connsiteY7" fmla="*/ 648749 h 649123"/>
                <a:gd name="connsiteX8" fmla="*/ 428200 w 1025787"/>
                <a:gd name="connsiteY8" fmla="*/ 300807 h 649123"/>
                <a:gd name="connsiteX9" fmla="*/ 304772 w 1025787"/>
                <a:gd name="connsiteY9" fmla="*/ 159271 h 649123"/>
                <a:gd name="connsiteX10" fmla="*/ 170868 w 1025787"/>
                <a:gd name="connsiteY10" fmla="*/ 302194 h 649123"/>
                <a:gd name="connsiteX11" fmla="*/ 170868 w 1025787"/>
                <a:gd name="connsiteY11" fmla="*/ 648749 h 649123"/>
                <a:gd name="connsiteX12" fmla="*/ -224 w 1025787"/>
                <a:gd name="connsiteY12" fmla="*/ 648749 h 649123"/>
                <a:gd name="connsiteX13" fmla="*/ -224 w 1025787"/>
                <a:gd name="connsiteY13" fmla="*/ 16209 h 649123"/>
                <a:gd name="connsiteX14" fmla="*/ 165595 w 1025787"/>
                <a:gd name="connsiteY14" fmla="*/ 16209 h 649123"/>
                <a:gd name="connsiteX15" fmla="*/ 165595 w 1025787"/>
                <a:gd name="connsiteY15" fmla="*/ 91001 h 649123"/>
                <a:gd name="connsiteX16" fmla="*/ 351743 w 1025787"/>
                <a:gd name="connsiteY16" fmla="*/ -373 h 649123"/>
                <a:gd name="connsiteX17" fmla="*/ 560716 w 1025787"/>
                <a:gd name="connsiteY17" fmla="*/ 108068 h 649123"/>
                <a:gd name="connsiteX18" fmla="*/ 775795 w 1025787"/>
                <a:gd name="connsiteY18" fmla="*/ -373 h 649123"/>
                <a:gd name="connsiteX19" fmla="*/ 1025564 w 1025787"/>
                <a:gd name="connsiteY19" fmla="*/ 245996 h 6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5787" h="649123">
                  <a:moveTo>
                    <a:pt x="1025148" y="245719"/>
                  </a:moveTo>
                  <a:lnTo>
                    <a:pt x="1025148" y="648472"/>
                  </a:lnTo>
                  <a:lnTo>
                    <a:pt x="855305" y="648472"/>
                  </a:lnTo>
                  <a:lnTo>
                    <a:pt x="855305" y="300807"/>
                  </a:lnTo>
                  <a:cubicBezTo>
                    <a:pt x="855305" y="209502"/>
                    <a:pt x="808959" y="159271"/>
                    <a:pt x="731877" y="159271"/>
                  </a:cubicBezTo>
                  <a:cubicBezTo>
                    <a:pt x="658681" y="159271"/>
                    <a:pt x="597973" y="206866"/>
                    <a:pt x="597973" y="302194"/>
                  </a:cubicBezTo>
                  <a:lnTo>
                    <a:pt x="597973" y="648749"/>
                  </a:lnTo>
                  <a:lnTo>
                    <a:pt x="428200" y="648749"/>
                  </a:lnTo>
                  <a:lnTo>
                    <a:pt x="428200" y="300807"/>
                  </a:lnTo>
                  <a:cubicBezTo>
                    <a:pt x="428200" y="209502"/>
                    <a:pt x="382409" y="159271"/>
                    <a:pt x="304772" y="159271"/>
                  </a:cubicBezTo>
                  <a:cubicBezTo>
                    <a:pt x="231576" y="159271"/>
                    <a:pt x="170868" y="206866"/>
                    <a:pt x="170868" y="302194"/>
                  </a:cubicBezTo>
                  <a:lnTo>
                    <a:pt x="170868" y="648749"/>
                  </a:lnTo>
                  <a:lnTo>
                    <a:pt x="-224" y="648749"/>
                  </a:lnTo>
                  <a:lnTo>
                    <a:pt x="-224" y="16209"/>
                  </a:lnTo>
                  <a:lnTo>
                    <a:pt x="165595" y="16209"/>
                  </a:lnTo>
                  <a:lnTo>
                    <a:pt x="165595" y="91001"/>
                  </a:lnTo>
                  <a:cubicBezTo>
                    <a:pt x="210623" y="23840"/>
                    <a:pt x="279934" y="-373"/>
                    <a:pt x="351743" y="-373"/>
                  </a:cubicBezTo>
                  <a:cubicBezTo>
                    <a:pt x="443116" y="-373"/>
                    <a:pt x="518255" y="40769"/>
                    <a:pt x="560716" y="108068"/>
                  </a:cubicBezTo>
                  <a:cubicBezTo>
                    <a:pt x="609699" y="27656"/>
                    <a:pt x="692539" y="-373"/>
                    <a:pt x="775795" y="-373"/>
                  </a:cubicBezTo>
                  <a:cubicBezTo>
                    <a:pt x="924685" y="-720"/>
                    <a:pt x="1025564" y="99187"/>
                    <a:pt x="1025564" y="245996"/>
                  </a:cubicBezTo>
                  <a:close/>
                </a:path>
              </a:pathLst>
            </a:custGeom>
            <a:grpFill/>
            <a:ln w="688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67" name="Graphic 76">
              <a:extLst>
                <a:ext uri="{FF2B5EF4-FFF2-40B4-BE49-F238E27FC236}">
                  <a16:creationId xmlns:a16="http://schemas.microsoft.com/office/drawing/2014/main" id="{726FAEB2-BBBD-5744-B796-873172D6B366}"/>
                </a:ext>
              </a:extLst>
            </p:cNvPr>
            <p:cNvSpPr/>
            <p:nvPr/>
          </p:nvSpPr>
          <p:spPr>
            <a:xfrm>
              <a:off x="6281207" y="3693830"/>
              <a:ext cx="554348" cy="632262"/>
            </a:xfrm>
            <a:custGeom>
              <a:avLst/>
              <a:gdLst>
                <a:gd name="connsiteX0" fmla="*/ 546578 w 554348"/>
                <a:gd name="connsiteY0" fmla="*/ 124468 h 632262"/>
                <a:gd name="connsiteX1" fmla="*/ 234922 w 554348"/>
                <a:gd name="connsiteY1" fmla="*/ 480251 h 632262"/>
                <a:gd name="connsiteX2" fmla="*/ 554348 w 554348"/>
                <a:gd name="connsiteY2" fmla="*/ 480251 h 632262"/>
                <a:gd name="connsiteX3" fmla="*/ 554348 w 554348"/>
                <a:gd name="connsiteY3" fmla="*/ 632263 h 632262"/>
                <a:gd name="connsiteX4" fmla="*/ 0 w 554348"/>
                <a:gd name="connsiteY4" fmla="*/ 632263 h 632262"/>
                <a:gd name="connsiteX5" fmla="*/ 0 w 554348"/>
                <a:gd name="connsiteY5" fmla="*/ 509529 h 632262"/>
                <a:gd name="connsiteX6" fmla="*/ 318941 w 554348"/>
                <a:gd name="connsiteY6" fmla="*/ 151527 h 632262"/>
                <a:gd name="connsiteX7" fmla="*/ 11101 w 554348"/>
                <a:gd name="connsiteY7" fmla="*/ 151527 h 632262"/>
                <a:gd name="connsiteX8" fmla="*/ 11101 w 554348"/>
                <a:gd name="connsiteY8" fmla="*/ 0 h 632262"/>
                <a:gd name="connsiteX9" fmla="*/ 546578 w 554348"/>
                <a:gd name="connsiteY9" fmla="*/ 0 h 632262"/>
                <a:gd name="connsiteX10" fmla="*/ 546578 w 554348"/>
                <a:gd name="connsiteY10" fmla="*/ 124468 h 63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4348" h="632262">
                  <a:moveTo>
                    <a:pt x="546578" y="124468"/>
                  </a:moveTo>
                  <a:lnTo>
                    <a:pt x="234922" y="480251"/>
                  </a:lnTo>
                  <a:lnTo>
                    <a:pt x="554348" y="480251"/>
                  </a:lnTo>
                  <a:lnTo>
                    <a:pt x="554348" y="632263"/>
                  </a:lnTo>
                  <a:lnTo>
                    <a:pt x="0" y="632263"/>
                  </a:lnTo>
                  <a:lnTo>
                    <a:pt x="0" y="509529"/>
                  </a:lnTo>
                  <a:lnTo>
                    <a:pt x="318941" y="151527"/>
                  </a:lnTo>
                  <a:lnTo>
                    <a:pt x="11101" y="151527"/>
                  </a:lnTo>
                  <a:lnTo>
                    <a:pt x="11101" y="0"/>
                  </a:lnTo>
                  <a:lnTo>
                    <a:pt x="546578" y="0"/>
                  </a:lnTo>
                  <a:lnTo>
                    <a:pt x="546578" y="124468"/>
                  </a:lnTo>
                  <a:close/>
                </a:path>
              </a:pathLst>
            </a:custGeom>
            <a:grpFill/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68" name="Graphic 78">
              <a:extLst>
                <a:ext uri="{FF2B5EF4-FFF2-40B4-BE49-F238E27FC236}">
                  <a16:creationId xmlns:a16="http://schemas.microsoft.com/office/drawing/2014/main" id="{974889F8-D435-A449-84C1-E0B6F630E2ED}"/>
                </a:ext>
              </a:extLst>
            </p:cNvPr>
            <p:cNvSpPr/>
            <p:nvPr/>
          </p:nvSpPr>
          <p:spPr>
            <a:xfrm>
              <a:off x="7180657" y="3675147"/>
              <a:ext cx="598266" cy="649123"/>
            </a:xfrm>
            <a:custGeom>
              <a:avLst/>
              <a:gdLst>
                <a:gd name="connsiteX0" fmla="*/ 597457 w 598266"/>
                <a:gd name="connsiteY0" fmla="*/ 245719 h 649123"/>
                <a:gd name="connsiteX1" fmla="*/ 597457 w 598266"/>
                <a:gd name="connsiteY1" fmla="*/ 648472 h 649123"/>
                <a:gd name="connsiteX2" fmla="*/ 427545 w 598266"/>
                <a:gd name="connsiteY2" fmla="*/ 648472 h 649123"/>
                <a:gd name="connsiteX3" fmla="*/ 427545 w 598266"/>
                <a:gd name="connsiteY3" fmla="*/ 300807 h 649123"/>
                <a:gd name="connsiteX4" fmla="*/ 304117 w 598266"/>
                <a:gd name="connsiteY4" fmla="*/ 159271 h 649123"/>
                <a:gd name="connsiteX5" fmla="*/ 170213 w 598266"/>
                <a:gd name="connsiteY5" fmla="*/ 302194 h 649123"/>
                <a:gd name="connsiteX6" fmla="*/ 170213 w 598266"/>
                <a:gd name="connsiteY6" fmla="*/ 648749 h 649123"/>
                <a:gd name="connsiteX7" fmla="*/ -254 w 598266"/>
                <a:gd name="connsiteY7" fmla="*/ 648749 h 649123"/>
                <a:gd name="connsiteX8" fmla="*/ -254 w 598266"/>
                <a:gd name="connsiteY8" fmla="*/ 16209 h 649123"/>
                <a:gd name="connsiteX9" fmla="*/ 165565 w 598266"/>
                <a:gd name="connsiteY9" fmla="*/ 16209 h 649123"/>
                <a:gd name="connsiteX10" fmla="*/ 165565 w 598266"/>
                <a:gd name="connsiteY10" fmla="*/ 91001 h 649123"/>
                <a:gd name="connsiteX11" fmla="*/ 351712 w 598266"/>
                <a:gd name="connsiteY11" fmla="*/ -373 h 649123"/>
                <a:gd name="connsiteX12" fmla="*/ 598013 w 598266"/>
                <a:gd name="connsiteY12" fmla="*/ 245996 h 6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266" h="649123">
                  <a:moveTo>
                    <a:pt x="597457" y="245719"/>
                  </a:moveTo>
                  <a:lnTo>
                    <a:pt x="597457" y="648472"/>
                  </a:lnTo>
                  <a:lnTo>
                    <a:pt x="427545" y="648472"/>
                  </a:lnTo>
                  <a:lnTo>
                    <a:pt x="427545" y="300807"/>
                  </a:lnTo>
                  <a:cubicBezTo>
                    <a:pt x="427545" y="209502"/>
                    <a:pt x="381823" y="159271"/>
                    <a:pt x="304117" y="159271"/>
                  </a:cubicBezTo>
                  <a:cubicBezTo>
                    <a:pt x="230921" y="159271"/>
                    <a:pt x="170213" y="206866"/>
                    <a:pt x="170213" y="302194"/>
                  </a:cubicBezTo>
                  <a:lnTo>
                    <a:pt x="170213" y="648749"/>
                  </a:lnTo>
                  <a:lnTo>
                    <a:pt x="-254" y="648749"/>
                  </a:lnTo>
                  <a:lnTo>
                    <a:pt x="-254" y="16209"/>
                  </a:lnTo>
                  <a:lnTo>
                    <a:pt x="165565" y="16209"/>
                  </a:lnTo>
                  <a:lnTo>
                    <a:pt x="165565" y="91001"/>
                  </a:lnTo>
                  <a:cubicBezTo>
                    <a:pt x="210731" y="23840"/>
                    <a:pt x="279904" y="-373"/>
                    <a:pt x="351712" y="-373"/>
                  </a:cubicBezTo>
                  <a:cubicBezTo>
                    <a:pt x="495468" y="-720"/>
                    <a:pt x="598013" y="99187"/>
                    <a:pt x="598013" y="245996"/>
                  </a:cubicBezTo>
                  <a:close/>
                </a:path>
              </a:pathLst>
            </a:custGeom>
            <a:grpFill/>
            <a:ln w="68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69" name="Freeform: Shape 38">
              <a:extLst>
                <a:ext uri="{FF2B5EF4-FFF2-40B4-BE49-F238E27FC236}">
                  <a16:creationId xmlns:a16="http://schemas.microsoft.com/office/drawing/2014/main" id="{BF87C3F3-DE4E-164B-BCB9-CA725CBA736C}"/>
                </a:ext>
              </a:extLst>
            </p:cNvPr>
            <p:cNvSpPr/>
            <p:nvPr/>
          </p:nvSpPr>
          <p:spPr>
            <a:xfrm>
              <a:off x="7842205" y="3678933"/>
              <a:ext cx="653562" cy="922411"/>
            </a:xfrm>
            <a:custGeom>
              <a:avLst/>
              <a:gdLst>
                <a:gd name="connsiteX0" fmla="*/ 458819 w 897255"/>
                <a:gd name="connsiteY0" fmla="*/ 214217 h 1266349"/>
                <a:gd name="connsiteX1" fmla="*/ 239744 w 897255"/>
                <a:gd name="connsiteY1" fmla="*/ 442817 h 1266349"/>
                <a:gd name="connsiteX2" fmla="*/ 458819 w 897255"/>
                <a:gd name="connsiteY2" fmla="*/ 670465 h 1266349"/>
                <a:gd name="connsiteX3" fmla="*/ 676465 w 897255"/>
                <a:gd name="connsiteY3" fmla="*/ 442817 h 1266349"/>
                <a:gd name="connsiteX4" fmla="*/ 458819 w 897255"/>
                <a:gd name="connsiteY4" fmla="*/ 214217 h 1266349"/>
                <a:gd name="connsiteX5" fmla="*/ 400050 w 897255"/>
                <a:gd name="connsiteY5" fmla="*/ 0 h 1266349"/>
                <a:gd name="connsiteX6" fmla="*/ 618742 w 897255"/>
                <a:gd name="connsiteY6" fmla="*/ 70161 h 1266349"/>
                <a:gd name="connsiteX7" fmla="*/ 667702 w 897255"/>
                <a:gd name="connsiteY7" fmla="*/ 119157 h 1266349"/>
                <a:gd name="connsiteX8" fmla="*/ 667702 w 897255"/>
                <a:gd name="connsiteY8" fmla="*/ 119349 h 1266349"/>
                <a:gd name="connsiteX9" fmla="*/ 668655 w 897255"/>
                <a:gd name="connsiteY9" fmla="*/ 120111 h 1266349"/>
                <a:gd name="connsiteX10" fmla="*/ 667702 w 897255"/>
                <a:gd name="connsiteY10" fmla="*/ 119157 h 1266349"/>
                <a:gd name="connsiteX11" fmla="*/ 667702 w 897255"/>
                <a:gd name="connsiteY11" fmla="*/ 22860 h 1266349"/>
                <a:gd name="connsiteX12" fmla="*/ 897255 w 897255"/>
                <a:gd name="connsiteY12" fmla="*/ 22860 h 1266349"/>
                <a:gd name="connsiteX13" fmla="*/ 897255 w 897255"/>
                <a:gd name="connsiteY13" fmla="*/ 819150 h 1266349"/>
                <a:gd name="connsiteX14" fmla="*/ 428339 w 897255"/>
                <a:gd name="connsiteY14" fmla="*/ 1266349 h 1266349"/>
                <a:gd name="connsiteX15" fmla="*/ 48196 w 897255"/>
                <a:gd name="connsiteY15" fmla="*/ 1161574 h 1266349"/>
                <a:gd name="connsiteX16" fmla="*/ 131540 w 897255"/>
                <a:gd name="connsiteY16" fmla="*/ 971074 h 1266349"/>
                <a:gd name="connsiteX17" fmla="*/ 418433 w 897255"/>
                <a:gd name="connsiteY17" fmla="*/ 1059847 h 1266349"/>
                <a:gd name="connsiteX18" fmla="*/ 666083 w 897255"/>
                <a:gd name="connsiteY18" fmla="*/ 829533 h 1266349"/>
                <a:gd name="connsiteX19" fmla="*/ 666083 w 897255"/>
                <a:gd name="connsiteY19" fmla="*/ 768668 h 1266349"/>
                <a:gd name="connsiteX20" fmla="*/ 398907 w 897255"/>
                <a:gd name="connsiteY20" fmla="*/ 886016 h 1266349"/>
                <a:gd name="connsiteX21" fmla="*/ 0 w 897255"/>
                <a:gd name="connsiteY21" fmla="*/ 443675 h 1266349"/>
                <a:gd name="connsiteX22" fmla="*/ 400050 w 897255"/>
                <a:gd name="connsiteY22" fmla="*/ 0 h 1266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7255" h="1266349">
                  <a:moveTo>
                    <a:pt x="458819" y="214217"/>
                  </a:moveTo>
                  <a:cubicBezTo>
                    <a:pt x="325469" y="214217"/>
                    <a:pt x="239744" y="316707"/>
                    <a:pt x="239744" y="442817"/>
                  </a:cubicBezTo>
                  <a:cubicBezTo>
                    <a:pt x="239744" y="568167"/>
                    <a:pt x="325469" y="670465"/>
                    <a:pt x="458819" y="670465"/>
                  </a:cubicBezTo>
                  <a:cubicBezTo>
                    <a:pt x="588645" y="670465"/>
                    <a:pt x="676465" y="571786"/>
                    <a:pt x="676465" y="442817"/>
                  </a:cubicBezTo>
                  <a:cubicBezTo>
                    <a:pt x="676465" y="313849"/>
                    <a:pt x="588645" y="214217"/>
                    <a:pt x="458819" y="214217"/>
                  </a:cubicBezTo>
                  <a:close/>
                  <a:moveTo>
                    <a:pt x="400050" y="0"/>
                  </a:moveTo>
                  <a:cubicBezTo>
                    <a:pt x="490561" y="0"/>
                    <a:pt x="563177" y="25986"/>
                    <a:pt x="618742" y="70161"/>
                  </a:cubicBezTo>
                  <a:lnTo>
                    <a:pt x="667702" y="119157"/>
                  </a:lnTo>
                  <a:lnTo>
                    <a:pt x="667702" y="119349"/>
                  </a:lnTo>
                  <a:lnTo>
                    <a:pt x="668655" y="120111"/>
                  </a:lnTo>
                  <a:lnTo>
                    <a:pt x="667702" y="119157"/>
                  </a:lnTo>
                  <a:lnTo>
                    <a:pt x="667702" y="22860"/>
                  </a:lnTo>
                  <a:lnTo>
                    <a:pt x="897255" y="22860"/>
                  </a:lnTo>
                  <a:lnTo>
                    <a:pt x="897255" y="819150"/>
                  </a:lnTo>
                  <a:cubicBezTo>
                    <a:pt x="897255" y="1097852"/>
                    <a:pt x="715232" y="1266349"/>
                    <a:pt x="428339" y="1266349"/>
                  </a:cubicBezTo>
                  <a:cubicBezTo>
                    <a:pt x="291465" y="1266349"/>
                    <a:pt x="145923" y="1230630"/>
                    <a:pt x="48196" y="1161574"/>
                  </a:cubicBezTo>
                  <a:lnTo>
                    <a:pt x="131540" y="971074"/>
                  </a:lnTo>
                  <a:cubicBezTo>
                    <a:pt x="216179" y="1028615"/>
                    <a:pt x="316087" y="1059533"/>
                    <a:pt x="418433" y="1059847"/>
                  </a:cubicBezTo>
                  <a:cubicBezTo>
                    <a:pt x="563784" y="1059847"/>
                    <a:pt x="666083" y="979266"/>
                    <a:pt x="666083" y="829533"/>
                  </a:cubicBezTo>
                  <a:lnTo>
                    <a:pt x="666083" y="768668"/>
                  </a:lnTo>
                  <a:cubicBezTo>
                    <a:pt x="606838" y="841249"/>
                    <a:pt x="519017" y="886016"/>
                    <a:pt x="398907" y="886016"/>
                  </a:cubicBezTo>
                  <a:cubicBezTo>
                    <a:pt x="188309" y="886016"/>
                    <a:pt x="0" y="709803"/>
                    <a:pt x="0" y="443675"/>
                  </a:cubicBezTo>
                  <a:cubicBezTo>
                    <a:pt x="0" y="177546"/>
                    <a:pt x="188309" y="0"/>
                    <a:pt x="400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70" name="Freeform: Shape 39">
              <a:extLst>
                <a:ext uri="{FF2B5EF4-FFF2-40B4-BE49-F238E27FC236}">
                  <a16:creationId xmlns:a16="http://schemas.microsoft.com/office/drawing/2014/main" id="{42BB4A11-7EF5-C943-BA5A-2558F5CD0F68}"/>
                </a:ext>
              </a:extLst>
            </p:cNvPr>
            <p:cNvSpPr/>
            <p:nvPr/>
          </p:nvSpPr>
          <p:spPr>
            <a:xfrm>
              <a:off x="3696232" y="3674169"/>
              <a:ext cx="662236" cy="666051"/>
            </a:xfrm>
            <a:custGeom>
              <a:avLst/>
              <a:gdLst>
                <a:gd name="connsiteX0" fmla="*/ 463678 w 909162"/>
                <a:gd name="connsiteY0" fmla="*/ 217646 h 914400"/>
                <a:gd name="connsiteX1" fmla="*/ 239459 w 909162"/>
                <a:gd name="connsiteY1" fmla="*/ 457200 h 914400"/>
                <a:gd name="connsiteX2" fmla="*/ 463678 w 909162"/>
                <a:gd name="connsiteY2" fmla="*/ 696658 h 914400"/>
                <a:gd name="connsiteX3" fmla="*/ 687706 w 909162"/>
                <a:gd name="connsiteY3" fmla="*/ 457200 h 914400"/>
                <a:gd name="connsiteX4" fmla="*/ 463678 w 909162"/>
                <a:gd name="connsiteY4" fmla="*/ 217646 h 914400"/>
                <a:gd name="connsiteX5" fmla="*/ 420148 w 909162"/>
                <a:gd name="connsiteY5" fmla="*/ 0 h 914400"/>
                <a:gd name="connsiteX6" fmla="*/ 680181 w 909162"/>
                <a:gd name="connsiteY6" fmla="*/ 119729 h 914400"/>
                <a:gd name="connsiteX7" fmla="*/ 680181 w 909162"/>
                <a:gd name="connsiteY7" fmla="*/ 24479 h 914400"/>
                <a:gd name="connsiteX8" fmla="*/ 908781 w 909162"/>
                <a:gd name="connsiteY8" fmla="*/ 24479 h 914400"/>
                <a:gd name="connsiteX9" fmla="*/ 909162 w 909162"/>
                <a:gd name="connsiteY9" fmla="*/ 892302 h 914400"/>
                <a:gd name="connsiteX10" fmla="*/ 680562 w 909162"/>
                <a:gd name="connsiteY10" fmla="*/ 892302 h 914400"/>
                <a:gd name="connsiteX11" fmla="*/ 680562 w 909162"/>
                <a:gd name="connsiteY11" fmla="*/ 796480 h 914400"/>
                <a:gd name="connsiteX12" fmla="*/ 420529 w 909162"/>
                <a:gd name="connsiteY12" fmla="*/ 914400 h 914400"/>
                <a:gd name="connsiteX13" fmla="*/ 0 w 909162"/>
                <a:gd name="connsiteY13" fmla="*/ 457200 h 914400"/>
                <a:gd name="connsiteX14" fmla="*/ 420148 w 909162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9162" h="914400">
                  <a:moveTo>
                    <a:pt x="463678" y="217646"/>
                  </a:moveTo>
                  <a:cubicBezTo>
                    <a:pt x="326327" y="217932"/>
                    <a:pt x="239459" y="324993"/>
                    <a:pt x="239459" y="457200"/>
                  </a:cubicBezTo>
                  <a:cubicBezTo>
                    <a:pt x="239459" y="589692"/>
                    <a:pt x="326327" y="696658"/>
                    <a:pt x="463678" y="696658"/>
                  </a:cubicBezTo>
                  <a:cubicBezTo>
                    <a:pt x="597028" y="696658"/>
                    <a:pt x="687706" y="593978"/>
                    <a:pt x="687706" y="457200"/>
                  </a:cubicBezTo>
                  <a:cubicBezTo>
                    <a:pt x="687706" y="320421"/>
                    <a:pt x="597123" y="217646"/>
                    <a:pt x="463678" y="217646"/>
                  </a:cubicBezTo>
                  <a:close/>
                  <a:moveTo>
                    <a:pt x="420148" y="0"/>
                  </a:moveTo>
                  <a:cubicBezTo>
                    <a:pt x="539972" y="0"/>
                    <a:pt x="622840" y="48387"/>
                    <a:pt x="680181" y="119729"/>
                  </a:cubicBezTo>
                  <a:lnTo>
                    <a:pt x="680181" y="24479"/>
                  </a:lnTo>
                  <a:lnTo>
                    <a:pt x="908781" y="24479"/>
                  </a:lnTo>
                  <a:lnTo>
                    <a:pt x="909162" y="892302"/>
                  </a:lnTo>
                  <a:lnTo>
                    <a:pt x="680562" y="892302"/>
                  </a:lnTo>
                  <a:lnTo>
                    <a:pt x="680562" y="796480"/>
                  </a:lnTo>
                  <a:cubicBezTo>
                    <a:pt x="624078" y="866775"/>
                    <a:pt x="539782" y="914400"/>
                    <a:pt x="420529" y="914400"/>
                  </a:cubicBezTo>
                  <a:cubicBezTo>
                    <a:pt x="180499" y="914400"/>
                    <a:pt x="0" y="718185"/>
                    <a:pt x="0" y="457200"/>
                  </a:cubicBezTo>
                  <a:cubicBezTo>
                    <a:pt x="0" y="196215"/>
                    <a:pt x="180975" y="0"/>
                    <a:pt x="42014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71" name="Graphic 87">
              <a:extLst>
                <a:ext uri="{FF2B5EF4-FFF2-40B4-BE49-F238E27FC236}">
                  <a16:creationId xmlns:a16="http://schemas.microsoft.com/office/drawing/2014/main" id="{219E2006-96BC-504D-AFDB-B945CD707AB7}"/>
                </a:ext>
              </a:extLst>
            </p:cNvPr>
            <p:cNvSpPr/>
            <p:nvPr/>
          </p:nvSpPr>
          <p:spPr>
            <a:xfrm>
              <a:off x="6918489" y="3691091"/>
              <a:ext cx="171276" cy="635005"/>
            </a:xfrm>
            <a:custGeom>
              <a:avLst/>
              <a:gdLst>
                <a:gd name="connsiteX0" fmla="*/ 0 w 171276"/>
                <a:gd name="connsiteY0" fmla="*/ 0 h 635005"/>
                <a:gd name="connsiteX1" fmla="*/ 171276 w 171276"/>
                <a:gd name="connsiteY1" fmla="*/ 0 h 635005"/>
                <a:gd name="connsiteX2" fmla="*/ 171276 w 171276"/>
                <a:gd name="connsiteY2" fmla="*/ 635006 h 635005"/>
                <a:gd name="connsiteX3" fmla="*/ 0 w 171276"/>
                <a:gd name="connsiteY3" fmla="*/ 635006 h 6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6" h="635005">
                  <a:moveTo>
                    <a:pt x="0" y="0"/>
                  </a:moveTo>
                  <a:lnTo>
                    <a:pt x="171276" y="0"/>
                  </a:lnTo>
                  <a:lnTo>
                    <a:pt x="171276" y="635006"/>
                  </a:lnTo>
                  <a:lnTo>
                    <a:pt x="0" y="635006"/>
                  </a:lnTo>
                  <a:close/>
                </a:path>
              </a:pathLst>
            </a:custGeom>
            <a:grpFill/>
            <a:ln w="68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2687FED-778F-FC42-B75C-25C9CE1ADED9}"/>
              </a:ext>
            </a:extLst>
          </p:cNvPr>
          <p:cNvGrpSpPr/>
          <p:nvPr userDrawn="1"/>
        </p:nvGrpSpPr>
        <p:grpSpPr>
          <a:xfrm>
            <a:off x="565166" y="1003151"/>
            <a:ext cx="3560683" cy="789375"/>
            <a:chOff x="3696232" y="2492065"/>
            <a:chExt cx="4305628" cy="954523"/>
          </a:xfrm>
          <a:gradFill>
            <a:gsLst>
              <a:gs pos="0">
                <a:srgbClr val="FAB302"/>
              </a:gs>
              <a:gs pos="100000">
                <a:srgbClr val="E9196C"/>
              </a:gs>
            </a:gsLst>
            <a:lin ang="0" scaled="0"/>
          </a:gradFill>
        </p:grpSpPr>
        <p:sp>
          <p:nvSpPr>
            <p:cNvPr id="173" name="Freeform: Shape 42">
              <a:extLst>
                <a:ext uri="{FF2B5EF4-FFF2-40B4-BE49-F238E27FC236}">
                  <a16:creationId xmlns:a16="http://schemas.microsoft.com/office/drawing/2014/main" id="{47CD51C4-622D-434C-856E-E762B41E7422}"/>
                </a:ext>
              </a:extLst>
            </p:cNvPr>
            <p:cNvSpPr/>
            <p:nvPr/>
          </p:nvSpPr>
          <p:spPr>
            <a:xfrm>
              <a:off x="3696232" y="2492065"/>
              <a:ext cx="3057186" cy="954523"/>
            </a:xfrm>
            <a:custGeom>
              <a:avLst/>
              <a:gdLst>
                <a:gd name="connsiteX0" fmla="*/ 1408081 w 4208144"/>
                <a:gd name="connsiteY0" fmla="*/ 737711 h 1313878"/>
                <a:gd name="connsiteX1" fmla="*/ 1408081 w 4208144"/>
                <a:gd name="connsiteY1" fmla="*/ 1290161 h 1313878"/>
                <a:gd name="connsiteX2" fmla="*/ 1175004 w 4208144"/>
                <a:gd name="connsiteY2" fmla="*/ 1290161 h 1313878"/>
                <a:gd name="connsiteX3" fmla="*/ 1175004 w 4208144"/>
                <a:gd name="connsiteY3" fmla="*/ 812959 h 1313878"/>
                <a:gd name="connsiteX4" fmla="*/ 1005554 w 4208144"/>
                <a:gd name="connsiteY4" fmla="*/ 618458 h 1313878"/>
                <a:gd name="connsiteX5" fmla="*/ 821722 w 4208144"/>
                <a:gd name="connsiteY5" fmla="*/ 814673 h 1313878"/>
                <a:gd name="connsiteX6" fmla="*/ 821722 w 4208144"/>
                <a:gd name="connsiteY6" fmla="*/ 1290923 h 1313878"/>
                <a:gd name="connsiteX7" fmla="*/ 587502 w 4208144"/>
                <a:gd name="connsiteY7" fmla="*/ 1290923 h 1313878"/>
                <a:gd name="connsiteX8" fmla="*/ 587502 w 4208144"/>
                <a:gd name="connsiteY8" fmla="*/ 812959 h 1313878"/>
                <a:gd name="connsiteX9" fmla="*/ 418052 w 4208144"/>
                <a:gd name="connsiteY9" fmla="*/ 618458 h 1313878"/>
                <a:gd name="connsiteX10" fmla="*/ 234220 w 4208144"/>
                <a:gd name="connsiteY10" fmla="*/ 814673 h 1313878"/>
                <a:gd name="connsiteX11" fmla="*/ 234220 w 4208144"/>
                <a:gd name="connsiteY11" fmla="*/ 1290923 h 1313878"/>
                <a:gd name="connsiteX12" fmla="*/ 0 w 4208144"/>
                <a:gd name="connsiteY12" fmla="*/ 1290923 h 1313878"/>
                <a:gd name="connsiteX13" fmla="*/ 0 w 4208144"/>
                <a:gd name="connsiteY13" fmla="*/ 422243 h 1313878"/>
                <a:gd name="connsiteX14" fmla="*/ 227648 w 4208144"/>
                <a:gd name="connsiteY14" fmla="*/ 422243 h 1313878"/>
                <a:gd name="connsiteX15" fmla="*/ 227648 w 4208144"/>
                <a:gd name="connsiteY15" fmla="*/ 524828 h 1313878"/>
                <a:gd name="connsiteX16" fmla="*/ 483203 w 4208144"/>
                <a:gd name="connsiteY16" fmla="*/ 398240 h 1313878"/>
                <a:gd name="connsiteX17" fmla="*/ 770287 w 4208144"/>
                <a:gd name="connsiteY17" fmla="*/ 546926 h 1313878"/>
                <a:gd name="connsiteX18" fmla="*/ 1065562 w 4208144"/>
                <a:gd name="connsiteY18" fmla="*/ 398240 h 1313878"/>
                <a:gd name="connsiteX19" fmla="*/ 1408081 w 4208144"/>
                <a:gd name="connsiteY19" fmla="*/ 737711 h 1313878"/>
                <a:gd name="connsiteX20" fmla="*/ 2412397 w 4208144"/>
                <a:gd name="connsiteY20" fmla="*/ 1290161 h 1313878"/>
                <a:gd name="connsiteX21" fmla="*/ 2183797 w 4208144"/>
                <a:gd name="connsiteY21" fmla="*/ 1290161 h 1313878"/>
                <a:gd name="connsiteX22" fmla="*/ 2183797 w 4208144"/>
                <a:gd name="connsiteY22" fmla="*/ 1194626 h 1313878"/>
                <a:gd name="connsiteX23" fmla="*/ 1923764 w 4208144"/>
                <a:gd name="connsiteY23" fmla="*/ 1313021 h 1313878"/>
                <a:gd name="connsiteX24" fmla="*/ 1503236 w 4208144"/>
                <a:gd name="connsiteY24" fmla="*/ 855821 h 1313878"/>
                <a:gd name="connsiteX25" fmla="*/ 1923764 w 4208144"/>
                <a:gd name="connsiteY25" fmla="*/ 398621 h 1313878"/>
                <a:gd name="connsiteX26" fmla="*/ 2183797 w 4208144"/>
                <a:gd name="connsiteY26" fmla="*/ 518350 h 1313878"/>
                <a:gd name="connsiteX27" fmla="*/ 2183797 w 4208144"/>
                <a:gd name="connsiteY27" fmla="*/ 422243 h 1313878"/>
                <a:gd name="connsiteX28" fmla="*/ 2412397 w 4208144"/>
                <a:gd name="connsiteY28" fmla="*/ 422243 h 1313878"/>
                <a:gd name="connsiteX29" fmla="*/ 1743075 w 4208144"/>
                <a:gd name="connsiteY29" fmla="*/ 855917 h 1313878"/>
                <a:gd name="connsiteX30" fmla="*/ 1967103 w 4208144"/>
                <a:gd name="connsiteY30" fmla="*/ 1095375 h 1313878"/>
                <a:gd name="connsiteX31" fmla="*/ 2191322 w 4208144"/>
                <a:gd name="connsiteY31" fmla="*/ 855917 h 1313878"/>
                <a:gd name="connsiteX32" fmla="*/ 1967103 w 4208144"/>
                <a:gd name="connsiteY32" fmla="*/ 616363 h 1313878"/>
                <a:gd name="connsiteX33" fmla="*/ 1743075 w 4208144"/>
                <a:gd name="connsiteY33" fmla="*/ 855917 h 1313878"/>
                <a:gd name="connsiteX34" fmla="*/ 2768060 w 4208144"/>
                <a:gd name="connsiteY34" fmla="*/ 731330 h 1313878"/>
                <a:gd name="connsiteX35" fmla="*/ 2850547 w 4208144"/>
                <a:gd name="connsiteY35" fmla="*/ 731330 h 1313878"/>
                <a:gd name="connsiteX36" fmla="*/ 3095625 w 4208144"/>
                <a:gd name="connsiteY36" fmla="*/ 422243 h 1313878"/>
                <a:gd name="connsiteX37" fmla="*/ 3382328 w 4208144"/>
                <a:gd name="connsiteY37" fmla="*/ 422243 h 1313878"/>
                <a:gd name="connsiteX38" fmla="*/ 3039999 w 4208144"/>
                <a:gd name="connsiteY38" fmla="*/ 830771 h 1313878"/>
                <a:gd name="connsiteX39" fmla="*/ 3385280 w 4208144"/>
                <a:gd name="connsiteY39" fmla="*/ 1290542 h 1313878"/>
                <a:gd name="connsiteX40" fmla="*/ 3097245 w 4208144"/>
                <a:gd name="connsiteY40" fmla="*/ 1290542 h 1313878"/>
                <a:gd name="connsiteX41" fmla="*/ 2846928 w 4208144"/>
                <a:gd name="connsiteY41" fmla="*/ 939165 h 1313878"/>
                <a:gd name="connsiteX42" fmla="*/ 2768060 w 4208144"/>
                <a:gd name="connsiteY42" fmla="*/ 939165 h 1313878"/>
                <a:gd name="connsiteX43" fmla="*/ 2768060 w 4208144"/>
                <a:gd name="connsiteY43" fmla="*/ 1290542 h 1313878"/>
                <a:gd name="connsiteX44" fmla="*/ 2533650 w 4208144"/>
                <a:gd name="connsiteY44" fmla="*/ 1290542 h 1313878"/>
                <a:gd name="connsiteX45" fmla="*/ 2533650 w 4208144"/>
                <a:gd name="connsiteY45" fmla="*/ 0 h 1313878"/>
                <a:gd name="connsiteX46" fmla="*/ 2767679 w 4208144"/>
                <a:gd name="connsiteY46" fmla="*/ 0 h 1313878"/>
                <a:gd name="connsiteX47" fmla="*/ 4208050 w 4208144"/>
                <a:gd name="connsiteY47" fmla="*/ 855155 h 1313878"/>
                <a:gd name="connsiteX48" fmla="*/ 4203668 w 4208144"/>
                <a:gd name="connsiteY48" fmla="*/ 934022 h 1313878"/>
                <a:gd name="connsiteX49" fmla="*/ 3587401 w 4208144"/>
                <a:gd name="connsiteY49" fmla="*/ 934022 h 1313878"/>
                <a:gd name="connsiteX50" fmla="*/ 3810000 w 4208144"/>
                <a:gd name="connsiteY50" fmla="*/ 1114425 h 1313878"/>
                <a:gd name="connsiteX51" fmla="*/ 4030695 w 4208144"/>
                <a:gd name="connsiteY51" fmla="*/ 1031653 h 1313878"/>
                <a:gd name="connsiteX52" fmla="*/ 4167664 w 4208144"/>
                <a:gd name="connsiteY52" fmla="*/ 1182148 h 1313878"/>
                <a:gd name="connsiteX53" fmla="*/ 3797237 w 4208144"/>
                <a:gd name="connsiteY53" fmla="*/ 1313879 h 1313878"/>
                <a:gd name="connsiteX54" fmla="*/ 3346133 w 4208144"/>
                <a:gd name="connsiteY54" fmla="*/ 859536 h 1313878"/>
                <a:gd name="connsiteX55" fmla="*/ 3785902 w 4208144"/>
                <a:gd name="connsiteY55" fmla="*/ 398621 h 1313878"/>
                <a:gd name="connsiteX56" fmla="*/ 4208145 w 4208144"/>
                <a:gd name="connsiteY56" fmla="*/ 855821 h 1313878"/>
                <a:gd name="connsiteX57" fmla="*/ 3588925 w 4208144"/>
                <a:gd name="connsiteY57" fmla="*/ 774668 h 1313878"/>
                <a:gd name="connsiteX58" fmla="*/ 3973545 w 4208144"/>
                <a:gd name="connsiteY58" fmla="*/ 774668 h 1313878"/>
                <a:gd name="connsiteX59" fmla="*/ 3784378 w 4208144"/>
                <a:gd name="connsiteY59" fmla="*/ 600932 h 1313878"/>
                <a:gd name="connsiteX60" fmla="*/ 3588639 w 4208144"/>
                <a:gd name="connsiteY60" fmla="*/ 774573 h 131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08144" h="1313878">
                  <a:moveTo>
                    <a:pt x="1408081" y="737711"/>
                  </a:moveTo>
                  <a:lnTo>
                    <a:pt x="1408081" y="1290161"/>
                  </a:lnTo>
                  <a:lnTo>
                    <a:pt x="1175004" y="1290161"/>
                  </a:lnTo>
                  <a:lnTo>
                    <a:pt x="1175004" y="812959"/>
                  </a:lnTo>
                  <a:cubicBezTo>
                    <a:pt x="1175004" y="687324"/>
                    <a:pt x="1111282" y="618458"/>
                    <a:pt x="1005554" y="618458"/>
                  </a:cubicBezTo>
                  <a:cubicBezTo>
                    <a:pt x="905065" y="618458"/>
                    <a:pt x="821722" y="683800"/>
                    <a:pt x="821722" y="814673"/>
                  </a:cubicBezTo>
                  <a:lnTo>
                    <a:pt x="821722" y="1290923"/>
                  </a:lnTo>
                  <a:lnTo>
                    <a:pt x="587502" y="1290923"/>
                  </a:lnTo>
                  <a:lnTo>
                    <a:pt x="587502" y="812959"/>
                  </a:lnTo>
                  <a:cubicBezTo>
                    <a:pt x="587502" y="687324"/>
                    <a:pt x="524732" y="618458"/>
                    <a:pt x="418052" y="618458"/>
                  </a:cubicBezTo>
                  <a:cubicBezTo>
                    <a:pt x="317564" y="618458"/>
                    <a:pt x="234220" y="683800"/>
                    <a:pt x="234220" y="814673"/>
                  </a:cubicBezTo>
                  <a:lnTo>
                    <a:pt x="234220" y="1290923"/>
                  </a:lnTo>
                  <a:lnTo>
                    <a:pt x="0" y="1290923"/>
                  </a:lnTo>
                  <a:lnTo>
                    <a:pt x="0" y="422243"/>
                  </a:lnTo>
                  <a:lnTo>
                    <a:pt x="227648" y="422243"/>
                  </a:lnTo>
                  <a:lnTo>
                    <a:pt x="227648" y="524828"/>
                  </a:lnTo>
                  <a:cubicBezTo>
                    <a:pt x="289655" y="432435"/>
                    <a:pt x="384620" y="398240"/>
                    <a:pt x="483203" y="398240"/>
                  </a:cubicBezTo>
                  <a:cubicBezTo>
                    <a:pt x="608838" y="398240"/>
                    <a:pt x="711803" y="454724"/>
                    <a:pt x="770287" y="546926"/>
                  </a:cubicBezTo>
                  <a:cubicBezTo>
                    <a:pt x="836962" y="437388"/>
                    <a:pt x="951262" y="398240"/>
                    <a:pt x="1065562" y="398240"/>
                  </a:cubicBezTo>
                  <a:cubicBezTo>
                    <a:pt x="1269968" y="398240"/>
                    <a:pt x="1408081" y="535972"/>
                    <a:pt x="1408081" y="737711"/>
                  </a:cubicBezTo>
                  <a:close/>
                  <a:moveTo>
                    <a:pt x="2412397" y="1290161"/>
                  </a:moveTo>
                  <a:lnTo>
                    <a:pt x="2183797" y="1290161"/>
                  </a:lnTo>
                  <a:lnTo>
                    <a:pt x="2183797" y="1194626"/>
                  </a:lnTo>
                  <a:cubicBezTo>
                    <a:pt x="2127314" y="1264539"/>
                    <a:pt x="2043113" y="1313021"/>
                    <a:pt x="1923764" y="1313021"/>
                  </a:cubicBezTo>
                  <a:cubicBezTo>
                    <a:pt x="1684115" y="1313021"/>
                    <a:pt x="1503236" y="1116616"/>
                    <a:pt x="1503236" y="855821"/>
                  </a:cubicBezTo>
                  <a:cubicBezTo>
                    <a:pt x="1503236" y="595027"/>
                    <a:pt x="1684211" y="398621"/>
                    <a:pt x="1923764" y="398621"/>
                  </a:cubicBezTo>
                  <a:cubicBezTo>
                    <a:pt x="2043589" y="398621"/>
                    <a:pt x="2126456" y="446913"/>
                    <a:pt x="2183797" y="518350"/>
                  </a:cubicBezTo>
                  <a:lnTo>
                    <a:pt x="2183797" y="422243"/>
                  </a:lnTo>
                  <a:lnTo>
                    <a:pt x="2412397" y="422243"/>
                  </a:lnTo>
                  <a:close/>
                  <a:moveTo>
                    <a:pt x="1743075" y="855917"/>
                  </a:moveTo>
                  <a:cubicBezTo>
                    <a:pt x="1743075" y="988505"/>
                    <a:pt x="1830038" y="1095375"/>
                    <a:pt x="1967103" y="1095375"/>
                  </a:cubicBezTo>
                  <a:cubicBezTo>
                    <a:pt x="2100453" y="1095375"/>
                    <a:pt x="2191322" y="992696"/>
                    <a:pt x="2191322" y="855917"/>
                  </a:cubicBezTo>
                  <a:cubicBezTo>
                    <a:pt x="2191322" y="719138"/>
                    <a:pt x="2100834" y="616363"/>
                    <a:pt x="1967103" y="616363"/>
                  </a:cubicBezTo>
                  <a:cubicBezTo>
                    <a:pt x="1829562" y="616553"/>
                    <a:pt x="1743075" y="723329"/>
                    <a:pt x="1743075" y="855917"/>
                  </a:cubicBezTo>
                  <a:close/>
                  <a:moveTo>
                    <a:pt x="2768060" y="731330"/>
                  </a:moveTo>
                  <a:lnTo>
                    <a:pt x="2850547" y="731330"/>
                  </a:lnTo>
                  <a:lnTo>
                    <a:pt x="3095625" y="422243"/>
                  </a:lnTo>
                  <a:lnTo>
                    <a:pt x="3382328" y="422243"/>
                  </a:lnTo>
                  <a:lnTo>
                    <a:pt x="3039999" y="830771"/>
                  </a:lnTo>
                  <a:lnTo>
                    <a:pt x="3385280" y="1290542"/>
                  </a:lnTo>
                  <a:lnTo>
                    <a:pt x="3097245" y="1290542"/>
                  </a:lnTo>
                  <a:lnTo>
                    <a:pt x="2846928" y="939165"/>
                  </a:lnTo>
                  <a:lnTo>
                    <a:pt x="2768060" y="939165"/>
                  </a:lnTo>
                  <a:lnTo>
                    <a:pt x="2768060" y="1290542"/>
                  </a:lnTo>
                  <a:lnTo>
                    <a:pt x="2533650" y="1290542"/>
                  </a:lnTo>
                  <a:lnTo>
                    <a:pt x="2533650" y="0"/>
                  </a:lnTo>
                  <a:lnTo>
                    <a:pt x="2767679" y="0"/>
                  </a:lnTo>
                  <a:close/>
                  <a:moveTo>
                    <a:pt x="4208050" y="855155"/>
                  </a:moveTo>
                  <a:cubicBezTo>
                    <a:pt x="4208164" y="881507"/>
                    <a:pt x="4206698" y="907843"/>
                    <a:pt x="4203668" y="934022"/>
                  </a:cubicBezTo>
                  <a:lnTo>
                    <a:pt x="3587401" y="934022"/>
                  </a:lnTo>
                  <a:cubicBezTo>
                    <a:pt x="3612547" y="1059275"/>
                    <a:pt x="3700367" y="1114425"/>
                    <a:pt x="3810000" y="1114425"/>
                  </a:cubicBezTo>
                  <a:cubicBezTo>
                    <a:pt x="3890886" y="1112977"/>
                    <a:pt x="3968810" y="1083755"/>
                    <a:pt x="4030695" y="1031653"/>
                  </a:cubicBezTo>
                  <a:lnTo>
                    <a:pt x="4167664" y="1182148"/>
                  </a:lnTo>
                  <a:cubicBezTo>
                    <a:pt x="4068890" y="1272635"/>
                    <a:pt x="3943350" y="1313879"/>
                    <a:pt x="3797237" y="1313879"/>
                  </a:cubicBezTo>
                  <a:cubicBezTo>
                    <a:pt x="3530537" y="1313879"/>
                    <a:pt x="3346133" y="1132904"/>
                    <a:pt x="3346133" y="859536"/>
                  </a:cubicBezTo>
                  <a:cubicBezTo>
                    <a:pt x="3346133" y="586169"/>
                    <a:pt x="3525870" y="398621"/>
                    <a:pt x="3785902" y="398621"/>
                  </a:cubicBezTo>
                  <a:cubicBezTo>
                    <a:pt x="4036124" y="398621"/>
                    <a:pt x="4207288" y="584740"/>
                    <a:pt x="4208145" y="855821"/>
                  </a:cubicBezTo>
                  <a:close/>
                  <a:moveTo>
                    <a:pt x="3588925" y="774668"/>
                  </a:moveTo>
                  <a:lnTo>
                    <a:pt x="3973545" y="774668"/>
                  </a:lnTo>
                  <a:cubicBezTo>
                    <a:pt x="3951923" y="663702"/>
                    <a:pt x="3884676" y="600932"/>
                    <a:pt x="3784378" y="600932"/>
                  </a:cubicBezTo>
                  <a:cubicBezTo>
                    <a:pt x="3673697" y="600075"/>
                    <a:pt x="3609213" y="666750"/>
                    <a:pt x="3588639" y="774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6ACDB4E-1D5A-ED43-95CF-F275F8131572}"/>
                </a:ext>
              </a:extLst>
            </p:cNvPr>
            <p:cNvGrpSpPr/>
            <p:nvPr/>
          </p:nvGrpSpPr>
          <p:grpSpPr>
            <a:xfrm>
              <a:off x="7165535" y="2496239"/>
              <a:ext cx="836325" cy="950349"/>
              <a:chOff x="10416953" y="250714"/>
              <a:chExt cx="1151181" cy="1308133"/>
            </a:xfrm>
            <a:grpFill/>
          </p:grpSpPr>
          <p:sp>
            <p:nvSpPr>
              <p:cNvPr id="175" name="Freeform: Shape 44">
                <a:extLst>
                  <a:ext uri="{FF2B5EF4-FFF2-40B4-BE49-F238E27FC236}">
                    <a16:creationId xmlns:a16="http://schemas.microsoft.com/office/drawing/2014/main" id="{EEE60CD2-4E83-344F-A73E-1F039D522441}"/>
                  </a:ext>
                </a:extLst>
              </p:cNvPr>
              <p:cNvSpPr/>
              <p:nvPr/>
            </p:nvSpPr>
            <p:spPr>
              <a:xfrm>
                <a:off x="10416953" y="250714"/>
                <a:ext cx="297932" cy="297942"/>
              </a:xfrm>
              <a:custGeom>
                <a:avLst/>
                <a:gdLst>
                  <a:gd name="connsiteX0" fmla="*/ 297932 w 297932"/>
                  <a:gd name="connsiteY0" fmla="*/ 150638 h 297942"/>
                  <a:gd name="connsiteX1" fmla="*/ 147304 w 297932"/>
                  <a:gd name="connsiteY1" fmla="*/ 297932 h 297942"/>
                  <a:gd name="connsiteX2" fmla="*/ 10 w 297932"/>
                  <a:gd name="connsiteY2" fmla="*/ 147304 h 297942"/>
                  <a:gd name="connsiteX3" fmla="*/ 150638 w 297932"/>
                  <a:gd name="connsiteY3" fmla="*/ 10 h 297942"/>
                  <a:gd name="connsiteX4" fmla="*/ 297932 w 297932"/>
                  <a:gd name="connsiteY4" fmla="*/ 147304 h 297942"/>
                  <a:gd name="connsiteX5" fmla="*/ 297932 w 297932"/>
                  <a:gd name="connsiteY5" fmla="*/ 150257 h 29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932" h="297942">
                    <a:moveTo>
                      <a:pt x="297932" y="150638"/>
                    </a:moveTo>
                    <a:cubicBezTo>
                      <a:pt x="297009" y="232905"/>
                      <a:pt x="229571" y="298856"/>
                      <a:pt x="147304" y="297932"/>
                    </a:cubicBezTo>
                    <a:cubicBezTo>
                      <a:pt x="65037" y="297009"/>
                      <a:pt x="-914" y="229572"/>
                      <a:pt x="10" y="147304"/>
                    </a:cubicBezTo>
                    <a:cubicBezTo>
                      <a:pt x="933" y="65035"/>
                      <a:pt x="68371" y="-912"/>
                      <a:pt x="150638" y="10"/>
                    </a:cubicBezTo>
                    <a:cubicBezTo>
                      <a:pt x="231610" y="915"/>
                      <a:pt x="297028" y="66334"/>
                      <a:pt x="297932" y="147304"/>
                    </a:cubicBezTo>
                    <a:cubicBezTo>
                      <a:pt x="297932" y="148352"/>
                      <a:pt x="297932" y="149304"/>
                      <a:pt x="297932" y="1502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45">
                <a:extLst>
                  <a:ext uri="{FF2B5EF4-FFF2-40B4-BE49-F238E27FC236}">
                    <a16:creationId xmlns:a16="http://schemas.microsoft.com/office/drawing/2014/main" id="{69BF292F-754C-D548-A98C-133BC099B7ED}"/>
                  </a:ext>
                </a:extLst>
              </p:cNvPr>
              <p:cNvSpPr/>
              <p:nvPr/>
            </p:nvSpPr>
            <p:spPr>
              <a:xfrm>
                <a:off x="10449423" y="668052"/>
                <a:ext cx="233267" cy="868394"/>
              </a:xfrm>
              <a:custGeom>
                <a:avLst/>
                <a:gdLst>
                  <a:gd name="connsiteX0" fmla="*/ 0 w 233267"/>
                  <a:gd name="connsiteY0" fmla="*/ 0 h 868394"/>
                  <a:gd name="connsiteX1" fmla="*/ 233267 w 233267"/>
                  <a:gd name="connsiteY1" fmla="*/ 0 h 868394"/>
                  <a:gd name="connsiteX2" fmla="*/ 233267 w 233267"/>
                  <a:gd name="connsiteY2" fmla="*/ 868394 h 868394"/>
                  <a:gd name="connsiteX3" fmla="*/ 0 w 233267"/>
                  <a:gd name="connsiteY3" fmla="*/ 868394 h 86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267" h="868394">
                    <a:moveTo>
                      <a:pt x="0" y="0"/>
                    </a:moveTo>
                    <a:lnTo>
                      <a:pt x="233267" y="0"/>
                    </a:lnTo>
                    <a:lnTo>
                      <a:pt x="233267" y="868394"/>
                    </a:lnTo>
                    <a:lnTo>
                      <a:pt x="0" y="8683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46">
                <a:extLst>
                  <a:ext uri="{FF2B5EF4-FFF2-40B4-BE49-F238E27FC236}">
                    <a16:creationId xmlns:a16="http://schemas.microsoft.com/office/drawing/2014/main" id="{52B3C2C0-4339-174A-8B5E-5508ED2FD794}"/>
                  </a:ext>
                </a:extLst>
              </p:cNvPr>
              <p:cNvSpPr/>
              <p:nvPr/>
            </p:nvSpPr>
            <p:spPr>
              <a:xfrm>
                <a:off x="10787846" y="409829"/>
                <a:ext cx="780288" cy="1149018"/>
              </a:xfrm>
              <a:custGeom>
                <a:avLst/>
                <a:gdLst>
                  <a:gd name="connsiteX0" fmla="*/ 716471 w 780288"/>
                  <a:gd name="connsiteY0" fmla="*/ 466058 h 1149018"/>
                  <a:gd name="connsiteX1" fmla="*/ 401384 w 780288"/>
                  <a:gd name="connsiteY1" fmla="*/ 466058 h 1149018"/>
                  <a:gd name="connsiteX2" fmla="*/ 401384 w 780288"/>
                  <a:gd name="connsiteY2" fmla="*/ 783241 h 1149018"/>
                  <a:gd name="connsiteX3" fmla="*/ 531495 w 780288"/>
                  <a:gd name="connsiteY3" fmla="*/ 931164 h 1149018"/>
                  <a:gd name="connsiteX4" fmla="*/ 694563 w 780288"/>
                  <a:gd name="connsiteY4" fmla="*/ 874776 h 1149018"/>
                  <a:gd name="connsiteX5" fmla="*/ 780288 w 780288"/>
                  <a:gd name="connsiteY5" fmla="*/ 1057466 h 1149018"/>
                  <a:gd name="connsiteX6" fmla="*/ 492538 w 780288"/>
                  <a:gd name="connsiteY6" fmla="*/ 1149001 h 1149018"/>
                  <a:gd name="connsiteX7" fmla="*/ 167640 w 780288"/>
                  <a:gd name="connsiteY7" fmla="*/ 802005 h 1149018"/>
                  <a:gd name="connsiteX8" fmla="*/ 167640 w 780288"/>
                  <a:gd name="connsiteY8" fmla="*/ 466058 h 1149018"/>
                  <a:gd name="connsiteX9" fmla="*/ 0 w 780288"/>
                  <a:gd name="connsiteY9" fmla="*/ 466058 h 1149018"/>
                  <a:gd name="connsiteX10" fmla="*/ 0 w 780288"/>
                  <a:gd name="connsiteY10" fmla="*/ 258223 h 1149018"/>
                  <a:gd name="connsiteX11" fmla="*/ 167640 w 780288"/>
                  <a:gd name="connsiteY11" fmla="*/ 258223 h 1149018"/>
                  <a:gd name="connsiteX12" fmla="*/ 167640 w 780288"/>
                  <a:gd name="connsiteY12" fmla="*/ 0 h 1149018"/>
                  <a:gd name="connsiteX13" fmla="*/ 401574 w 780288"/>
                  <a:gd name="connsiteY13" fmla="*/ 0 h 1149018"/>
                  <a:gd name="connsiteX14" fmla="*/ 401574 w 780288"/>
                  <a:gd name="connsiteY14" fmla="*/ 258223 h 1149018"/>
                  <a:gd name="connsiteX15" fmla="*/ 716852 w 780288"/>
                  <a:gd name="connsiteY15" fmla="*/ 258223 h 1149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80288" h="1149018">
                    <a:moveTo>
                      <a:pt x="716471" y="466058"/>
                    </a:moveTo>
                    <a:lnTo>
                      <a:pt x="401384" y="466058"/>
                    </a:lnTo>
                    <a:lnTo>
                      <a:pt x="401384" y="783241"/>
                    </a:lnTo>
                    <a:cubicBezTo>
                      <a:pt x="401384" y="891635"/>
                      <a:pt x="458534" y="931164"/>
                      <a:pt x="531495" y="931164"/>
                    </a:cubicBezTo>
                    <a:cubicBezTo>
                      <a:pt x="587121" y="931164"/>
                      <a:pt x="647224" y="903351"/>
                      <a:pt x="694563" y="874776"/>
                    </a:cubicBezTo>
                    <a:lnTo>
                      <a:pt x="780288" y="1057466"/>
                    </a:lnTo>
                    <a:cubicBezTo>
                      <a:pt x="696563" y="1117835"/>
                      <a:pt x="595751" y="1149896"/>
                      <a:pt x="492538" y="1149001"/>
                    </a:cubicBezTo>
                    <a:cubicBezTo>
                      <a:pt x="277082" y="1149001"/>
                      <a:pt x="167640" y="1027271"/>
                      <a:pt x="167640" y="802005"/>
                    </a:cubicBezTo>
                    <a:lnTo>
                      <a:pt x="167640" y="466058"/>
                    </a:lnTo>
                    <a:lnTo>
                      <a:pt x="0" y="466058"/>
                    </a:lnTo>
                    <a:lnTo>
                      <a:pt x="0" y="258223"/>
                    </a:lnTo>
                    <a:lnTo>
                      <a:pt x="167640" y="258223"/>
                    </a:lnTo>
                    <a:lnTo>
                      <a:pt x="167640" y="0"/>
                    </a:lnTo>
                    <a:lnTo>
                      <a:pt x="401574" y="0"/>
                    </a:lnTo>
                    <a:lnTo>
                      <a:pt x="401574" y="258223"/>
                    </a:lnTo>
                    <a:lnTo>
                      <a:pt x="716852" y="25822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67FCF9B-CDE6-5045-9C4B-B088FFF2A4B3}"/>
              </a:ext>
            </a:extLst>
          </p:cNvPr>
          <p:cNvGrpSpPr/>
          <p:nvPr userDrawn="1"/>
        </p:nvGrpSpPr>
        <p:grpSpPr>
          <a:xfrm>
            <a:off x="565166" y="1979256"/>
            <a:ext cx="3969136" cy="768235"/>
            <a:chOff x="3696232" y="3672384"/>
            <a:chExt cx="4799535" cy="928960"/>
          </a:xfrm>
          <a:gradFill>
            <a:gsLst>
              <a:gs pos="0">
                <a:srgbClr val="FAB302"/>
              </a:gs>
              <a:gs pos="100000">
                <a:srgbClr val="E9196C"/>
              </a:gs>
            </a:gsLst>
            <a:lin ang="0" scaled="0"/>
          </a:gradFill>
        </p:grpSpPr>
        <p:sp>
          <p:nvSpPr>
            <p:cNvPr id="179" name="Freeform: Shape 48">
              <a:extLst>
                <a:ext uri="{FF2B5EF4-FFF2-40B4-BE49-F238E27FC236}">
                  <a16:creationId xmlns:a16="http://schemas.microsoft.com/office/drawing/2014/main" id="{6BB9CDE8-FF90-8D49-AC23-431307AA94A9}"/>
                </a:ext>
              </a:extLst>
            </p:cNvPr>
            <p:cNvSpPr/>
            <p:nvPr/>
          </p:nvSpPr>
          <p:spPr>
            <a:xfrm>
              <a:off x="5534491" y="3674169"/>
              <a:ext cx="662236" cy="666051"/>
            </a:xfrm>
            <a:custGeom>
              <a:avLst/>
              <a:gdLst>
                <a:gd name="connsiteX0" fmla="*/ 463678 w 909162"/>
                <a:gd name="connsiteY0" fmla="*/ 217646 h 914400"/>
                <a:gd name="connsiteX1" fmla="*/ 239459 w 909162"/>
                <a:gd name="connsiteY1" fmla="*/ 457200 h 914400"/>
                <a:gd name="connsiteX2" fmla="*/ 463678 w 909162"/>
                <a:gd name="connsiteY2" fmla="*/ 696658 h 914400"/>
                <a:gd name="connsiteX3" fmla="*/ 687706 w 909162"/>
                <a:gd name="connsiteY3" fmla="*/ 457200 h 914400"/>
                <a:gd name="connsiteX4" fmla="*/ 463678 w 909162"/>
                <a:gd name="connsiteY4" fmla="*/ 217646 h 914400"/>
                <a:gd name="connsiteX5" fmla="*/ 420148 w 909162"/>
                <a:gd name="connsiteY5" fmla="*/ 0 h 914400"/>
                <a:gd name="connsiteX6" fmla="*/ 680181 w 909162"/>
                <a:gd name="connsiteY6" fmla="*/ 119729 h 914400"/>
                <a:gd name="connsiteX7" fmla="*/ 680181 w 909162"/>
                <a:gd name="connsiteY7" fmla="*/ 24479 h 914400"/>
                <a:gd name="connsiteX8" fmla="*/ 908781 w 909162"/>
                <a:gd name="connsiteY8" fmla="*/ 24479 h 914400"/>
                <a:gd name="connsiteX9" fmla="*/ 909162 w 909162"/>
                <a:gd name="connsiteY9" fmla="*/ 892302 h 914400"/>
                <a:gd name="connsiteX10" fmla="*/ 680562 w 909162"/>
                <a:gd name="connsiteY10" fmla="*/ 892302 h 914400"/>
                <a:gd name="connsiteX11" fmla="*/ 680562 w 909162"/>
                <a:gd name="connsiteY11" fmla="*/ 796480 h 914400"/>
                <a:gd name="connsiteX12" fmla="*/ 420529 w 909162"/>
                <a:gd name="connsiteY12" fmla="*/ 914400 h 914400"/>
                <a:gd name="connsiteX13" fmla="*/ 0 w 909162"/>
                <a:gd name="connsiteY13" fmla="*/ 457200 h 914400"/>
                <a:gd name="connsiteX14" fmla="*/ 420148 w 909162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9162" h="914400">
                  <a:moveTo>
                    <a:pt x="463678" y="217646"/>
                  </a:moveTo>
                  <a:cubicBezTo>
                    <a:pt x="326327" y="217932"/>
                    <a:pt x="239459" y="324993"/>
                    <a:pt x="239459" y="457200"/>
                  </a:cubicBezTo>
                  <a:cubicBezTo>
                    <a:pt x="239459" y="589692"/>
                    <a:pt x="326327" y="696658"/>
                    <a:pt x="463678" y="696658"/>
                  </a:cubicBezTo>
                  <a:cubicBezTo>
                    <a:pt x="597028" y="696658"/>
                    <a:pt x="687706" y="593978"/>
                    <a:pt x="687706" y="457200"/>
                  </a:cubicBezTo>
                  <a:cubicBezTo>
                    <a:pt x="687706" y="320421"/>
                    <a:pt x="597123" y="217646"/>
                    <a:pt x="463678" y="217646"/>
                  </a:cubicBezTo>
                  <a:close/>
                  <a:moveTo>
                    <a:pt x="420148" y="0"/>
                  </a:moveTo>
                  <a:cubicBezTo>
                    <a:pt x="539972" y="0"/>
                    <a:pt x="622840" y="48387"/>
                    <a:pt x="680181" y="119729"/>
                  </a:cubicBezTo>
                  <a:lnTo>
                    <a:pt x="680181" y="24479"/>
                  </a:lnTo>
                  <a:lnTo>
                    <a:pt x="908781" y="24479"/>
                  </a:lnTo>
                  <a:lnTo>
                    <a:pt x="909162" y="892302"/>
                  </a:lnTo>
                  <a:lnTo>
                    <a:pt x="680562" y="892302"/>
                  </a:lnTo>
                  <a:lnTo>
                    <a:pt x="680562" y="796480"/>
                  </a:lnTo>
                  <a:cubicBezTo>
                    <a:pt x="624078" y="866775"/>
                    <a:pt x="539782" y="914400"/>
                    <a:pt x="420529" y="914400"/>
                  </a:cubicBezTo>
                  <a:cubicBezTo>
                    <a:pt x="180499" y="914400"/>
                    <a:pt x="0" y="718185"/>
                    <a:pt x="0" y="457200"/>
                  </a:cubicBezTo>
                  <a:cubicBezTo>
                    <a:pt x="0" y="196215"/>
                    <a:pt x="180975" y="0"/>
                    <a:pt x="42014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80" name="Graphic 71">
              <a:extLst>
                <a:ext uri="{FF2B5EF4-FFF2-40B4-BE49-F238E27FC236}">
                  <a16:creationId xmlns:a16="http://schemas.microsoft.com/office/drawing/2014/main" id="{738D7021-F2A9-D34E-B996-222E3D3D3D67}"/>
                </a:ext>
              </a:extLst>
            </p:cNvPr>
            <p:cNvSpPr/>
            <p:nvPr/>
          </p:nvSpPr>
          <p:spPr>
            <a:xfrm>
              <a:off x="4442787" y="3672384"/>
              <a:ext cx="1025787" cy="649123"/>
            </a:xfrm>
            <a:custGeom>
              <a:avLst/>
              <a:gdLst>
                <a:gd name="connsiteX0" fmla="*/ 1025148 w 1025787"/>
                <a:gd name="connsiteY0" fmla="*/ 245719 h 649123"/>
                <a:gd name="connsiteX1" fmla="*/ 1025148 w 1025787"/>
                <a:gd name="connsiteY1" fmla="*/ 648472 h 649123"/>
                <a:gd name="connsiteX2" fmla="*/ 855305 w 1025787"/>
                <a:gd name="connsiteY2" fmla="*/ 648472 h 649123"/>
                <a:gd name="connsiteX3" fmla="*/ 855305 w 1025787"/>
                <a:gd name="connsiteY3" fmla="*/ 300807 h 649123"/>
                <a:gd name="connsiteX4" fmla="*/ 731877 w 1025787"/>
                <a:gd name="connsiteY4" fmla="*/ 159271 h 649123"/>
                <a:gd name="connsiteX5" fmla="*/ 597973 w 1025787"/>
                <a:gd name="connsiteY5" fmla="*/ 302194 h 649123"/>
                <a:gd name="connsiteX6" fmla="*/ 597973 w 1025787"/>
                <a:gd name="connsiteY6" fmla="*/ 648749 h 649123"/>
                <a:gd name="connsiteX7" fmla="*/ 428200 w 1025787"/>
                <a:gd name="connsiteY7" fmla="*/ 648749 h 649123"/>
                <a:gd name="connsiteX8" fmla="*/ 428200 w 1025787"/>
                <a:gd name="connsiteY8" fmla="*/ 300807 h 649123"/>
                <a:gd name="connsiteX9" fmla="*/ 304772 w 1025787"/>
                <a:gd name="connsiteY9" fmla="*/ 159271 h 649123"/>
                <a:gd name="connsiteX10" fmla="*/ 170868 w 1025787"/>
                <a:gd name="connsiteY10" fmla="*/ 302194 h 649123"/>
                <a:gd name="connsiteX11" fmla="*/ 170868 w 1025787"/>
                <a:gd name="connsiteY11" fmla="*/ 648749 h 649123"/>
                <a:gd name="connsiteX12" fmla="*/ -224 w 1025787"/>
                <a:gd name="connsiteY12" fmla="*/ 648749 h 649123"/>
                <a:gd name="connsiteX13" fmla="*/ -224 w 1025787"/>
                <a:gd name="connsiteY13" fmla="*/ 16209 h 649123"/>
                <a:gd name="connsiteX14" fmla="*/ 165595 w 1025787"/>
                <a:gd name="connsiteY14" fmla="*/ 16209 h 649123"/>
                <a:gd name="connsiteX15" fmla="*/ 165595 w 1025787"/>
                <a:gd name="connsiteY15" fmla="*/ 91001 h 649123"/>
                <a:gd name="connsiteX16" fmla="*/ 351743 w 1025787"/>
                <a:gd name="connsiteY16" fmla="*/ -373 h 649123"/>
                <a:gd name="connsiteX17" fmla="*/ 560716 w 1025787"/>
                <a:gd name="connsiteY17" fmla="*/ 108068 h 649123"/>
                <a:gd name="connsiteX18" fmla="*/ 775795 w 1025787"/>
                <a:gd name="connsiteY18" fmla="*/ -373 h 649123"/>
                <a:gd name="connsiteX19" fmla="*/ 1025564 w 1025787"/>
                <a:gd name="connsiteY19" fmla="*/ 245996 h 6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5787" h="649123">
                  <a:moveTo>
                    <a:pt x="1025148" y="245719"/>
                  </a:moveTo>
                  <a:lnTo>
                    <a:pt x="1025148" y="648472"/>
                  </a:lnTo>
                  <a:lnTo>
                    <a:pt x="855305" y="648472"/>
                  </a:lnTo>
                  <a:lnTo>
                    <a:pt x="855305" y="300807"/>
                  </a:lnTo>
                  <a:cubicBezTo>
                    <a:pt x="855305" y="209502"/>
                    <a:pt x="808959" y="159271"/>
                    <a:pt x="731877" y="159271"/>
                  </a:cubicBezTo>
                  <a:cubicBezTo>
                    <a:pt x="658681" y="159271"/>
                    <a:pt x="597973" y="206866"/>
                    <a:pt x="597973" y="302194"/>
                  </a:cubicBezTo>
                  <a:lnTo>
                    <a:pt x="597973" y="648749"/>
                  </a:lnTo>
                  <a:lnTo>
                    <a:pt x="428200" y="648749"/>
                  </a:lnTo>
                  <a:lnTo>
                    <a:pt x="428200" y="300807"/>
                  </a:lnTo>
                  <a:cubicBezTo>
                    <a:pt x="428200" y="209502"/>
                    <a:pt x="382409" y="159271"/>
                    <a:pt x="304772" y="159271"/>
                  </a:cubicBezTo>
                  <a:cubicBezTo>
                    <a:pt x="231576" y="159271"/>
                    <a:pt x="170868" y="206866"/>
                    <a:pt x="170868" y="302194"/>
                  </a:cubicBezTo>
                  <a:lnTo>
                    <a:pt x="170868" y="648749"/>
                  </a:lnTo>
                  <a:lnTo>
                    <a:pt x="-224" y="648749"/>
                  </a:lnTo>
                  <a:lnTo>
                    <a:pt x="-224" y="16209"/>
                  </a:lnTo>
                  <a:lnTo>
                    <a:pt x="165595" y="16209"/>
                  </a:lnTo>
                  <a:lnTo>
                    <a:pt x="165595" y="91001"/>
                  </a:lnTo>
                  <a:cubicBezTo>
                    <a:pt x="210623" y="23840"/>
                    <a:pt x="279934" y="-373"/>
                    <a:pt x="351743" y="-373"/>
                  </a:cubicBezTo>
                  <a:cubicBezTo>
                    <a:pt x="443116" y="-373"/>
                    <a:pt x="518255" y="40769"/>
                    <a:pt x="560716" y="108068"/>
                  </a:cubicBezTo>
                  <a:cubicBezTo>
                    <a:pt x="609699" y="27656"/>
                    <a:pt x="692539" y="-373"/>
                    <a:pt x="775795" y="-373"/>
                  </a:cubicBezTo>
                  <a:cubicBezTo>
                    <a:pt x="924685" y="-720"/>
                    <a:pt x="1025564" y="99187"/>
                    <a:pt x="1025564" y="245996"/>
                  </a:cubicBezTo>
                  <a:close/>
                </a:path>
              </a:pathLst>
            </a:custGeom>
            <a:grpFill/>
            <a:ln w="688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81" name="Graphic 76">
              <a:extLst>
                <a:ext uri="{FF2B5EF4-FFF2-40B4-BE49-F238E27FC236}">
                  <a16:creationId xmlns:a16="http://schemas.microsoft.com/office/drawing/2014/main" id="{099E77D6-888D-F545-8CCD-E6B948B5C14F}"/>
                </a:ext>
              </a:extLst>
            </p:cNvPr>
            <p:cNvSpPr/>
            <p:nvPr/>
          </p:nvSpPr>
          <p:spPr>
            <a:xfrm>
              <a:off x="6281207" y="3693830"/>
              <a:ext cx="554348" cy="632262"/>
            </a:xfrm>
            <a:custGeom>
              <a:avLst/>
              <a:gdLst>
                <a:gd name="connsiteX0" fmla="*/ 546578 w 554348"/>
                <a:gd name="connsiteY0" fmla="*/ 124468 h 632262"/>
                <a:gd name="connsiteX1" fmla="*/ 234922 w 554348"/>
                <a:gd name="connsiteY1" fmla="*/ 480251 h 632262"/>
                <a:gd name="connsiteX2" fmla="*/ 554348 w 554348"/>
                <a:gd name="connsiteY2" fmla="*/ 480251 h 632262"/>
                <a:gd name="connsiteX3" fmla="*/ 554348 w 554348"/>
                <a:gd name="connsiteY3" fmla="*/ 632263 h 632262"/>
                <a:gd name="connsiteX4" fmla="*/ 0 w 554348"/>
                <a:gd name="connsiteY4" fmla="*/ 632263 h 632262"/>
                <a:gd name="connsiteX5" fmla="*/ 0 w 554348"/>
                <a:gd name="connsiteY5" fmla="*/ 509529 h 632262"/>
                <a:gd name="connsiteX6" fmla="*/ 318941 w 554348"/>
                <a:gd name="connsiteY6" fmla="*/ 151527 h 632262"/>
                <a:gd name="connsiteX7" fmla="*/ 11101 w 554348"/>
                <a:gd name="connsiteY7" fmla="*/ 151527 h 632262"/>
                <a:gd name="connsiteX8" fmla="*/ 11101 w 554348"/>
                <a:gd name="connsiteY8" fmla="*/ 0 h 632262"/>
                <a:gd name="connsiteX9" fmla="*/ 546578 w 554348"/>
                <a:gd name="connsiteY9" fmla="*/ 0 h 632262"/>
                <a:gd name="connsiteX10" fmla="*/ 546578 w 554348"/>
                <a:gd name="connsiteY10" fmla="*/ 124468 h 63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4348" h="632262">
                  <a:moveTo>
                    <a:pt x="546578" y="124468"/>
                  </a:moveTo>
                  <a:lnTo>
                    <a:pt x="234922" y="480251"/>
                  </a:lnTo>
                  <a:lnTo>
                    <a:pt x="554348" y="480251"/>
                  </a:lnTo>
                  <a:lnTo>
                    <a:pt x="554348" y="632263"/>
                  </a:lnTo>
                  <a:lnTo>
                    <a:pt x="0" y="632263"/>
                  </a:lnTo>
                  <a:lnTo>
                    <a:pt x="0" y="509529"/>
                  </a:lnTo>
                  <a:lnTo>
                    <a:pt x="318941" y="151527"/>
                  </a:lnTo>
                  <a:lnTo>
                    <a:pt x="11101" y="151527"/>
                  </a:lnTo>
                  <a:lnTo>
                    <a:pt x="11101" y="0"/>
                  </a:lnTo>
                  <a:lnTo>
                    <a:pt x="546578" y="0"/>
                  </a:lnTo>
                  <a:lnTo>
                    <a:pt x="546578" y="124468"/>
                  </a:lnTo>
                  <a:close/>
                </a:path>
              </a:pathLst>
            </a:custGeom>
            <a:grpFill/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82" name="Graphic 78">
              <a:extLst>
                <a:ext uri="{FF2B5EF4-FFF2-40B4-BE49-F238E27FC236}">
                  <a16:creationId xmlns:a16="http://schemas.microsoft.com/office/drawing/2014/main" id="{21942BA7-02BE-D849-BB1A-44F0D5F79AE2}"/>
                </a:ext>
              </a:extLst>
            </p:cNvPr>
            <p:cNvSpPr/>
            <p:nvPr/>
          </p:nvSpPr>
          <p:spPr>
            <a:xfrm>
              <a:off x="7180657" y="3675147"/>
              <a:ext cx="598266" cy="649123"/>
            </a:xfrm>
            <a:custGeom>
              <a:avLst/>
              <a:gdLst>
                <a:gd name="connsiteX0" fmla="*/ 597457 w 598266"/>
                <a:gd name="connsiteY0" fmla="*/ 245719 h 649123"/>
                <a:gd name="connsiteX1" fmla="*/ 597457 w 598266"/>
                <a:gd name="connsiteY1" fmla="*/ 648472 h 649123"/>
                <a:gd name="connsiteX2" fmla="*/ 427545 w 598266"/>
                <a:gd name="connsiteY2" fmla="*/ 648472 h 649123"/>
                <a:gd name="connsiteX3" fmla="*/ 427545 w 598266"/>
                <a:gd name="connsiteY3" fmla="*/ 300807 h 649123"/>
                <a:gd name="connsiteX4" fmla="*/ 304117 w 598266"/>
                <a:gd name="connsiteY4" fmla="*/ 159271 h 649123"/>
                <a:gd name="connsiteX5" fmla="*/ 170213 w 598266"/>
                <a:gd name="connsiteY5" fmla="*/ 302194 h 649123"/>
                <a:gd name="connsiteX6" fmla="*/ 170213 w 598266"/>
                <a:gd name="connsiteY6" fmla="*/ 648749 h 649123"/>
                <a:gd name="connsiteX7" fmla="*/ -254 w 598266"/>
                <a:gd name="connsiteY7" fmla="*/ 648749 h 649123"/>
                <a:gd name="connsiteX8" fmla="*/ -254 w 598266"/>
                <a:gd name="connsiteY8" fmla="*/ 16209 h 649123"/>
                <a:gd name="connsiteX9" fmla="*/ 165565 w 598266"/>
                <a:gd name="connsiteY9" fmla="*/ 16209 h 649123"/>
                <a:gd name="connsiteX10" fmla="*/ 165565 w 598266"/>
                <a:gd name="connsiteY10" fmla="*/ 91001 h 649123"/>
                <a:gd name="connsiteX11" fmla="*/ 351712 w 598266"/>
                <a:gd name="connsiteY11" fmla="*/ -373 h 649123"/>
                <a:gd name="connsiteX12" fmla="*/ 598013 w 598266"/>
                <a:gd name="connsiteY12" fmla="*/ 245996 h 6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266" h="649123">
                  <a:moveTo>
                    <a:pt x="597457" y="245719"/>
                  </a:moveTo>
                  <a:lnTo>
                    <a:pt x="597457" y="648472"/>
                  </a:lnTo>
                  <a:lnTo>
                    <a:pt x="427545" y="648472"/>
                  </a:lnTo>
                  <a:lnTo>
                    <a:pt x="427545" y="300807"/>
                  </a:lnTo>
                  <a:cubicBezTo>
                    <a:pt x="427545" y="209502"/>
                    <a:pt x="381823" y="159271"/>
                    <a:pt x="304117" y="159271"/>
                  </a:cubicBezTo>
                  <a:cubicBezTo>
                    <a:pt x="230921" y="159271"/>
                    <a:pt x="170213" y="206866"/>
                    <a:pt x="170213" y="302194"/>
                  </a:cubicBezTo>
                  <a:lnTo>
                    <a:pt x="170213" y="648749"/>
                  </a:lnTo>
                  <a:lnTo>
                    <a:pt x="-254" y="648749"/>
                  </a:lnTo>
                  <a:lnTo>
                    <a:pt x="-254" y="16209"/>
                  </a:lnTo>
                  <a:lnTo>
                    <a:pt x="165565" y="16209"/>
                  </a:lnTo>
                  <a:lnTo>
                    <a:pt x="165565" y="91001"/>
                  </a:lnTo>
                  <a:cubicBezTo>
                    <a:pt x="210731" y="23840"/>
                    <a:pt x="279904" y="-373"/>
                    <a:pt x="351712" y="-373"/>
                  </a:cubicBezTo>
                  <a:cubicBezTo>
                    <a:pt x="495468" y="-720"/>
                    <a:pt x="598013" y="99187"/>
                    <a:pt x="598013" y="245996"/>
                  </a:cubicBezTo>
                  <a:close/>
                </a:path>
              </a:pathLst>
            </a:custGeom>
            <a:grpFill/>
            <a:ln w="68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83" name="Freeform: Shape 52">
              <a:extLst>
                <a:ext uri="{FF2B5EF4-FFF2-40B4-BE49-F238E27FC236}">
                  <a16:creationId xmlns:a16="http://schemas.microsoft.com/office/drawing/2014/main" id="{53D9A3B0-3F28-5744-A301-C7482635C49C}"/>
                </a:ext>
              </a:extLst>
            </p:cNvPr>
            <p:cNvSpPr/>
            <p:nvPr/>
          </p:nvSpPr>
          <p:spPr>
            <a:xfrm>
              <a:off x="7842205" y="3678933"/>
              <a:ext cx="653562" cy="922411"/>
            </a:xfrm>
            <a:custGeom>
              <a:avLst/>
              <a:gdLst>
                <a:gd name="connsiteX0" fmla="*/ 458819 w 897255"/>
                <a:gd name="connsiteY0" fmla="*/ 214217 h 1266349"/>
                <a:gd name="connsiteX1" fmla="*/ 239744 w 897255"/>
                <a:gd name="connsiteY1" fmla="*/ 442817 h 1266349"/>
                <a:gd name="connsiteX2" fmla="*/ 458819 w 897255"/>
                <a:gd name="connsiteY2" fmla="*/ 670465 h 1266349"/>
                <a:gd name="connsiteX3" fmla="*/ 676465 w 897255"/>
                <a:gd name="connsiteY3" fmla="*/ 442817 h 1266349"/>
                <a:gd name="connsiteX4" fmla="*/ 458819 w 897255"/>
                <a:gd name="connsiteY4" fmla="*/ 214217 h 1266349"/>
                <a:gd name="connsiteX5" fmla="*/ 400050 w 897255"/>
                <a:gd name="connsiteY5" fmla="*/ 0 h 1266349"/>
                <a:gd name="connsiteX6" fmla="*/ 618742 w 897255"/>
                <a:gd name="connsiteY6" fmla="*/ 70161 h 1266349"/>
                <a:gd name="connsiteX7" fmla="*/ 667702 w 897255"/>
                <a:gd name="connsiteY7" fmla="*/ 119157 h 1266349"/>
                <a:gd name="connsiteX8" fmla="*/ 667702 w 897255"/>
                <a:gd name="connsiteY8" fmla="*/ 119349 h 1266349"/>
                <a:gd name="connsiteX9" fmla="*/ 668655 w 897255"/>
                <a:gd name="connsiteY9" fmla="*/ 120111 h 1266349"/>
                <a:gd name="connsiteX10" fmla="*/ 667702 w 897255"/>
                <a:gd name="connsiteY10" fmla="*/ 119157 h 1266349"/>
                <a:gd name="connsiteX11" fmla="*/ 667702 w 897255"/>
                <a:gd name="connsiteY11" fmla="*/ 22860 h 1266349"/>
                <a:gd name="connsiteX12" fmla="*/ 897255 w 897255"/>
                <a:gd name="connsiteY12" fmla="*/ 22860 h 1266349"/>
                <a:gd name="connsiteX13" fmla="*/ 897255 w 897255"/>
                <a:gd name="connsiteY13" fmla="*/ 819150 h 1266349"/>
                <a:gd name="connsiteX14" fmla="*/ 428339 w 897255"/>
                <a:gd name="connsiteY14" fmla="*/ 1266349 h 1266349"/>
                <a:gd name="connsiteX15" fmla="*/ 48196 w 897255"/>
                <a:gd name="connsiteY15" fmla="*/ 1161574 h 1266349"/>
                <a:gd name="connsiteX16" fmla="*/ 131540 w 897255"/>
                <a:gd name="connsiteY16" fmla="*/ 971074 h 1266349"/>
                <a:gd name="connsiteX17" fmla="*/ 418433 w 897255"/>
                <a:gd name="connsiteY17" fmla="*/ 1059847 h 1266349"/>
                <a:gd name="connsiteX18" fmla="*/ 666083 w 897255"/>
                <a:gd name="connsiteY18" fmla="*/ 829533 h 1266349"/>
                <a:gd name="connsiteX19" fmla="*/ 666083 w 897255"/>
                <a:gd name="connsiteY19" fmla="*/ 768668 h 1266349"/>
                <a:gd name="connsiteX20" fmla="*/ 398907 w 897255"/>
                <a:gd name="connsiteY20" fmla="*/ 886016 h 1266349"/>
                <a:gd name="connsiteX21" fmla="*/ 0 w 897255"/>
                <a:gd name="connsiteY21" fmla="*/ 443675 h 1266349"/>
                <a:gd name="connsiteX22" fmla="*/ 400050 w 897255"/>
                <a:gd name="connsiteY22" fmla="*/ 0 h 1266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7255" h="1266349">
                  <a:moveTo>
                    <a:pt x="458819" y="214217"/>
                  </a:moveTo>
                  <a:cubicBezTo>
                    <a:pt x="325469" y="214217"/>
                    <a:pt x="239744" y="316707"/>
                    <a:pt x="239744" y="442817"/>
                  </a:cubicBezTo>
                  <a:cubicBezTo>
                    <a:pt x="239744" y="568167"/>
                    <a:pt x="325469" y="670465"/>
                    <a:pt x="458819" y="670465"/>
                  </a:cubicBezTo>
                  <a:cubicBezTo>
                    <a:pt x="588645" y="670465"/>
                    <a:pt x="676465" y="571786"/>
                    <a:pt x="676465" y="442817"/>
                  </a:cubicBezTo>
                  <a:cubicBezTo>
                    <a:pt x="676465" y="313849"/>
                    <a:pt x="588645" y="214217"/>
                    <a:pt x="458819" y="214217"/>
                  </a:cubicBezTo>
                  <a:close/>
                  <a:moveTo>
                    <a:pt x="400050" y="0"/>
                  </a:moveTo>
                  <a:cubicBezTo>
                    <a:pt x="490561" y="0"/>
                    <a:pt x="563177" y="25986"/>
                    <a:pt x="618742" y="70161"/>
                  </a:cubicBezTo>
                  <a:lnTo>
                    <a:pt x="667702" y="119157"/>
                  </a:lnTo>
                  <a:lnTo>
                    <a:pt x="667702" y="119349"/>
                  </a:lnTo>
                  <a:lnTo>
                    <a:pt x="668655" y="120111"/>
                  </a:lnTo>
                  <a:lnTo>
                    <a:pt x="667702" y="119157"/>
                  </a:lnTo>
                  <a:lnTo>
                    <a:pt x="667702" y="22860"/>
                  </a:lnTo>
                  <a:lnTo>
                    <a:pt x="897255" y="22860"/>
                  </a:lnTo>
                  <a:lnTo>
                    <a:pt x="897255" y="819150"/>
                  </a:lnTo>
                  <a:cubicBezTo>
                    <a:pt x="897255" y="1097852"/>
                    <a:pt x="715232" y="1266349"/>
                    <a:pt x="428339" y="1266349"/>
                  </a:cubicBezTo>
                  <a:cubicBezTo>
                    <a:pt x="291465" y="1266349"/>
                    <a:pt x="145923" y="1230630"/>
                    <a:pt x="48196" y="1161574"/>
                  </a:cubicBezTo>
                  <a:lnTo>
                    <a:pt x="131540" y="971074"/>
                  </a:lnTo>
                  <a:cubicBezTo>
                    <a:pt x="216179" y="1028615"/>
                    <a:pt x="316087" y="1059533"/>
                    <a:pt x="418433" y="1059847"/>
                  </a:cubicBezTo>
                  <a:cubicBezTo>
                    <a:pt x="563784" y="1059847"/>
                    <a:pt x="666083" y="979266"/>
                    <a:pt x="666083" y="829533"/>
                  </a:cubicBezTo>
                  <a:lnTo>
                    <a:pt x="666083" y="768668"/>
                  </a:lnTo>
                  <a:cubicBezTo>
                    <a:pt x="606838" y="841249"/>
                    <a:pt x="519017" y="886016"/>
                    <a:pt x="398907" y="886016"/>
                  </a:cubicBezTo>
                  <a:cubicBezTo>
                    <a:pt x="188309" y="886016"/>
                    <a:pt x="0" y="709803"/>
                    <a:pt x="0" y="443675"/>
                  </a:cubicBezTo>
                  <a:cubicBezTo>
                    <a:pt x="0" y="177546"/>
                    <a:pt x="188309" y="0"/>
                    <a:pt x="400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84" name="Freeform: Shape 53">
              <a:extLst>
                <a:ext uri="{FF2B5EF4-FFF2-40B4-BE49-F238E27FC236}">
                  <a16:creationId xmlns:a16="http://schemas.microsoft.com/office/drawing/2014/main" id="{1F058E3C-5059-0845-B4A2-B8DB3CB9757C}"/>
                </a:ext>
              </a:extLst>
            </p:cNvPr>
            <p:cNvSpPr/>
            <p:nvPr/>
          </p:nvSpPr>
          <p:spPr>
            <a:xfrm>
              <a:off x="3696232" y="3674169"/>
              <a:ext cx="662236" cy="666051"/>
            </a:xfrm>
            <a:custGeom>
              <a:avLst/>
              <a:gdLst>
                <a:gd name="connsiteX0" fmla="*/ 463678 w 909162"/>
                <a:gd name="connsiteY0" fmla="*/ 217646 h 914400"/>
                <a:gd name="connsiteX1" fmla="*/ 239459 w 909162"/>
                <a:gd name="connsiteY1" fmla="*/ 457200 h 914400"/>
                <a:gd name="connsiteX2" fmla="*/ 463678 w 909162"/>
                <a:gd name="connsiteY2" fmla="*/ 696658 h 914400"/>
                <a:gd name="connsiteX3" fmla="*/ 687706 w 909162"/>
                <a:gd name="connsiteY3" fmla="*/ 457200 h 914400"/>
                <a:gd name="connsiteX4" fmla="*/ 463678 w 909162"/>
                <a:gd name="connsiteY4" fmla="*/ 217646 h 914400"/>
                <a:gd name="connsiteX5" fmla="*/ 420148 w 909162"/>
                <a:gd name="connsiteY5" fmla="*/ 0 h 914400"/>
                <a:gd name="connsiteX6" fmla="*/ 680181 w 909162"/>
                <a:gd name="connsiteY6" fmla="*/ 119729 h 914400"/>
                <a:gd name="connsiteX7" fmla="*/ 680181 w 909162"/>
                <a:gd name="connsiteY7" fmla="*/ 24479 h 914400"/>
                <a:gd name="connsiteX8" fmla="*/ 908781 w 909162"/>
                <a:gd name="connsiteY8" fmla="*/ 24479 h 914400"/>
                <a:gd name="connsiteX9" fmla="*/ 909162 w 909162"/>
                <a:gd name="connsiteY9" fmla="*/ 892302 h 914400"/>
                <a:gd name="connsiteX10" fmla="*/ 680562 w 909162"/>
                <a:gd name="connsiteY10" fmla="*/ 892302 h 914400"/>
                <a:gd name="connsiteX11" fmla="*/ 680562 w 909162"/>
                <a:gd name="connsiteY11" fmla="*/ 796480 h 914400"/>
                <a:gd name="connsiteX12" fmla="*/ 420529 w 909162"/>
                <a:gd name="connsiteY12" fmla="*/ 914400 h 914400"/>
                <a:gd name="connsiteX13" fmla="*/ 0 w 909162"/>
                <a:gd name="connsiteY13" fmla="*/ 457200 h 914400"/>
                <a:gd name="connsiteX14" fmla="*/ 420148 w 909162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9162" h="914400">
                  <a:moveTo>
                    <a:pt x="463678" y="217646"/>
                  </a:moveTo>
                  <a:cubicBezTo>
                    <a:pt x="326327" y="217932"/>
                    <a:pt x="239459" y="324993"/>
                    <a:pt x="239459" y="457200"/>
                  </a:cubicBezTo>
                  <a:cubicBezTo>
                    <a:pt x="239459" y="589692"/>
                    <a:pt x="326327" y="696658"/>
                    <a:pt x="463678" y="696658"/>
                  </a:cubicBezTo>
                  <a:cubicBezTo>
                    <a:pt x="597028" y="696658"/>
                    <a:pt x="687706" y="593978"/>
                    <a:pt x="687706" y="457200"/>
                  </a:cubicBezTo>
                  <a:cubicBezTo>
                    <a:pt x="687706" y="320421"/>
                    <a:pt x="597123" y="217646"/>
                    <a:pt x="463678" y="217646"/>
                  </a:cubicBezTo>
                  <a:close/>
                  <a:moveTo>
                    <a:pt x="420148" y="0"/>
                  </a:moveTo>
                  <a:cubicBezTo>
                    <a:pt x="539972" y="0"/>
                    <a:pt x="622840" y="48387"/>
                    <a:pt x="680181" y="119729"/>
                  </a:cubicBezTo>
                  <a:lnTo>
                    <a:pt x="680181" y="24479"/>
                  </a:lnTo>
                  <a:lnTo>
                    <a:pt x="908781" y="24479"/>
                  </a:lnTo>
                  <a:lnTo>
                    <a:pt x="909162" y="892302"/>
                  </a:lnTo>
                  <a:lnTo>
                    <a:pt x="680562" y="892302"/>
                  </a:lnTo>
                  <a:lnTo>
                    <a:pt x="680562" y="796480"/>
                  </a:lnTo>
                  <a:cubicBezTo>
                    <a:pt x="624078" y="866775"/>
                    <a:pt x="539782" y="914400"/>
                    <a:pt x="420529" y="914400"/>
                  </a:cubicBezTo>
                  <a:cubicBezTo>
                    <a:pt x="180499" y="914400"/>
                    <a:pt x="0" y="718185"/>
                    <a:pt x="0" y="457200"/>
                  </a:cubicBezTo>
                  <a:cubicBezTo>
                    <a:pt x="0" y="196215"/>
                    <a:pt x="180975" y="0"/>
                    <a:pt x="42014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85" name="Graphic 87">
              <a:extLst>
                <a:ext uri="{FF2B5EF4-FFF2-40B4-BE49-F238E27FC236}">
                  <a16:creationId xmlns:a16="http://schemas.microsoft.com/office/drawing/2014/main" id="{D2360D54-1063-4F4D-9EEA-0B96B684BD0F}"/>
                </a:ext>
              </a:extLst>
            </p:cNvPr>
            <p:cNvSpPr/>
            <p:nvPr/>
          </p:nvSpPr>
          <p:spPr>
            <a:xfrm>
              <a:off x="6918489" y="3691091"/>
              <a:ext cx="171276" cy="635005"/>
            </a:xfrm>
            <a:custGeom>
              <a:avLst/>
              <a:gdLst>
                <a:gd name="connsiteX0" fmla="*/ 0 w 171276"/>
                <a:gd name="connsiteY0" fmla="*/ 0 h 635005"/>
                <a:gd name="connsiteX1" fmla="*/ 171276 w 171276"/>
                <a:gd name="connsiteY1" fmla="*/ 0 h 635005"/>
                <a:gd name="connsiteX2" fmla="*/ 171276 w 171276"/>
                <a:gd name="connsiteY2" fmla="*/ 635006 h 635005"/>
                <a:gd name="connsiteX3" fmla="*/ 0 w 171276"/>
                <a:gd name="connsiteY3" fmla="*/ 635006 h 6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6" h="635005">
                  <a:moveTo>
                    <a:pt x="0" y="0"/>
                  </a:moveTo>
                  <a:lnTo>
                    <a:pt x="171276" y="0"/>
                  </a:lnTo>
                  <a:lnTo>
                    <a:pt x="171276" y="635006"/>
                  </a:lnTo>
                  <a:lnTo>
                    <a:pt x="0" y="635006"/>
                  </a:lnTo>
                  <a:close/>
                </a:path>
              </a:pathLst>
            </a:custGeom>
            <a:grpFill/>
            <a:ln w="68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pic>
        <p:nvPicPr>
          <p:cNvPr id="186" name="Picture 18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DC77ABA-7CE3-5C45-8FBF-D52C02F459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6057" y="1605726"/>
            <a:ext cx="6186126" cy="1665276"/>
          </a:xfrm>
          <a:prstGeom prst="rect">
            <a:avLst/>
          </a:prstGeom>
        </p:spPr>
      </p:pic>
      <p:sp>
        <p:nvSpPr>
          <p:cNvPr id="187" name="Freeform: Shape 55">
            <a:extLst>
              <a:ext uri="{FF2B5EF4-FFF2-40B4-BE49-F238E27FC236}">
                <a16:creationId xmlns:a16="http://schemas.microsoft.com/office/drawing/2014/main" id="{354CBEAA-3E2D-464E-8176-542EE44AC152}"/>
              </a:ext>
            </a:extLst>
          </p:cNvPr>
          <p:cNvSpPr/>
          <p:nvPr userDrawn="1"/>
        </p:nvSpPr>
        <p:spPr>
          <a:xfrm>
            <a:off x="3213473" y="1750452"/>
            <a:ext cx="179629" cy="179594"/>
          </a:xfrm>
          <a:custGeom>
            <a:avLst/>
            <a:gdLst>
              <a:gd name="connsiteX0" fmla="*/ 298889 w 298984"/>
              <a:gd name="connsiteY0" fmla="*/ 150524 h 298927"/>
              <a:gd name="connsiteX1" fmla="*/ 148394 w 298984"/>
              <a:gd name="connsiteY1" fmla="*/ 298923 h 298927"/>
              <a:gd name="connsiteX2" fmla="*/ 4 w 298984"/>
              <a:gd name="connsiteY2" fmla="*/ 148428 h 298927"/>
              <a:gd name="connsiteX3" fmla="*/ 149156 w 298984"/>
              <a:gd name="connsiteY3" fmla="*/ 29 h 298927"/>
              <a:gd name="connsiteX4" fmla="*/ 298984 w 298984"/>
              <a:gd name="connsiteY4" fmla="*/ 143761 h 298927"/>
              <a:gd name="connsiteX5" fmla="*/ 298984 w 298984"/>
              <a:gd name="connsiteY5" fmla="*/ 150905 h 29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984" h="298927">
                <a:moveTo>
                  <a:pt x="298889" y="150524"/>
                </a:moveTo>
                <a:cubicBezTo>
                  <a:pt x="298308" y="233058"/>
                  <a:pt x="230928" y="299495"/>
                  <a:pt x="148394" y="298923"/>
                </a:cubicBezTo>
                <a:cubicBezTo>
                  <a:pt x="65860" y="298342"/>
                  <a:pt x="-577" y="230962"/>
                  <a:pt x="4" y="148428"/>
                </a:cubicBezTo>
                <a:cubicBezTo>
                  <a:pt x="575" y="66418"/>
                  <a:pt x="67136" y="191"/>
                  <a:pt x="149156" y="29"/>
                </a:cubicBezTo>
                <a:cubicBezTo>
                  <a:pt x="230185" y="-1562"/>
                  <a:pt x="297212" y="62732"/>
                  <a:pt x="298984" y="143761"/>
                </a:cubicBezTo>
                <a:cubicBezTo>
                  <a:pt x="298984" y="146142"/>
                  <a:pt x="298984" y="148524"/>
                  <a:pt x="298984" y="150905"/>
                </a:cubicBezTo>
                <a:close/>
              </a:path>
            </a:pathLst>
          </a:custGeom>
          <a:solidFill>
            <a:srgbClr val="F165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88" name="Text Placeholder 6">
            <a:extLst>
              <a:ext uri="{FF2B5EF4-FFF2-40B4-BE49-F238E27FC236}">
                <a16:creationId xmlns:a16="http://schemas.microsoft.com/office/drawing/2014/main" id="{F4328A0F-CB4A-1545-A747-3BEAD50647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" y="4666531"/>
            <a:ext cx="5633084" cy="525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9" name="Subtitle 5">
            <a:extLst>
              <a:ext uri="{FF2B5EF4-FFF2-40B4-BE49-F238E27FC236}">
                <a16:creationId xmlns:a16="http://schemas.microsoft.com/office/drawing/2014/main" id="{E051C24B-F93A-ED4E-8727-CA84AFF2B6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5332842"/>
            <a:ext cx="4663440" cy="748923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93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13 -0.01644 L -0.00013 0.00208 L -0.00013 -0.0081 L -3.33333E-6 0.00115 L -0.00013 -0.00139 L -0.00013 0.00115 " pathEditMode="relative" rAng="0" ptsTypes="AAAAAA">
                                      <p:cBhvr>
                                        <p:cTn id="24" dur="74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/>
      <p:bldP spid="187" grpId="1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t, dark&#10;&#10;Description automatically generated">
            <a:extLst>
              <a:ext uri="{FF2B5EF4-FFF2-40B4-BE49-F238E27FC236}">
                <a16:creationId xmlns:a16="http://schemas.microsoft.com/office/drawing/2014/main" id="{68525569-831D-436E-8323-92037AC836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DFD19AB-6F21-4A11-9610-2ECEF2E4CA5B}"/>
              </a:ext>
            </a:extLst>
          </p:cNvPr>
          <p:cNvSpPr/>
          <p:nvPr userDrawn="1"/>
        </p:nvSpPr>
        <p:spPr>
          <a:xfrm rot="10800000" flipV="1">
            <a:off x="0" y="0"/>
            <a:ext cx="5175394" cy="6858000"/>
          </a:xfrm>
          <a:prstGeom prst="rect">
            <a:avLst/>
          </a:prstGeom>
          <a:gradFill>
            <a:gsLst>
              <a:gs pos="74970">
                <a:schemeClr val="tx1">
                  <a:alpha val="89000"/>
                </a:schemeClr>
              </a:gs>
              <a:gs pos="92000">
                <a:schemeClr val="tx1"/>
              </a:gs>
              <a:gs pos="1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9439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hairpiece, spectacles, goggles&#10;&#10;Description automatically generated">
            <a:extLst>
              <a:ext uri="{FF2B5EF4-FFF2-40B4-BE49-F238E27FC236}">
                <a16:creationId xmlns:a16="http://schemas.microsoft.com/office/drawing/2014/main" id="{BF1A8F25-3523-44E1-BD73-29C377A4C2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2890865" y="-1"/>
            <a:ext cx="9301135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AC6C12-161F-4372-BFC0-D99B76E132F2}"/>
              </a:ext>
            </a:extLst>
          </p:cNvPr>
          <p:cNvSpPr/>
          <p:nvPr userDrawn="1"/>
        </p:nvSpPr>
        <p:spPr>
          <a:xfrm rot="10800000" flipV="1">
            <a:off x="2131608" y="0"/>
            <a:ext cx="7657079" cy="6858000"/>
          </a:xfrm>
          <a:prstGeom prst="rect">
            <a:avLst/>
          </a:prstGeom>
          <a:gradFill>
            <a:gsLst>
              <a:gs pos="69000">
                <a:schemeClr val="tx1">
                  <a:alpha val="89000"/>
                </a:schemeClr>
              </a:gs>
              <a:gs pos="92000">
                <a:schemeClr val="tx1"/>
              </a:gs>
              <a:gs pos="1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FD19AB-6F21-4A11-9610-2ECEF2E4CA5B}"/>
              </a:ext>
            </a:extLst>
          </p:cNvPr>
          <p:cNvSpPr/>
          <p:nvPr userDrawn="1"/>
        </p:nvSpPr>
        <p:spPr>
          <a:xfrm rot="10800000" flipV="1">
            <a:off x="1638323" y="0"/>
            <a:ext cx="3537071" cy="6858000"/>
          </a:xfrm>
          <a:prstGeom prst="rect">
            <a:avLst/>
          </a:prstGeom>
          <a:gradFill>
            <a:gsLst>
              <a:gs pos="74970">
                <a:schemeClr val="tx1">
                  <a:alpha val="89000"/>
                </a:schemeClr>
              </a:gs>
              <a:gs pos="92000">
                <a:schemeClr val="tx1"/>
              </a:gs>
              <a:gs pos="1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01023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 - 3d a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young, wearing, colorful&#10;&#10;Description automatically generated">
            <a:extLst>
              <a:ext uri="{FF2B5EF4-FFF2-40B4-BE49-F238E27FC236}">
                <a16:creationId xmlns:a16="http://schemas.microsoft.com/office/drawing/2014/main" id="{3436D1B1-53B3-4277-BF05-CB55CE082C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90"/>
          <a:stretch/>
        </p:blipFill>
        <p:spPr>
          <a:xfrm>
            <a:off x="1916392" y="0"/>
            <a:ext cx="10275608" cy="6858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1187AE5-4683-4DD9-BCB3-B29DBAF4EE16}"/>
              </a:ext>
            </a:extLst>
          </p:cNvPr>
          <p:cNvSpPr/>
          <p:nvPr userDrawn="1"/>
        </p:nvSpPr>
        <p:spPr>
          <a:xfrm rot="10800000" flipV="1">
            <a:off x="3485027" y="0"/>
            <a:ext cx="3915703" cy="6858000"/>
          </a:xfrm>
          <a:prstGeom prst="rect">
            <a:avLst/>
          </a:prstGeom>
          <a:gradFill>
            <a:gsLst>
              <a:gs pos="74970">
                <a:schemeClr val="tx1">
                  <a:alpha val="89000"/>
                </a:schemeClr>
              </a:gs>
              <a:gs pos="92000">
                <a:schemeClr val="tx1"/>
              </a:gs>
              <a:gs pos="1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 err="1"/>
          </a:p>
        </p:txBody>
      </p:sp>
      <p:grpSp>
        <p:nvGrpSpPr>
          <p:cNvPr id="16" name="Group 15" hidden="1">
            <a:extLst>
              <a:ext uri="{FF2B5EF4-FFF2-40B4-BE49-F238E27FC236}">
                <a16:creationId xmlns:a16="http://schemas.microsoft.com/office/drawing/2014/main" id="{0B50E08F-E83B-4496-9FDA-4B84A10815CC}"/>
              </a:ext>
            </a:extLst>
          </p:cNvPr>
          <p:cNvGrpSpPr/>
          <p:nvPr userDrawn="1"/>
        </p:nvGrpSpPr>
        <p:grpSpPr>
          <a:xfrm>
            <a:off x="5525625" y="1003152"/>
            <a:ext cx="6247780" cy="4962898"/>
            <a:chOff x="4313967" y="1572331"/>
            <a:chExt cx="3458433" cy="274719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B38E31-8591-4628-9C37-B424A6898CF0}"/>
                </a:ext>
              </a:extLst>
            </p:cNvPr>
            <p:cNvSpPr/>
            <p:nvPr/>
          </p:nvSpPr>
          <p:spPr>
            <a:xfrm>
              <a:off x="4313967" y="1747773"/>
              <a:ext cx="3457575" cy="2571750"/>
            </a:xfrm>
            <a:custGeom>
              <a:avLst/>
              <a:gdLst/>
              <a:ahLst/>
              <a:cxnLst/>
              <a:rect l="0" t="0" r="0" b="0"/>
              <a:pathLst>
                <a:path w="3457575" h="2571750">
                  <a:moveTo>
                    <a:pt x="3459671" y="997744"/>
                  </a:moveTo>
                  <a:lnTo>
                    <a:pt x="3354038" y="1364647"/>
                  </a:lnTo>
                  <a:lnTo>
                    <a:pt x="2759202" y="1434084"/>
                  </a:lnTo>
                  <a:lnTo>
                    <a:pt x="2660142" y="985266"/>
                  </a:lnTo>
                  <a:lnTo>
                    <a:pt x="2765774" y="618363"/>
                  </a:lnTo>
                  <a:lnTo>
                    <a:pt x="2864834" y="1067181"/>
                  </a:lnTo>
                  <a:lnTo>
                    <a:pt x="3459671" y="997744"/>
                  </a:lnTo>
                  <a:close/>
                  <a:moveTo>
                    <a:pt x="2633567" y="1664780"/>
                  </a:moveTo>
                  <a:cubicBezTo>
                    <a:pt x="2628614" y="1677829"/>
                    <a:pt x="2623185" y="1690592"/>
                    <a:pt x="2617375" y="1703261"/>
                  </a:cubicBezTo>
                  <a:cubicBezTo>
                    <a:pt x="2616518" y="1705165"/>
                    <a:pt x="2615660" y="1707071"/>
                    <a:pt x="2614803" y="1708976"/>
                  </a:cubicBezTo>
                  <a:cubicBezTo>
                    <a:pt x="2608993" y="1721263"/>
                    <a:pt x="2602706" y="1733360"/>
                    <a:pt x="2596039" y="1745171"/>
                  </a:cubicBezTo>
                  <a:cubicBezTo>
                    <a:pt x="2594896" y="1747171"/>
                    <a:pt x="2593753" y="1749171"/>
                    <a:pt x="2592610" y="1751171"/>
                  </a:cubicBezTo>
                  <a:cubicBezTo>
                    <a:pt x="2585847" y="1762887"/>
                    <a:pt x="2578703" y="1774508"/>
                    <a:pt x="2571083" y="1785842"/>
                  </a:cubicBezTo>
                  <a:cubicBezTo>
                    <a:pt x="2569845" y="1787652"/>
                    <a:pt x="2568607" y="1789462"/>
                    <a:pt x="2567369" y="1791272"/>
                  </a:cubicBezTo>
                  <a:cubicBezTo>
                    <a:pt x="2559558" y="1802702"/>
                    <a:pt x="2551366" y="1814036"/>
                    <a:pt x="2542699" y="1824990"/>
                  </a:cubicBezTo>
                  <a:cubicBezTo>
                    <a:pt x="2541651" y="1826324"/>
                    <a:pt x="2540603" y="1827562"/>
                    <a:pt x="2539556" y="1828800"/>
                  </a:cubicBezTo>
                  <a:cubicBezTo>
                    <a:pt x="2530507" y="1840135"/>
                    <a:pt x="2520982" y="1851279"/>
                    <a:pt x="2511076" y="1862042"/>
                  </a:cubicBezTo>
                  <a:cubicBezTo>
                    <a:pt x="2510981" y="1862138"/>
                    <a:pt x="2510885" y="1862233"/>
                    <a:pt x="2510790" y="1862423"/>
                  </a:cubicBezTo>
                  <a:cubicBezTo>
                    <a:pt x="2500789" y="1873187"/>
                    <a:pt x="2490407" y="1883664"/>
                    <a:pt x="2479643" y="1893761"/>
                  </a:cubicBezTo>
                  <a:cubicBezTo>
                    <a:pt x="2478310" y="1894999"/>
                    <a:pt x="2477072" y="1896237"/>
                    <a:pt x="2475833" y="1897380"/>
                  </a:cubicBezTo>
                  <a:cubicBezTo>
                    <a:pt x="2465451" y="1907000"/>
                    <a:pt x="2454783" y="1916240"/>
                    <a:pt x="2443734" y="1925193"/>
                  </a:cubicBezTo>
                  <a:cubicBezTo>
                    <a:pt x="2441829" y="1926717"/>
                    <a:pt x="2440019" y="1928241"/>
                    <a:pt x="2438114" y="1929765"/>
                  </a:cubicBezTo>
                  <a:cubicBezTo>
                    <a:pt x="2427161" y="1938528"/>
                    <a:pt x="2415826" y="1947005"/>
                    <a:pt x="2404205" y="1955102"/>
                  </a:cubicBezTo>
                  <a:cubicBezTo>
                    <a:pt x="2402205" y="1956530"/>
                    <a:pt x="2400205" y="1957864"/>
                    <a:pt x="2398109" y="1959293"/>
                  </a:cubicBezTo>
                  <a:cubicBezTo>
                    <a:pt x="2386203" y="1967389"/>
                    <a:pt x="2374011" y="1975295"/>
                    <a:pt x="2361533" y="1982724"/>
                  </a:cubicBezTo>
                  <a:cubicBezTo>
                    <a:pt x="2359914" y="1983677"/>
                    <a:pt x="2358200" y="1984629"/>
                    <a:pt x="2356485" y="1985582"/>
                  </a:cubicBezTo>
                  <a:cubicBezTo>
                    <a:pt x="2343245" y="1993297"/>
                    <a:pt x="2329815" y="2000726"/>
                    <a:pt x="2315909" y="2007584"/>
                  </a:cubicBezTo>
                  <a:cubicBezTo>
                    <a:pt x="2315528" y="2007775"/>
                    <a:pt x="2315242" y="2007870"/>
                    <a:pt x="2314861" y="2008061"/>
                  </a:cubicBezTo>
                  <a:cubicBezTo>
                    <a:pt x="2301050" y="2014919"/>
                    <a:pt x="2286762" y="2021300"/>
                    <a:pt x="2272284" y="2027396"/>
                  </a:cubicBezTo>
                  <a:cubicBezTo>
                    <a:pt x="2270760" y="2028063"/>
                    <a:pt x="2269236" y="2028730"/>
                    <a:pt x="2267712" y="2029397"/>
                  </a:cubicBezTo>
                  <a:cubicBezTo>
                    <a:pt x="2253615" y="2035207"/>
                    <a:pt x="2239232" y="2040446"/>
                    <a:pt x="2224659" y="2045399"/>
                  </a:cubicBezTo>
                  <a:cubicBezTo>
                    <a:pt x="2222278" y="2046161"/>
                    <a:pt x="2219897" y="2047018"/>
                    <a:pt x="2217515" y="2047780"/>
                  </a:cubicBezTo>
                  <a:cubicBezTo>
                    <a:pt x="2202561" y="2052733"/>
                    <a:pt x="2187416" y="2057210"/>
                    <a:pt x="2171891" y="2061210"/>
                  </a:cubicBezTo>
                  <a:cubicBezTo>
                    <a:pt x="2169128" y="2061972"/>
                    <a:pt x="2166366" y="2062544"/>
                    <a:pt x="2163509" y="2063210"/>
                  </a:cubicBezTo>
                  <a:cubicBezTo>
                    <a:pt x="2150555" y="2066449"/>
                    <a:pt x="2137505" y="2069306"/>
                    <a:pt x="2124170" y="2071878"/>
                  </a:cubicBezTo>
                  <a:cubicBezTo>
                    <a:pt x="2119884" y="2072735"/>
                    <a:pt x="2115598" y="2073593"/>
                    <a:pt x="2111216" y="2074355"/>
                  </a:cubicBezTo>
                  <a:cubicBezTo>
                    <a:pt x="2095214" y="2077212"/>
                    <a:pt x="2079022" y="2079784"/>
                    <a:pt x="2062543" y="2081689"/>
                  </a:cubicBezTo>
                  <a:lnTo>
                    <a:pt x="1071944" y="2197322"/>
                  </a:lnTo>
                  <a:cubicBezTo>
                    <a:pt x="662083" y="2245138"/>
                    <a:pt x="262033" y="1982057"/>
                    <a:pt x="180118" y="1610868"/>
                  </a:cubicBezTo>
                  <a:cubicBezTo>
                    <a:pt x="162973" y="1533335"/>
                    <a:pt x="161068" y="1457135"/>
                    <a:pt x="172498" y="1384649"/>
                  </a:cubicBezTo>
                  <a:cubicBezTo>
                    <a:pt x="176308" y="1360456"/>
                    <a:pt x="181547" y="1336739"/>
                    <a:pt x="188309" y="1313498"/>
                  </a:cubicBezTo>
                  <a:lnTo>
                    <a:pt x="188309" y="1313498"/>
                  </a:lnTo>
                  <a:cubicBezTo>
                    <a:pt x="188309" y="1313498"/>
                    <a:pt x="188309" y="1313498"/>
                    <a:pt x="188309" y="1313498"/>
                  </a:cubicBezTo>
                  <a:lnTo>
                    <a:pt x="82677" y="1680496"/>
                  </a:lnTo>
                  <a:cubicBezTo>
                    <a:pt x="55912" y="1773460"/>
                    <a:pt x="51721" y="1874520"/>
                    <a:pt x="74486" y="1977866"/>
                  </a:cubicBezTo>
                  <a:cubicBezTo>
                    <a:pt x="156401" y="2349056"/>
                    <a:pt x="556451" y="2612136"/>
                    <a:pt x="966311" y="2564321"/>
                  </a:cubicBezTo>
                  <a:lnTo>
                    <a:pt x="1956911" y="2448687"/>
                  </a:lnTo>
                  <a:cubicBezTo>
                    <a:pt x="1973389" y="2446782"/>
                    <a:pt x="1989582" y="2444210"/>
                    <a:pt x="2005584" y="2441353"/>
                  </a:cubicBezTo>
                  <a:cubicBezTo>
                    <a:pt x="2009966" y="2440591"/>
                    <a:pt x="2014252" y="2439734"/>
                    <a:pt x="2018538" y="2438876"/>
                  </a:cubicBezTo>
                  <a:cubicBezTo>
                    <a:pt x="2031778" y="2436305"/>
                    <a:pt x="2044922" y="2433352"/>
                    <a:pt x="2057781" y="2430209"/>
                  </a:cubicBezTo>
                  <a:cubicBezTo>
                    <a:pt x="2060543" y="2429542"/>
                    <a:pt x="2063401" y="2428875"/>
                    <a:pt x="2066163" y="2428208"/>
                  </a:cubicBezTo>
                  <a:cubicBezTo>
                    <a:pt x="2079308" y="2424779"/>
                    <a:pt x="2092166" y="2421160"/>
                    <a:pt x="2104930" y="2417064"/>
                  </a:cubicBezTo>
                  <a:cubicBezTo>
                    <a:pt x="2107216" y="2416302"/>
                    <a:pt x="2109502" y="2415540"/>
                    <a:pt x="2111788" y="2414778"/>
                  </a:cubicBezTo>
                  <a:cubicBezTo>
                    <a:pt x="2114169" y="2414016"/>
                    <a:pt x="2116550" y="2413159"/>
                    <a:pt x="2118932" y="2412397"/>
                  </a:cubicBezTo>
                  <a:cubicBezTo>
                    <a:pt x="2133505" y="2407444"/>
                    <a:pt x="2147888" y="2402110"/>
                    <a:pt x="2161985" y="2396395"/>
                  </a:cubicBezTo>
                  <a:cubicBezTo>
                    <a:pt x="2163509" y="2395728"/>
                    <a:pt x="2165033" y="2395061"/>
                    <a:pt x="2166557" y="2394395"/>
                  </a:cubicBezTo>
                  <a:cubicBezTo>
                    <a:pt x="2181035" y="2388299"/>
                    <a:pt x="2195227" y="2381917"/>
                    <a:pt x="2209038" y="2375059"/>
                  </a:cubicBezTo>
                  <a:cubicBezTo>
                    <a:pt x="2209419" y="2374868"/>
                    <a:pt x="2209705" y="2374773"/>
                    <a:pt x="2210086" y="2374583"/>
                  </a:cubicBezTo>
                  <a:cubicBezTo>
                    <a:pt x="2223992" y="2367629"/>
                    <a:pt x="2237423" y="2360295"/>
                    <a:pt x="2250662" y="2352580"/>
                  </a:cubicBezTo>
                  <a:cubicBezTo>
                    <a:pt x="2252282" y="2351627"/>
                    <a:pt x="2253996" y="2350675"/>
                    <a:pt x="2255711" y="2349722"/>
                  </a:cubicBezTo>
                  <a:cubicBezTo>
                    <a:pt x="2268284" y="2342293"/>
                    <a:pt x="2280380" y="2334482"/>
                    <a:pt x="2292287" y="2326291"/>
                  </a:cubicBezTo>
                  <a:cubicBezTo>
                    <a:pt x="2294287" y="2324862"/>
                    <a:pt x="2296382" y="2323529"/>
                    <a:pt x="2298383" y="2322100"/>
                  </a:cubicBezTo>
                  <a:cubicBezTo>
                    <a:pt x="2310003" y="2314004"/>
                    <a:pt x="2321338" y="2305526"/>
                    <a:pt x="2332292" y="2296763"/>
                  </a:cubicBezTo>
                  <a:cubicBezTo>
                    <a:pt x="2334197" y="2295239"/>
                    <a:pt x="2336006" y="2293715"/>
                    <a:pt x="2337911" y="2292191"/>
                  </a:cubicBezTo>
                  <a:cubicBezTo>
                    <a:pt x="2348960" y="2283238"/>
                    <a:pt x="2359724" y="2273904"/>
                    <a:pt x="2370011" y="2264378"/>
                  </a:cubicBezTo>
                  <a:cubicBezTo>
                    <a:pt x="2371344" y="2263140"/>
                    <a:pt x="2372582" y="2261902"/>
                    <a:pt x="2373916" y="2260664"/>
                  </a:cubicBezTo>
                  <a:cubicBezTo>
                    <a:pt x="2384679" y="2250472"/>
                    <a:pt x="2395157" y="2240090"/>
                    <a:pt x="2405063" y="2229326"/>
                  </a:cubicBezTo>
                  <a:cubicBezTo>
                    <a:pt x="2405158" y="2229231"/>
                    <a:pt x="2405253" y="2229136"/>
                    <a:pt x="2405348" y="2229041"/>
                  </a:cubicBezTo>
                  <a:cubicBezTo>
                    <a:pt x="2415254" y="2218277"/>
                    <a:pt x="2424779" y="2207133"/>
                    <a:pt x="2433828" y="2195703"/>
                  </a:cubicBezTo>
                  <a:cubicBezTo>
                    <a:pt x="2434876" y="2194465"/>
                    <a:pt x="2435924" y="2193227"/>
                    <a:pt x="2436971" y="2191893"/>
                  </a:cubicBezTo>
                  <a:cubicBezTo>
                    <a:pt x="2443067" y="2184178"/>
                    <a:pt x="2448973" y="2176463"/>
                    <a:pt x="2454593" y="2168462"/>
                  </a:cubicBezTo>
                  <a:cubicBezTo>
                    <a:pt x="2457069" y="2165033"/>
                    <a:pt x="2459260" y="2161604"/>
                    <a:pt x="2461641" y="2158079"/>
                  </a:cubicBezTo>
                  <a:cubicBezTo>
                    <a:pt x="2462879" y="2156270"/>
                    <a:pt x="2464118" y="2154460"/>
                    <a:pt x="2465356" y="2152650"/>
                  </a:cubicBezTo>
                  <a:cubicBezTo>
                    <a:pt x="2472881" y="2141315"/>
                    <a:pt x="2480120" y="2129790"/>
                    <a:pt x="2486882" y="2117979"/>
                  </a:cubicBezTo>
                  <a:cubicBezTo>
                    <a:pt x="2488025" y="2115979"/>
                    <a:pt x="2489168" y="2113979"/>
                    <a:pt x="2490311" y="2111978"/>
                  </a:cubicBezTo>
                  <a:cubicBezTo>
                    <a:pt x="2496979" y="2100072"/>
                    <a:pt x="2503265" y="2088071"/>
                    <a:pt x="2509076" y="2075783"/>
                  </a:cubicBezTo>
                  <a:cubicBezTo>
                    <a:pt x="2509933" y="2073878"/>
                    <a:pt x="2510790" y="2071973"/>
                    <a:pt x="2511647" y="2070164"/>
                  </a:cubicBezTo>
                  <a:cubicBezTo>
                    <a:pt x="2517458" y="2057495"/>
                    <a:pt x="2522982" y="2044732"/>
                    <a:pt x="2527935" y="2031683"/>
                  </a:cubicBezTo>
                  <a:cubicBezTo>
                    <a:pt x="2528411" y="2030349"/>
                    <a:pt x="2528888" y="2029015"/>
                    <a:pt x="2529364" y="2027682"/>
                  </a:cubicBezTo>
                  <a:cubicBezTo>
                    <a:pt x="2534412" y="2013966"/>
                    <a:pt x="2539174" y="2000060"/>
                    <a:pt x="2543175" y="1985963"/>
                  </a:cubicBezTo>
                  <a:lnTo>
                    <a:pt x="2648807" y="1619060"/>
                  </a:lnTo>
                  <a:cubicBezTo>
                    <a:pt x="2644712" y="1633157"/>
                    <a:pt x="2640045" y="1647063"/>
                    <a:pt x="2634996" y="1660779"/>
                  </a:cubicBezTo>
                  <a:cubicBezTo>
                    <a:pt x="2634520" y="1662113"/>
                    <a:pt x="2634044" y="1663446"/>
                    <a:pt x="2633567" y="1664780"/>
                  </a:cubicBezTo>
                  <a:close/>
                  <a:moveTo>
                    <a:pt x="1560481" y="653129"/>
                  </a:moveTo>
                  <a:cubicBezTo>
                    <a:pt x="1647825" y="642938"/>
                    <a:pt x="1733645" y="675227"/>
                    <a:pt x="1791462" y="732092"/>
                  </a:cubicBezTo>
                  <a:lnTo>
                    <a:pt x="2012918" y="706279"/>
                  </a:lnTo>
                  <a:lnTo>
                    <a:pt x="1963293" y="481774"/>
                  </a:lnTo>
                  <a:cubicBezTo>
                    <a:pt x="1935956" y="358045"/>
                    <a:pt x="1802702" y="270320"/>
                    <a:pt x="1666113" y="286322"/>
                  </a:cubicBezTo>
                  <a:lnTo>
                    <a:pt x="355187" y="439293"/>
                  </a:lnTo>
                  <a:lnTo>
                    <a:pt x="112776" y="7144"/>
                  </a:lnTo>
                  <a:lnTo>
                    <a:pt x="7144" y="374142"/>
                  </a:lnTo>
                  <a:lnTo>
                    <a:pt x="249555" y="806196"/>
                  </a:lnTo>
                  <a:lnTo>
                    <a:pt x="1560481" y="653129"/>
                  </a:lnTo>
                  <a:close/>
                  <a:moveTo>
                    <a:pt x="851154" y="1303401"/>
                  </a:moveTo>
                  <a:cubicBezTo>
                    <a:pt x="849154" y="1303782"/>
                    <a:pt x="847154" y="1304258"/>
                    <a:pt x="845249" y="1304735"/>
                  </a:cubicBezTo>
                  <a:cubicBezTo>
                    <a:pt x="843725" y="1305115"/>
                    <a:pt x="842201" y="1305592"/>
                    <a:pt x="840677" y="1305973"/>
                  </a:cubicBezTo>
                  <a:cubicBezTo>
                    <a:pt x="836390" y="1307021"/>
                    <a:pt x="832009" y="1308068"/>
                    <a:pt x="827818" y="1309402"/>
                  </a:cubicBezTo>
                  <a:cubicBezTo>
                    <a:pt x="826770" y="1309688"/>
                    <a:pt x="825722" y="1309973"/>
                    <a:pt x="824675" y="1310259"/>
                  </a:cubicBezTo>
                  <a:cubicBezTo>
                    <a:pt x="817626" y="1312450"/>
                    <a:pt x="810768" y="1315022"/>
                    <a:pt x="804196" y="1317879"/>
                  </a:cubicBezTo>
                  <a:cubicBezTo>
                    <a:pt x="802196" y="1318736"/>
                    <a:pt x="800195" y="1319689"/>
                    <a:pt x="798290" y="1320546"/>
                  </a:cubicBezTo>
                  <a:cubicBezTo>
                    <a:pt x="793623" y="1322642"/>
                    <a:pt x="789051" y="1324832"/>
                    <a:pt x="784670" y="1327118"/>
                  </a:cubicBezTo>
                  <a:cubicBezTo>
                    <a:pt x="782479" y="1328261"/>
                    <a:pt x="780383" y="1329500"/>
                    <a:pt x="778193" y="1330643"/>
                  </a:cubicBezTo>
                  <a:cubicBezTo>
                    <a:pt x="773906" y="1333024"/>
                    <a:pt x="769811" y="1335596"/>
                    <a:pt x="765715" y="1338263"/>
                  </a:cubicBezTo>
                  <a:cubicBezTo>
                    <a:pt x="763810" y="1339501"/>
                    <a:pt x="762000" y="1340644"/>
                    <a:pt x="760190" y="1341882"/>
                  </a:cubicBezTo>
                  <a:cubicBezTo>
                    <a:pt x="755142" y="1345406"/>
                    <a:pt x="750189" y="1349121"/>
                    <a:pt x="745522" y="1353026"/>
                  </a:cubicBezTo>
                  <a:cubicBezTo>
                    <a:pt x="744093" y="1354169"/>
                    <a:pt x="742760" y="1355408"/>
                    <a:pt x="741426" y="1356551"/>
                  </a:cubicBezTo>
                  <a:cubicBezTo>
                    <a:pt x="737521" y="1359980"/>
                    <a:pt x="733806" y="1363409"/>
                    <a:pt x="730187" y="1367028"/>
                  </a:cubicBezTo>
                  <a:cubicBezTo>
                    <a:pt x="729425" y="1367790"/>
                    <a:pt x="728663" y="1368552"/>
                    <a:pt x="727901" y="1369314"/>
                  </a:cubicBezTo>
                  <a:cubicBezTo>
                    <a:pt x="726853" y="1370362"/>
                    <a:pt x="725900" y="1371505"/>
                    <a:pt x="724853" y="1372648"/>
                  </a:cubicBezTo>
                  <a:cubicBezTo>
                    <a:pt x="721614" y="1376172"/>
                    <a:pt x="718471" y="1379696"/>
                    <a:pt x="715518" y="1383316"/>
                  </a:cubicBezTo>
                  <a:cubicBezTo>
                    <a:pt x="714089" y="1385126"/>
                    <a:pt x="712661" y="1386935"/>
                    <a:pt x="711232" y="1388840"/>
                  </a:cubicBezTo>
                  <a:cubicBezTo>
                    <a:pt x="708374" y="1392555"/>
                    <a:pt x="705707" y="1396460"/>
                    <a:pt x="703136" y="1400365"/>
                  </a:cubicBezTo>
                  <a:cubicBezTo>
                    <a:pt x="702564" y="1401318"/>
                    <a:pt x="701897" y="1402271"/>
                    <a:pt x="701231" y="1403223"/>
                  </a:cubicBezTo>
                  <a:cubicBezTo>
                    <a:pt x="700564" y="1404271"/>
                    <a:pt x="699992" y="1405319"/>
                    <a:pt x="699326" y="1406366"/>
                  </a:cubicBezTo>
                  <a:cubicBezTo>
                    <a:pt x="696563" y="1410938"/>
                    <a:pt x="693992" y="1415510"/>
                    <a:pt x="691610" y="1420273"/>
                  </a:cubicBezTo>
                  <a:cubicBezTo>
                    <a:pt x="691039" y="1421321"/>
                    <a:pt x="690467" y="1422464"/>
                    <a:pt x="689896" y="1423511"/>
                  </a:cubicBezTo>
                  <a:cubicBezTo>
                    <a:pt x="689801" y="1423702"/>
                    <a:pt x="689801" y="1423797"/>
                    <a:pt x="689705" y="1423988"/>
                  </a:cubicBezTo>
                  <a:cubicBezTo>
                    <a:pt x="687134" y="1429417"/>
                    <a:pt x="684848" y="1435037"/>
                    <a:pt x="682752" y="1440752"/>
                  </a:cubicBezTo>
                  <a:cubicBezTo>
                    <a:pt x="681990" y="1442657"/>
                    <a:pt x="681419" y="1444657"/>
                    <a:pt x="680752" y="1446657"/>
                  </a:cubicBezTo>
                  <a:cubicBezTo>
                    <a:pt x="669798" y="1479709"/>
                    <a:pt x="667322" y="1515999"/>
                    <a:pt x="675513" y="1553147"/>
                  </a:cubicBezTo>
                  <a:cubicBezTo>
                    <a:pt x="685514" y="1598295"/>
                    <a:pt x="709708" y="1638586"/>
                    <a:pt x="742950" y="1670876"/>
                  </a:cubicBezTo>
                  <a:cubicBezTo>
                    <a:pt x="743807" y="1670685"/>
                    <a:pt x="744569" y="1670495"/>
                    <a:pt x="745427" y="1670304"/>
                  </a:cubicBezTo>
                  <a:cubicBezTo>
                    <a:pt x="752856" y="1668780"/>
                    <a:pt x="760381" y="1667447"/>
                    <a:pt x="768096" y="1666589"/>
                  </a:cubicBezTo>
                  <a:lnTo>
                    <a:pt x="2006346" y="1522000"/>
                  </a:lnTo>
                  <a:lnTo>
                    <a:pt x="2027301" y="1617059"/>
                  </a:lnTo>
                  <a:cubicBezTo>
                    <a:pt x="2094738" y="1590865"/>
                    <a:pt x="2143030" y="1538097"/>
                    <a:pt x="2159794" y="1474470"/>
                  </a:cubicBezTo>
                  <a:cubicBezTo>
                    <a:pt x="2160937" y="1470089"/>
                    <a:pt x="2161889" y="1465612"/>
                    <a:pt x="2162747" y="1461135"/>
                  </a:cubicBezTo>
                  <a:cubicBezTo>
                    <a:pt x="2163318" y="1457992"/>
                    <a:pt x="2163985" y="1454849"/>
                    <a:pt x="2164366" y="1451705"/>
                  </a:cubicBezTo>
                  <a:cubicBezTo>
                    <a:pt x="2165033" y="1447038"/>
                    <a:pt x="2165414" y="1442276"/>
                    <a:pt x="2165699" y="1437418"/>
                  </a:cubicBezTo>
                  <a:cubicBezTo>
                    <a:pt x="2165890" y="1434370"/>
                    <a:pt x="2166176" y="1431322"/>
                    <a:pt x="2166271" y="1428179"/>
                  </a:cubicBezTo>
                  <a:cubicBezTo>
                    <a:pt x="2166366" y="1422845"/>
                    <a:pt x="2166080" y="1417511"/>
                    <a:pt x="2165795" y="1412081"/>
                  </a:cubicBezTo>
                  <a:cubicBezTo>
                    <a:pt x="2165604" y="1409414"/>
                    <a:pt x="2165699" y="1406747"/>
                    <a:pt x="2165414" y="1404080"/>
                  </a:cubicBezTo>
                  <a:cubicBezTo>
                    <a:pt x="2164556" y="1395984"/>
                    <a:pt x="2163413" y="1387793"/>
                    <a:pt x="2161604" y="1379601"/>
                  </a:cubicBezTo>
                  <a:lnTo>
                    <a:pt x="2111978" y="1155097"/>
                  </a:lnTo>
                  <a:lnTo>
                    <a:pt x="873728" y="1299686"/>
                  </a:lnTo>
                  <a:cubicBezTo>
                    <a:pt x="866108" y="1300544"/>
                    <a:pt x="858584" y="1301877"/>
                    <a:pt x="851154" y="1303401"/>
                  </a:cubicBezTo>
                  <a:close/>
                </a:path>
              </a:pathLst>
            </a:custGeom>
            <a:solidFill>
              <a:srgbClr val="302E45">
                <a:alpha val="66000"/>
              </a:srgbClr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rt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A7ED6D8-6A2E-4BAE-94DB-E65BA9095BC4}"/>
                </a:ext>
              </a:extLst>
            </p:cNvPr>
            <p:cNvSpPr/>
            <p:nvPr/>
          </p:nvSpPr>
          <p:spPr>
            <a:xfrm>
              <a:off x="4419600" y="1572331"/>
              <a:ext cx="3352800" cy="2381250"/>
            </a:xfrm>
            <a:custGeom>
              <a:avLst/>
              <a:gdLst/>
              <a:ahLst/>
              <a:cxnLst/>
              <a:rect l="0" t="0" r="0" b="0"/>
              <a:pathLst>
                <a:path w="3352800" h="2381250">
                  <a:moveTo>
                    <a:pt x="3111722" y="741132"/>
                  </a:moveTo>
                  <a:lnTo>
                    <a:pt x="3354134" y="1173186"/>
                  </a:lnTo>
                  <a:lnTo>
                    <a:pt x="2759297" y="1242623"/>
                  </a:lnTo>
                  <a:lnTo>
                    <a:pt x="2660237" y="793805"/>
                  </a:lnTo>
                  <a:lnTo>
                    <a:pt x="3111722" y="741132"/>
                  </a:lnTo>
                  <a:close/>
                  <a:moveTo>
                    <a:pt x="7144" y="182586"/>
                  </a:moveTo>
                  <a:lnTo>
                    <a:pt x="249555" y="614640"/>
                  </a:lnTo>
                  <a:lnTo>
                    <a:pt x="1560481" y="461573"/>
                  </a:lnTo>
                  <a:cubicBezTo>
                    <a:pt x="1697069" y="445666"/>
                    <a:pt x="1830419" y="533296"/>
                    <a:pt x="1857661" y="657026"/>
                  </a:cubicBezTo>
                  <a:lnTo>
                    <a:pt x="1907286" y="881530"/>
                  </a:lnTo>
                  <a:lnTo>
                    <a:pt x="669036" y="1026120"/>
                  </a:lnTo>
                  <a:cubicBezTo>
                    <a:pt x="259175" y="1073935"/>
                    <a:pt x="-7429" y="1414930"/>
                    <a:pt x="74581" y="1786215"/>
                  </a:cubicBezTo>
                  <a:cubicBezTo>
                    <a:pt x="156496" y="2157404"/>
                    <a:pt x="556546" y="2420485"/>
                    <a:pt x="966407" y="2372669"/>
                  </a:cubicBezTo>
                  <a:lnTo>
                    <a:pt x="1957007" y="2257036"/>
                  </a:lnTo>
                  <a:cubicBezTo>
                    <a:pt x="2366677" y="2209220"/>
                    <a:pt x="2633377" y="1868225"/>
                    <a:pt x="2551367" y="1497036"/>
                  </a:cubicBezTo>
                  <a:lnTo>
                    <a:pt x="2452211" y="1048123"/>
                  </a:lnTo>
                  <a:lnTo>
                    <a:pt x="2402681" y="823714"/>
                  </a:lnTo>
                  <a:lnTo>
                    <a:pt x="2353056" y="599209"/>
                  </a:lnTo>
                  <a:cubicBezTo>
                    <a:pt x="2271141" y="228020"/>
                    <a:pt x="1871091" y="-35060"/>
                    <a:pt x="1461326" y="12755"/>
                  </a:cubicBezTo>
                  <a:lnTo>
                    <a:pt x="7144" y="182586"/>
                  </a:lnTo>
                  <a:close/>
                  <a:moveTo>
                    <a:pt x="2055971" y="1555043"/>
                  </a:moveTo>
                  <a:cubicBezTo>
                    <a:pt x="2083308" y="1678773"/>
                    <a:pt x="1994440" y="1792406"/>
                    <a:pt x="1857851" y="1808408"/>
                  </a:cubicBezTo>
                  <a:lnTo>
                    <a:pt x="867251" y="1924042"/>
                  </a:lnTo>
                  <a:cubicBezTo>
                    <a:pt x="730663" y="1939948"/>
                    <a:pt x="597218" y="1852318"/>
                    <a:pt x="569881" y="1728589"/>
                  </a:cubicBezTo>
                  <a:cubicBezTo>
                    <a:pt x="542544" y="1604859"/>
                    <a:pt x="631508" y="1491035"/>
                    <a:pt x="768096" y="1475128"/>
                  </a:cubicBezTo>
                  <a:lnTo>
                    <a:pt x="2006346" y="1330539"/>
                  </a:lnTo>
                  <a:lnTo>
                    <a:pt x="2055971" y="1555043"/>
                  </a:lnTo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rt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030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 - keyline a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FF9D0CCA-5168-FC40-9FF2-3E74464624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8508"/>
          <a:stretch/>
        </p:blipFill>
        <p:spPr>
          <a:xfrm flipH="1">
            <a:off x="-2" y="0"/>
            <a:ext cx="12209743" cy="6858000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6A15ECE-45AC-564F-AC2E-58FC2DDC8A0D}"/>
              </a:ext>
            </a:extLst>
          </p:cNvPr>
          <p:cNvSpPr/>
          <p:nvPr userDrawn="1"/>
        </p:nvSpPr>
        <p:spPr>
          <a:xfrm rot="10800000" flipV="1">
            <a:off x="1877039" y="0"/>
            <a:ext cx="7977581" cy="6858000"/>
          </a:xfrm>
          <a:prstGeom prst="rect">
            <a:avLst/>
          </a:prstGeom>
          <a:gradFill>
            <a:gsLst>
              <a:gs pos="74970">
                <a:schemeClr val="tx1">
                  <a:alpha val="89000"/>
                </a:schemeClr>
              </a:gs>
              <a:gs pos="92000">
                <a:schemeClr val="tx1"/>
              </a:gs>
              <a:gs pos="1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 err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B92C19-AE60-C64A-8B36-EF3EFBB9A7D6}"/>
              </a:ext>
            </a:extLst>
          </p:cNvPr>
          <p:cNvSpPr/>
          <p:nvPr userDrawn="1"/>
        </p:nvSpPr>
        <p:spPr>
          <a:xfrm rot="10800000" flipV="1">
            <a:off x="0" y="0"/>
            <a:ext cx="11497028" cy="6858000"/>
          </a:xfrm>
          <a:prstGeom prst="rect">
            <a:avLst/>
          </a:prstGeom>
          <a:gradFill>
            <a:gsLst>
              <a:gs pos="74970">
                <a:schemeClr val="tx1">
                  <a:alpha val="89000"/>
                </a:schemeClr>
              </a:gs>
              <a:gs pos="92000">
                <a:schemeClr val="tx1"/>
              </a:gs>
              <a:gs pos="1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 err="1"/>
          </a:p>
        </p:txBody>
      </p:sp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92E4CA59-867B-7E44-9EC6-687B4107EBAF}"/>
              </a:ext>
            </a:extLst>
          </p:cNvPr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8FFB3353-F26B-4F35-9794-A76FE90998C8}"/>
              </a:ext>
            </a:extLst>
          </p:cNvPr>
          <p:cNvSpPr txBox="1">
            <a:spLocks/>
          </p:cNvSpPr>
          <p:nvPr userDrawn="1"/>
        </p:nvSpPr>
        <p:spPr>
          <a:xfrm>
            <a:off x="548640" y="6342623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Footer Placeholder 3">
            <a:extLst>
              <a:ext uri="{FF2B5EF4-FFF2-40B4-BE49-F238E27FC236}">
                <a16:creationId xmlns:a16="http://schemas.microsoft.com/office/drawing/2014/main" id="{A1541BA7-630D-4C7B-8449-F64903B53622}"/>
              </a:ext>
            </a:extLst>
          </p:cNvPr>
          <p:cNvSpPr txBox="1">
            <a:spLocks/>
          </p:cNvSpPr>
          <p:nvPr userDrawn="1"/>
        </p:nvSpPr>
        <p:spPr>
          <a:xfrm>
            <a:off x="1178532" y="6347385"/>
            <a:ext cx="4917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Security Level 2 – Sensitive. © 2022 – Proprietary &amp; Confidential Information of Amdocs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5A8512-BA3D-1D40-9E65-9B34D0108082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39" name="Amdocs_Logomark">
              <a:extLst>
                <a:ext uri="{FF2B5EF4-FFF2-40B4-BE49-F238E27FC236}">
                  <a16:creationId xmlns:a16="http://schemas.microsoft.com/office/drawing/2014/main" id="{DAB82BA1-2C43-8440-A6AC-EE76A229D1F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55" name="Freeform: Shape 6">
                <a:extLst>
                  <a:ext uri="{FF2B5EF4-FFF2-40B4-BE49-F238E27FC236}">
                    <a16:creationId xmlns:a16="http://schemas.microsoft.com/office/drawing/2014/main" id="{4AB5F8A7-D8CD-7F43-BADB-2CC55907DC7D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7">
                <a:extLst>
                  <a:ext uri="{FF2B5EF4-FFF2-40B4-BE49-F238E27FC236}">
                    <a16:creationId xmlns:a16="http://schemas.microsoft.com/office/drawing/2014/main" id="{D8B650BA-8F9F-7544-B9A1-7139DB07E412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8DA793B-73CF-C44B-8F64-50E5959DB61B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solidFill>
              <a:schemeClr val="bg1"/>
            </a:solidFill>
          </p:grpSpPr>
          <p:sp>
            <p:nvSpPr>
              <p:cNvPr id="42" name="Freeform: Shape 20">
                <a:extLst>
                  <a:ext uri="{FF2B5EF4-FFF2-40B4-BE49-F238E27FC236}">
                    <a16:creationId xmlns:a16="http://schemas.microsoft.com/office/drawing/2014/main" id="{CC8935EF-F458-0E4C-9FEA-E6D0A286FB15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21">
                <a:extLst>
                  <a:ext uri="{FF2B5EF4-FFF2-40B4-BE49-F238E27FC236}">
                    <a16:creationId xmlns:a16="http://schemas.microsoft.com/office/drawing/2014/main" id="{E1C70582-4268-D94F-B28A-0FDAED05D34D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22">
                <a:extLst>
                  <a:ext uri="{FF2B5EF4-FFF2-40B4-BE49-F238E27FC236}">
                    <a16:creationId xmlns:a16="http://schemas.microsoft.com/office/drawing/2014/main" id="{E76098D4-EE02-4248-BC1E-402C0F0F5562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23">
                <a:extLst>
                  <a:ext uri="{FF2B5EF4-FFF2-40B4-BE49-F238E27FC236}">
                    <a16:creationId xmlns:a16="http://schemas.microsoft.com/office/drawing/2014/main" id="{5A06558F-CBF6-8245-8374-00E80F954A3D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24">
                <a:extLst>
                  <a:ext uri="{FF2B5EF4-FFF2-40B4-BE49-F238E27FC236}">
                    <a16:creationId xmlns:a16="http://schemas.microsoft.com/office/drawing/2014/main" id="{6BD6B8CA-41CC-F04C-9389-E753FBEE9207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25">
                <a:extLst>
                  <a:ext uri="{FF2B5EF4-FFF2-40B4-BE49-F238E27FC236}">
                    <a16:creationId xmlns:a16="http://schemas.microsoft.com/office/drawing/2014/main" id="{2DEC5494-6825-2842-A333-7653FAC96ED6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26">
                <a:extLst>
                  <a:ext uri="{FF2B5EF4-FFF2-40B4-BE49-F238E27FC236}">
                    <a16:creationId xmlns:a16="http://schemas.microsoft.com/office/drawing/2014/main" id="{B6CB0C98-33D7-0643-803B-B50ED0F9FB1E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27">
                <a:extLst>
                  <a:ext uri="{FF2B5EF4-FFF2-40B4-BE49-F238E27FC236}">
                    <a16:creationId xmlns:a16="http://schemas.microsoft.com/office/drawing/2014/main" id="{E8DBA958-6544-1D42-9C56-16DEC2D1A29D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28">
                <a:extLst>
                  <a:ext uri="{FF2B5EF4-FFF2-40B4-BE49-F238E27FC236}">
                    <a16:creationId xmlns:a16="http://schemas.microsoft.com/office/drawing/2014/main" id="{163CE1DB-A0BE-5844-AB95-492C7512D887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29">
                <a:extLst>
                  <a:ext uri="{FF2B5EF4-FFF2-40B4-BE49-F238E27FC236}">
                    <a16:creationId xmlns:a16="http://schemas.microsoft.com/office/drawing/2014/main" id="{5732DCFA-C01C-0348-A6C2-DCF84514FA6E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30">
                <a:extLst>
                  <a:ext uri="{FF2B5EF4-FFF2-40B4-BE49-F238E27FC236}">
                    <a16:creationId xmlns:a16="http://schemas.microsoft.com/office/drawing/2014/main" id="{27EC0FC0-E3AE-E242-A5B0-8E02A1A75603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31">
                <a:extLst>
                  <a:ext uri="{FF2B5EF4-FFF2-40B4-BE49-F238E27FC236}">
                    <a16:creationId xmlns:a16="http://schemas.microsoft.com/office/drawing/2014/main" id="{BD7C4732-91E5-B94B-A6E7-18086CC36FDA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32">
                <a:extLst>
                  <a:ext uri="{FF2B5EF4-FFF2-40B4-BE49-F238E27FC236}">
                    <a16:creationId xmlns:a16="http://schemas.microsoft.com/office/drawing/2014/main" id="{E69DDEFA-E27C-074F-8C09-73DCDD94AA37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048BCCA-229A-744F-8BE9-27FEF62A5F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528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 - keyline a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&#10;&#10;Description automatically generated">
            <a:extLst>
              <a:ext uri="{FF2B5EF4-FFF2-40B4-BE49-F238E27FC236}">
                <a16:creationId xmlns:a16="http://schemas.microsoft.com/office/drawing/2014/main" id="{1D3ACAC7-62C7-4743-9395-5DBABE3A1D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4476" y="0"/>
            <a:ext cx="8787524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32FD48B-7153-3045-8769-11A48A6A0B9F}"/>
              </a:ext>
            </a:extLst>
          </p:cNvPr>
          <p:cNvSpPr/>
          <p:nvPr userDrawn="1"/>
        </p:nvSpPr>
        <p:spPr>
          <a:xfrm rot="10800000" flipV="1">
            <a:off x="0" y="0"/>
            <a:ext cx="11497028" cy="6858000"/>
          </a:xfrm>
          <a:prstGeom prst="rect">
            <a:avLst/>
          </a:prstGeom>
          <a:gradFill>
            <a:gsLst>
              <a:gs pos="74970">
                <a:schemeClr val="tx1">
                  <a:alpha val="89000"/>
                </a:schemeClr>
              </a:gs>
              <a:gs pos="92000">
                <a:schemeClr val="tx1"/>
              </a:gs>
              <a:gs pos="1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gradFill>
                  <a:gsLst>
                    <a:gs pos="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92E4CA59-867B-7E44-9EC6-687B4107EBAF}"/>
              </a:ext>
            </a:extLst>
          </p:cNvPr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8FFB3353-F26B-4F35-9794-A76FE90998C8}"/>
              </a:ext>
            </a:extLst>
          </p:cNvPr>
          <p:cNvSpPr txBox="1">
            <a:spLocks/>
          </p:cNvSpPr>
          <p:nvPr userDrawn="1"/>
        </p:nvSpPr>
        <p:spPr>
          <a:xfrm>
            <a:off x="548640" y="6342623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Footer Placeholder 3">
            <a:extLst>
              <a:ext uri="{FF2B5EF4-FFF2-40B4-BE49-F238E27FC236}">
                <a16:creationId xmlns:a16="http://schemas.microsoft.com/office/drawing/2014/main" id="{A1541BA7-630D-4C7B-8449-F64903B53622}"/>
              </a:ext>
            </a:extLst>
          </p:cNvPr>
          <p:cNvSpPr txBox="1">
            <a:spLocks/>
          </p:cNvSpPr>
          <p:nvPr userDrawn="1"/>
        </p:nvSpPr>
        <p:spPr>
          <a:xfrm>
            <a:off x="1178532" y="6347385"/>
            <a:ext cx="4917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Security Level 2 – Sensitive. © 2022 – Proprietary &amp; Confidential Information of Amdocs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0EC859-0A8D-0A44-B08E-85FB5C99CB04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15" name="Amdocs_Logomark">
              <a:extLst>
                <a:ext uri="{FF2B5EF4-FFF2-40B4-BE49-F238E27FC236}">
                  <a16:creationId xmlns:a16="http://schemas.microsoft.com/office/drawing/2014/main" id="{12DF5E67-DAA1-4FD4-BEB7-2C11FB937477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16" name="Freeform: Shape 6">
                <a:extLst>
                  <a:ext uri="{FF2B5EF4-FFF2-40B4-BE49-F238E27FC236}">
                    <a16:creationId xmlns:a16="http://schemas.microsoft.com/office/drawing/2014/main" id="{B8F5C77A-A6EF-424A-858C-A4E6EBC41E73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7">
                <a:extLst>
                  <a:ext uri="{FF2B5EF4-FFF2-40B4-BE49-F238E27FC236}">
                    <a16:creationId xmlns:a16="http://schemas.microsoft.com/office/drawing/2014/main" id="{862DF64D-67D1-48E5-9FCC-CF3F350A8603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D39EEF-ECAA-4599-97DC-D3F655CD95F9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solidFill>
              <a:schemeClr val="bg1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5BBCA64-83E5-47CE-A9DB-224B140A7779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3FA8DD6-05F4-4D96-8DE0-41953EBE5F40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EBB0E9E-08F9-4087-A376-EB8BF6B33BC9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8041B5F-DFB2-4163-9F01-5C263D2E0909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B873785-3CBE-48B0-9FCF-F4A7C5BA6DAF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A7AFF77-A041-4573-8ED8-283724790645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84F700F-FFB9-42FC-9779-C7B105242717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A331282-2766-45B6-A675-C23E875EB7A3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56701FA-98B2-4B8B-A86B-0448DF568756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BCEBF44-8727-4853-9318-F817C35266A4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62749B7-1382-443C-9973-71AEAA46B21A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99F2C14-7C2C-42CD-9BF3-C01E620CA460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C46309B-CA7E-4F99-AC32-7897EBC9B2B6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8784243-9A08-814D-8EB6-3AEB579C08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566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546521" y="1524000"/>
            <a:ext cx="11091672" cy="1518364"/>
          </a:xfrm>
        </p:spPr>
        <p:txBody>
          <a:bodyPr>
            <a:sp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90054A53-90B1-43DC-9E2C-9FDE8D8C3AB8}"/>
              </a:ext>
            </a:extLst>
          </p:cNvPr>
          <p:cNvSpPr txBox="1">
            <a:spLocks/>
          </p:cNvSpPr>
          <p:nvPr userDrawn="1"/>
        </p:nvSpPr>
        <p:spPr>
          <a:xfrm>
            <a:off x="548640" y="6342623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1" name="Group 30" hidden="1">
            <a:extLst>
              <a:ext uri="{FF2B5EF4-FFF2-40B4-BE49-F238E27FC236}">
                <a16:creationId xmlns:a16="http://schemas.microsoft.com/office/drawing/2014/main" id="{FA4D40F8-F6A1-455F-9006-4A66CF84296E}"/>
              </a:ext>
            </a:extLst>
          </p:cNvPr>
          <p:cNvGrpSpPr/>
          <p:nvPr userDrawn="1"/>
        </p:nvGrpSpPr>
        <p:grpSpPr>
          <a:xfrm>
            <a:off x="6096000" y="2982794"/>
            <a:ext cx="6096000" cy="3875207"/>
            <a:chOff x="7025058" y="2982796"/>
            <a:chExt cx="5166941" cy="387520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5A4B7F3-D495-47E1-9410-E04737CD2F94}"/>
                </a:ext>
              </a:extLst>
            </p:cNvPr>
            <p:cNvSpPr/>
            <p:nvPr userDrawn="1"/>
          </p:nvSpPr>
          <p:spPr>
            <a:xfrm>
              <a:off x="7025058" y="2982797"/>
              <a:ext cx="5166941" cy="3875204"/>
            </a:xfrm>
            <a:prstGeom prst="rect">
              <a:avLst/>
            </a:prstGeom>
            <a:gradFill>
              <a:gsLst>
                <a:gs pos="23000">
                  <a:schemeClr val="tx2"/>
                </a:gs>
                <a:gs pos="46000">
                  <a:schemeClr val="tx2">
                    <a:alpha val="78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359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4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11BF00B-2BB9-41B6-A4E8-622BFADCC761}"/>
                </a:ext>
              </a:extLst>
            </p:cNvPr>
            <p:cNvSpPr/>
            <p:nvPr userDrawn="1"/>
          </p:nvSpPr>
          <p:spPr>
            <a:xfrm rot="5400000">
              <a:off x="9043378" y="3709382"/>
              <a:ext cx="1130297" cy="5166938"/>
            </a:xfrm>
            <a:prstGeom prst="rect">
              <a:avLst/>
            </a:prstGeom>
            <a:gradFill>
              <a:gsLst>
                <a:gs pos="7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359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4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8DB44BC-EC36-4AE9-9023-4CDF836D97C6}"/>
                </a:ext>
              </a:extLst>
            </p:cNvPr>
            <p:cNvSpPr/>
            <p:nvPr/>
          </p:nvSpPr>
          <p:spPr>
            <a:xfrm rot="16200000">
              <a:off x="9151053" y="856801"/>
              <a:ext cx="914948" cy="5166938"/>
            </a:xfrm>
            <a:prstGeom prst="rect">
              <a:avLst/>
            </a:prstGeom>
            <a:gradFill>
              <a:gsLst>
                <a:gs pos="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359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4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9CF0304-8CA9-1448-AA28-0E6E9F9DEDBD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59" name="Amdocs_Logomark">
              <a:extLst>
                <a:ext uri="{FF2B5EF4-FFF2-40B4-BE49-F238E27FC236}">
                  <a16:creationId xmlns:a16="http://schemas.microsoft.com/office/drawing/2014/main" id="{B4FA47C3-2125-45FD-B916-FEDE8818B2F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75" name="Freeform: Shape 6">
                <a:extLst>
                  <a:ext uri="{FF2B5EF4-FFF2-40B4-BE49-F238E27FC236}">
                    <a16:creationId xmlns:a16="http://schemas.microsoft.com/office/drawing/2014/main" id="{2AB047DF-FC4E-4586-B601-EF6801893FA4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">
                <a:extLst>
                  <a:ext uri="{FF2B5EF4-FFF2-40B4-BE49-F238E27FC236}">
                    <a16:creationId xmlns:a16="http://schemas.microsoft.com/office/drawing/2014/main" id="{A364CA76-88EC-4C00-B43C-8BB69F29FA9E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CB9D8DD-2A4B-4AEC-B2A5-D8C4D752EE0B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A050ECC-CE08-4D4B-9998-B6A0E76D208E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1C79D17-E08B-4965-BCE0-867F378FD0FA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A85A271-1F9C-45F1-9E89-491079BEB345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BA004C9-729C-4F49-96AC-8B223481034B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682E4B7-CFAC-46EE-A1F9-C588012DD2B4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B0EF4EF-2151-4EF8-9AFF-973567BE065C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8C9DB25-998A-4736-A1DE-4DB03EE2B9AB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D50C3561-BA11-4F4A-BEFC-3296103E0A1E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6FFE0D5-0852-4D7A-AC90-AD6B2B632449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1F7CF7A-54B1-4990-B79B-7745FEC82EEE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814CBAEA-ADFB-4B41-98E3-F6FF8FE2B819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CF29EF1-7E12-4198-AE8A-329447B2D350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03EEC79-5D0B-46DC-8DAD-F9F8A8473343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0C53FEF-99D3-2241-8F24-9F457DF2AE6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356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521" y="1524000"/>
            <a:ext cx="11091672" cy="1518364"/>
          </a:xfrm>
        </p:spPr>
        <p:txBody>
          <a:bodyPr>
            <a:sp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90054A53-90B1-43DC-9E2C-9FDE8D8C3AB8}"/>
              </a:ext>
            </a:extLst>
          </p:cNvPr>
          <p:cNvSpPr txBox="1">
            <a:spLocks/>
          </p:cNvSpPr>
          <p:nvPr userDrawn="1"/>
        </p:nvSpPr>
        <p:spPr>
          <a:xfrm>
            <a:off x="548640" y="6342623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1" name="Group 30" hidden="1">
            <a:extLst>
              <a:ext uri="{FF2B5EF4-FFF2-40B4-BE49-F238E27FC236}">
                <a16:creationId xmlns:a16="http://schemas.microsoft.com/office/drawing/2014/main" id="{FA4D40F8-F6A1-455F-9006-4A66CF84296E}"/>
              </a:ext>
            </a:extLst>
          </p:cNvPr>
          <p:cNvGrpSpPr/>
          <p:nvPr userDrawn="1"/>
        </p:nvGrpSpPr>
        <p:grpSpPr>
          <a:xfrm>
            <a:off x="6096000" y="2982794"/>
            <a:ext cx="6096000" cy="3875207"/>
            <a:chOff x="7025058" y="2982796"/>
            <a:chExt cx="5166941" cy="387520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5A4B7F3-D495-47E1-9410-E04737CD2F94}"/>
                </a:ext>
              </a:extLst>
            </p:cNvPr>
            <p:cNvSpPr/>
            <p:nvPr userDrawn="1"/>
          </p:nvSpPr>
          <p:spPr>
            <a:xfrm>
              <a:off x="7025058" y="2982797"/>
              <a:ext cx="5166941" cy="3875204"/>
            </a:xfrm>
            <a:prstGeom prst="rect">
              <a:avLst/>
            </a:prstGeom>
            <a:gradFill>
              <a:gsLst>
                <a:gs pos="23000">
                  <a:schemeClr val="tx2"/>
                </a:gs>
                <a:gs pos="46000">
                  <a:schemeClr val="tx2">
                    <a:alpha val="78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359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4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11BF00B-2BB9-41B6-A4E8-622BFADCC761}"/>
                </a:ext>
              </a:extLst>
            </p:cNvPr>
            <p:cNvSpPr/>
            <p:nvPr userDrawn="1"/>
          </p:nvSpPr>
          <p:spPr>
            <a:xfrm rot="5400000">
              <a:off x="9043378" y="3709382"/>
              <a:ext cx="1130297" cy="5166938"/>
            </a:xfrm>
            <a:prstGeom prst="rect">
              <a:avLst/>
            </a:prstGeom>
            <a:gradFill>
              <a:gsLst>
                <a:gs pos="7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359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4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8DB44BC-EC36-4AE9-9023-4CDF836D97C6}"/>
                </a:ext>
              </a:extLst>
            </p:cNvPr>
            <p:cNvSpPr/>
            <p:nvPr/>
          </p:nvSpPr>
          <p:spPr>
            <a:xfrm rot="16200000">
              <a:off x="9151053" y="856801"/>
              <a:ext cx="914948" cy="5166938"/>
            </a:xfrm>
            <a:prstGeom prst="rect">
              <a:avLst/>
            </a:prstGeom>
            <a:gradFill>
              <a:gsLst>
                <a:gs pos="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359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4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pic>
        <p:nvPicPr>
          <p:cNvPr id="40" name="Graphic 39">
            <a:extLst>
              <a:ext uri="{FF2B5EF4-FFF2-40B4-BE49-F238E27FC236}">
                <a16:creationId xmlns:a16="http://schemas.microsoft.com/office/drawing/2014/main" id="{5CD51FF7-A022-471D-B6BF-9054A65B41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5907" y="90782"/>
            <a:ext cx="3582610" cy="273328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7D1CFF8-19C8-414D-AE2E-77F519482799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35" name="Amdocs_Logomark">
              <a:extLst>
                <a:ext uri="{FF2B5EF4-FFF2-40B4-BE49-F238E27FC236}">
                  <a16:creationId xmlns:a16="http://schemas.microsoft.com/office/drawing/2014/main" id="{FA69CEE0-15EE-9145-8BC6-E360B46328E0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52" name="Freeform: Shape 6">
                <a:extLst>
                  <a:ext uri="{FF2B5EF4-FFF2-40B4-BE49-F238E27FC236}">
                    <a16:creationId xmlns:a16="http://schemas.microsoft.com/office/drawing/2014/main" id="{B77C244F-D371-BF41-98F6-C59B55657B03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7">
                <a:extLst>
                  <a:ext uri="{FF2B5EF4-FFF2-40B4-BE49-F238E27FC236}">
                    <a16:creationId xmlns:a16="http://schemas.microsoft.com/office/drawing/2014/main" id="{76ED755B-4E6F-BA4E-8256-6ADD14660E57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DBD38B9-2F9C-AA48-A0E9-A83C6EE3FF09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p:grpSpPr>
          <p:sp>
            <p:nvSpPr>
              <p:cNvPr id="38" name="Freeform: Shape 61">
                <a:extLst>
                  <a:ext uri="{FF2B5EF4-FFF2-40B4-BE49-F238E27FC236}">
                    <a16:creationId xmlns:a16="http://schemas.microsoft.com/office/drawing/2014/main" id="{D2D78CF5-A692-0D4E-9956-CA803F115689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62">
                <a:extLst>
                  <a:ext uri="{FF2B5EF4-FFF2-40B4-BE49-F238E27FC236}">
                    <a16:creationId xmlns:a16="http://schemas.microsoft.com/office/drawing/2014/main" id="{219DC115-69C5-C645-BB26-0F6D126F0AB7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63">
                <a:extLst>
                  <a:ext uri="{FF2B5EF4-FFF2-40B4-BE49-F238E27FC236}">
                    <a16:creationId xmlns:a16="http://schemas.microsoft.com/office/drawing/2014/main" id="{218CB4EC-6C6A-A343-BEAE-568DF56778CA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64">
                <a:extLst>
                  <a:ext uri="{FF2B5EF4-FFF2-40B4-BE49-F238E27FC236}">
                    <a16:creationId xmlns:a16="http://schemas.microsoft.com/office/drawing/2014/main" id="{9B2BD22B-C0AC-004A-81DA-3B42E69F0A99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65">
                <a:extLst>
                  <a:ext uri="{FF2B5EF4-FFF2-40B4-BE49-F238E27FC236}">
                    <a16:creationId xmlns:a16="http://schemas.microsoft.com/office/drawing/2014/main" id="{BB305DA4-0B58-704E-A4B0-0DFEF93F0F63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66">
                <a:extLst>
                  <a:ext uri="{FF2B5EF4-FFF2-40B4-BE49-F238E27FC236}">
                    <a16:creationId xmlns:a16="http://schemas.microsoft.com/office/drawing/2014/main" id="{E477D2C2-FADB-5142-9280-17C45401A4A1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67">
                <a:extLst>
                  <a:ext uri="{FF2B5EF4-FFF2-40B4-BE49-F238E27FC236}">
                    <a16:creationId xmlns:a16="http://schemas.microsoft.com/office/drawing/2014/main" id="{49F8E059-72A0-E44D-8761-5D63ED5126B8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68">
                <a:extLst>
                  <a:ext uri="{FF2B5EF4-FFF2-40B4-BE49-F238E27FC236}">
                    <a16:creationId xmlns:a16="http://schemas.microsoft.com/office/drawing/2014/main" id="{876AF031-5F75-C242-9DCE-A48A8431259C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69">
                <a:extLst>
                  <a:ext uri="{FF2B5EF4-FFF2-40B4-BE49-F238E27FC236}">
                    <a16:creationId xmlns:a16="http://schemas.microsoft.com/office/drawing/2014/main" id="{A8B953D4-AA03-2145-A0AA-10932052189E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70">
                <a:extLst>
                  <a:ext uri="{FF2B5EF4-FFF2-40B4-BE49-F238E27FC236}">
                    <a16:creationId xmlns:a16="http://schemas.microsoft.com/office/drawing/2014/main" id="{21B17101-4226-2640-A9F4-0EC387D93614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71">
                <a:extLst>
                  <a:ext uri="{FF2B5EF4-FFF2-40B4-BE49-F238E27FC236}">
                    <a16:creationId xmlns:a16="http://schemas.microsoft.com/office/drawing/2014/main" id="{2B3532CB-B9FB-F84B-8E41-F641A455877F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72">
                <a:extLst>
                  <a:ext uri="{FF2B5EF4-FFF2-40B4-BE49-F238E27FC236}">
                    <a16:creationId xmlns:a16="http://schemas.microsoft.com/office/drawing/2014/main" id="{9793715A-8615-144B-97CB-EEB1FDF8D103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73">
                <a:extLst>
                  <a:ext uri="{FF2B5EF4-FFF2-40B4-BE49-F238E27FC236}">
                    <a16:creationId xmlns:a16="http://schemas.microsoft.com/office/drawing/2014/main" id="{66D8C049-4A87-EA43-8F77-BA39FFF7DD3D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5E11BFA-828B-4B45-B565-A59E9F6F6F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51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b="1">
                <a:gradFill>
                  <a:gsLst>
                    <a:gs pos="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546521" y="1524000"/>
            <a:ext cx="11091672" cy="1518364"/>
          </a:xfrm>
        </p:spPr>
        <p:txBody>
          <a:bodyPr>
            <a:sp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90054A53-90B1-43DC-9E2C-9FDE8D8C3AB8}"/>
              </a:ext>
            </a:extLst>
          </p:cNvPr>
          <p:cNvSpPr txBox="1">
            <a:spLocks/>
          </p:cNvSpPr>
          <p:nvPr userDrawn="1"/>
        </p:nvSpPr>
        <p:spPr>
          <a:xfrm>
            <a:off x="548640" y="6342623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1" name="Group 30" hidden="1">
            <a:extLst>
              <a:ext uri="{FF2B5EF4-FFF2-40B4-BE49-F238E27FC236}">
                <a16:creationId xmlns:a16="http://schemas.microsoft.com/office/drawing/2014/main" id="{FA4D40F8-F6A1-455F-9006-4A66CF84296E}"/>
              </a:ext>
            </a:extLst>
          </p:cNvPr>
          <p:cNvGrpSpPr/>
          <p:nvPr userDrawn="1"/>
        </p:nvGrpSpPr>
        <p:grpSpPr>
          <a:xfrm>
            <a:off x="6096000" y="2982794"/>
            <a:ext cx="6096000" cy="3875207"/>
            <a:chOff x="7025058" y="2982796"/>
            <a:chExt cx="5166941" cy="387520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5A4B7F3-D495-47E1-9410-E04737CD2F94}"/>
                </a:ext>
              </a:extLst>
            </p:cNvPr>
            <p:cNvSpPr/>
            <p:nvPr userDrawn="1"/>
          </p:nvSpPr>
          <p:spPr>
            <a:xfrm>
              <a:off x="7025058" y="2982797"/>
              <a:ext cx="5166941" cy="3875204"/>
            </a:xfrm>
            <a:prstGeom prst="rect">
              <a:avLst/>
            </a:prstGeom>
            <a:gradFill>
              <a:gsLst>
                <a:gs pos="23000">
                  <a:schemeClr val="tx2"/>
                </a:gs>
                <a:gs pos="46000">
                  <a:schemeClr val="tx2">
                    <a:alpha val="78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359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4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11BF00B-2BB9-41B6-A4E8-622BFADCC761}"/>
                </a:ext>
              </a:extLst>
            </p:cNvPr>
            <p:cNvSpPr/>
            <p:nvPr userDrawn="1"/>
          </p:nvSpPr>
          <p:spPr>
            <a:xfrm rot="5400000">
              <a:off x="9043378" y="3709382"/>
              <a:ext cx="1130297" cy="5166938"/>
            </a:xfrm>
            <a:prstGeom prst="rect">
              <a:avLst/>
            </a:prstGeom>
            <a:gradFill>
              <a:gsLst>
                <a:gs pos="7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359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4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8DB44BC-EC36-4AE9-9023-4CDF836D97C6}"/>
                </a:ext>
              </a:extLst>
            </p:cNvPr>
            <p:cNvSpPr/>
            <p:nvPr/>
          </p:nvSpPr>
          <p:spPr>
            <a:xfrm rot="16200000">
              <a:off x="9151053" y="856801"/>
              <a:ext cx="914948" cy="5166938"/>
            </a:xfrm>
            <a:prstGeom prst="rect">
              <a:avLst/>
            </a:prstGeom>
            <a:gradFill>
              <a:gsLst>
                <a:gs pos="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359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4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pic>
        <p:nvPicPr>
          <p:cNvPr id="30" name="Picture 29" descr="A picture containing text&#10;&#10;Description automatically generated">
            <a:extLst>
              <a:ext uri="{FF2B5EF4-FFF2-40B4-BE49-F238E27FC236}">
                <a16:creationId xmlns:a16="http://schemas.microsoft.com/office/drawing/2014/main" id="{8E96B530-4328-4DFE-A534-C14088B25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6108" b="50475"/>
          <a:stretch/>
        </p:blipFill>
        <p:spPr>
          <a:xfrm>
            <a:off x="8623300" y="-434201"/>
            <a:ext cx="4130470" cy="339642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407CB81-2747-49C3-866A-A9226E842515}"/>
              </a:ext>
            </a:extLst>
          </p:cNvPr>
          <p:cNvGrpSpPr/>
          <p:nvPr userDrawn="1"/>
        </p:nvGrpSpPr>
        <p:grpSpPr>
          <a:xfrm flipH="1">
            <a:off x="7906886" y="-1122066"/>
            <a:ext cx="6648733" cy="9102608"/>
            <a:chOff x="-2361718" y="-1122066"/>
            <a:chExt cx="6648733" cy="9102608"/>
          </a:xfrm>
          <a:solidFill>
            <a:srgbClr val="E6E6E6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F91FFC6-DB04-43B8-9A72-62AF48B43840}"/>
                </a:ext>
              </a:extLst>
            </p:cNvPr>
            <p:cNvSpPr/>
            <p:nvPr userDrawn="1"/>
          </p:nvSpPr>
          <p:spPr>
            <a:xfrm>
              <a:off x="-2354946" y="-1122066"/>
              <a:ext cx="6641961" cy="11220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 err="1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227B4E7-DDAF-4521-BDD3-2B58FAAE6E7F}"/>
                </a:ext>
              </a:extLst>
            </p:cNvPr>
            <p:cNvSpPr/>
            <p:nvPr userDrawn="1"/>
          </p:nvSpPr>
          <p:spPr>
            <a:xfrm>
              <a:off x="-2354947" y="-1"/>
              <a:ext cx="2354949" cy="70485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 err="1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551CB4-1780-42E1-B234-C1B31FAF693F}"/>
                </a:ext>
              </a:extLst>
            </p:cNvPr>
            <p:cNvSpPr/>
            <p:nvPr userDrawn="1"/>
          </p:nvSpPr>
          <p:spPr>
            <a:xfrm>
              <a:off x="-2361718" y="6858477"/>
              <a:ext cx="6648732" cy="11220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 err="1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78C4B3-CA6A-D24F-A0E3-2576955BCF37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40" name="Amdocs_Logomark">
              <a:extLst>
                <a:ext uri="{FF2B5EF4-FFF2-40B4-BE49-F238E27FC236}">
                  <a16:creationId xmlns:a16="http://schemas.microsoft.com/office/drawing/2014/main" id="{5602CB9D-F4AF-AE49-8D72-62A2216A8025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56" name="Freeform: Shape 6">
                <a:extLst>
                  <a:ext uri="{FF2B5EF4-FFF2-40B4-BE49-F238E27FC236}">
                    <a16:creationId xmlns:a16="http://schemas.microsoft.com/office/drawing/2014/main" id="{9C38DE19-263F-4A43-9647-AEC5B68BFE2A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7">
                <a:extLst>
                  <a:ext uri="{FF2B5EF4-FFF2-40B4-BE49-F238E27FC236}">
                    <a16:creationId xmlns:a16="http://schemas.microsoft.com/office/drawing/2014/main" id="{52B3C395-68C4-634E-8BEE-AAA9F580D2F1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FA51FA7-5103-AE45-A1C4-638D89D9406B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p:grpSpPr>
          <p:sp>
            <p:nvSpPr>
              <p:cNvPr id="43" name="Freeform: Shape 61">
                <a:extLst>
                  <a:ext uri="{FF2B5EF4-FFF2-40B4-BE49-F238E27FC236}">
                    <a16:creationId xmlns:a16="http://schemas.microsoft.com/office/drawing/2014/main" id="{10CE3452-095D-BE49-9172-366F4CA4B94B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62">
                <a:extLst>
                  <a:ext uri="{FF2B5EF4-FFF2-40B4-BE49-F238E27FC236}">
                    <a16:creationId xmlns:a16="http://schemas.microsoft.com/office/drawing/2014/main" id="{10538A99-E616-A14F-BC79-683348615835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63">
                <a:extLst>
                  <a:ext uri="{FF2B5EF4-FFF2-40B4-BE49-F238E27FC236}">
                    <a16:creationId xmlns:a16="http://schemas.microsoft.com/office/drawing/2014/main" id="{77A41E29-6B37-2442-A7C9-2610E4655973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64">
                <a:extLst>
                  <a:ext uri="{FF2B5EF4-FFF2-40B4-BE49-F238E27FC236}">
                    <a16:creationId xmlns:a16="http://schemas.microsoft.com/office/drawing/2014/main" id="{6A8A3ABF-6C2B-E34B-89A9-C2C552E58DE3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65">
                <a:extLst>
                  <a:ext uri="{FF2B5EF4-FFF2-40B4-BE49-F238E27FC236}">
                    <a16:creationId xmlns:a16="http://schemas.microsoft.com/office/drawing/2014/main" id="{6FAED05C-ED31-CB49-B613-D50553744C79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66">
                <a:extLst>
                  <a:ext uri="{FF2B5EF4-FFF2-40B4-BE49-F238E27FC236}">
                    <a16:creationId xmlns:a16="http://schemas.microsoft.com/office/drawing/2014/main" id="{8D04AFC6-6661-7C45-8620-05760F96F801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67">
                <a:extLst>
                  <a:ext uri="{FF2B5EF4-FFF2-40B4-BE49-F238E27FC236}">
                    <a16:creationId xmlns:a16="http://schemas.microsoft.com/office/drawing/2014/main" id="{CD250B36-62C5-0F4A-8128-FDB26D01BFDA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68">
                <a:extLst>
                  <a:ext uri="{FF2B5EF4-FFF2-40B4-BE49-F238E27FC236}">
                    <a16:creationId xmlns:a16="http://schemas.microsoft.com/office/drawing/2014/main" id="{50F70F1A-D540-A848-B72A-C7C36AE9A955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69">
                <a:extLst>
                  <a:ext uri="{FF2B5EF4-FFF2-40B4-BE49-F238E27FC236}">
                    <a16:creationId xmlns:a16="http://schemas.microsoft.com/office/drawing/2014/main" id="{0C9E61E0-5C0C-6D40-BF29-E5136B046682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70">
                <a:extLst>
                  <a:ext uri="{FF2B5EF4-FFF2-40B4-BE49-F238E27FC236}">
                    <a16:creationId xmlns:a16="http://schemas.microsoft.com/office/drawing/2014/main" id="{3F72C07F-6502-DD47-A693-A9E993608DD7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71">
                <a:extLst>
                  <a:ext uri="{FF2B5EF4-FFF2-40B4-BE49-F238E27FC236}">
                    <a16:creationId xmlns:a16="http://schemas.microsoft.com/office/drawing/2014/main" id="{55209127-9D86-1844-81D9-5C38A667745C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72">
                <a:extLst>
                  <a:ext uri="{FF2B5EF4-FFF2-40B4-BE49-F238E27FC236}">
                    <a16:creationId xmlns:a16="http://schemas.microsoft.com/office/drawing/2014/main" id="{118BBB86-D5C2-374C-8E17-9C4B9C1AF00F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73">
                <a:extLst>
                  <a:ext uri="{FF2B5EF4-FFF2-40B4-BE49-F238E27FC236}">
                    <a16:creationId xmlns:a16="http://schemas.microsoft.com/office/drawing/2014/main" id="{35747559-5CCA-6B47-90DE-C4F138562769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4B94FD3-31BF-C74D-B829-C70A2CDCF0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52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546521" y="1524000"/>
            <a:ext cx="11091672" cy="1518364"/>
          </a:xfrm>
        </p:spPr>
        <p:txBody>
          <a:bodyPr>
            <a:sp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90054A53-90B1-43DC-9E2C-9FDE8D8C3AB8}"/>
              </a:ext>
            </a:extLst>
          </p:cNvPr>
          <p:cNvSpPr txBox="1">
            <a:spLocks/>
          </p:cNvSpPr>
          <p:nvPr userDrawn="1"/>
        </p:nvSpPr>
        <p:spPr>
          <a:xfrm>
            <a:off x="548640" y="6342623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1" name="Group 30" hidden="1">
            <a:extLst>
              <a:ext uri="{FF2B5EF4-FFF2-40B4-BE49-F238E27FC236}">
                <a16:creationId xmlns:a16="http://schemas.microsoft.com/office/drawing/2014/main" id="{FA4D40F8-F6A1-455F-9006-4A66CF84296E}"/>
              </a:ext>
            </a:extLst>
          </p:cNvPr>
          <p:cNvGrpSpPr/>
          <p:nvPr userDrawn="1"/>
        </p:nvGrpSpPr>
        <p:grpSpPr>
          <a:xfrm>
            <a:off x="6096000" y="2982794"/>
            <a:ext cx="6096000" cy="3875207"/>
            <a:chOff x="7025058" y="2982796"/>
            <a:chExt cx="5166941" cy="387520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5A4B7F3-D495-47E1-9410-E04737CD2F94}"/>
                </a:ext>
              </a:extLst>
            </p:cNvPr>
            <p:cNvSpPr/>
            <p:nvPr userDrawn="1"/>
          </p:nvSpPr>
          <p:spPr>
            <a:xfrm>
              <a:off x="7025058" y="2982797"/>
              <a:ext cx="5166941" cy="3875204"/>
            </a:xfrm>
            <a:prstGeom prst="rect">
              <a:avLst/>
            </a:prstGeom>
            <a:gradFill>
              <a:gsLst>
                <a:gs pos="23000">
                  <a:schemeClr val="tx2"/>
                </a:gs>
                <a:gs pos="46000">
                  <a:schemeClr val="tx2">
                    <a:alpha val="78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359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4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11BF00B-2BB9-41B6-A4E8-622BFADCC761}"/>
                </a:ext>
              </a:extLst>
            </p:cNvPr>
            <p:cNvSpPr/>
            <p:nvPr userDrawn="1"/>
          </p:nvSpPr>
          <p:spPr>
            <a:xfrm rot="5400000">
              <a:off x="9043378" y="3709382"/>
              <a:ext cx="1130297" cy="5166938"/>
            </a:xfrm>
            <a:prstGeom prst="rect">
              <a:avLst/>
            </a:prstGeom>
            <a:gradFill>
              <a:gsLst>
                <a:gs pos="7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359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4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8DB44BC-EC36-4AE9-9023-4CDF836D97C6}"/>
                </a:ext>
              </a:extLst>
            </p:cNvPr>
            <p:cNvSpPr/>
            <p:nvPr/>
          </p:nvSpPr>
          <p:spPr>
            <a:xfrm rot="16200000">
              <a:off x="9151053" y="856801"/>
              <a:ext cx="914948" cy="5166938"/>
            </a:xfrm>
            <a:prstGeom prst="rect">
              <a:avLst/>
            </a:prstGeom>
            <a:gradFill>
              <a:gsLst>
                <a:gs pos="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359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4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6BFC46C-80CE-9C46-A733-88682701EB09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35" name="Amdocs_Logomark">
              <a:extLst>
                <a:ext uri="{FF2B5EF4-FFF2-40B4-BE49-F238E27FC236}">
                  <a16:creationId xmlns:a16="http://schemas.microsoft.com/office/drawing/2014/main" id="{239AB576-276D-2647-AE6B-3A819CC7A5B9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51" name="Freeform: Shape 6">
                <a:extLst>
                  <a:ext uri="{FF2B5EF4-FFF2-40B4-BE49-F238E27FC236}">
                    <a16:creationId xmlns:a16="http://schemas.microsoft.com/office/drawing/2014/main" id="{5F7F1FEC-2FDE-0249-BA39-8F2E55AE33C7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7">
                <a:extLst>
                  <a:ext uri="{FF2B5EF4-FFF2-40B4-BE49-F238E27FC236}">
                    <a16:creationId xmlns:a16="http://schemas.microsoft.com/office/drawing/2014/main" id="{A6573FB0-131C-C24E-9495-652760C76198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782BF88-D967-B24C-AE26-AC0707004D30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p:grpSpPr>
          <p:sp>
            <p:nvSpPr>
              <p:cNvPr id="38" name="Freeform: Shape 61">
                <a:extLst>
                  <a:ext uri="{FF2B5EF4-FFF2-40B4-BE49-F238E27FC236}">
                    <a16:creationId xmlns:a16="http://schemas.microsoft.com/office/drawing/2014/main" id="{6AFEA987-CC6C-1641-A872-D7BAB3BEF751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62">
                <a:extLst>
                  <a:ext uri="{FF2B5EF4-FFF2-40B4-BE49-F238E27FC236}">
                    <a16:creationId xmlns:a16="http://schemas.microsoft.com/office/drawing/2014/main" id="{6721F186-51F0-1C4E-8CD0-9AEE9DEC616A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63">
                <a:extLst>
                  <a:ext uri="{FF2B5EF4-FFF2-40B4-BE49-F238E27FC236}">
                    <a16:creationId xmlns:a16="http://schemas.microsoft.com/office/drawing/2014/main" id="{E4188267-493A-0B47-B3F8-BA629B8D5CE4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64">
                <a:extLst>
                  <a:ext uri="{FF2B5EF4-FFF2-40B4-BE49-F238E27FC236}">
                    <a16:creationId xmlns:a16="http://schemas.microsoft.com/office/drawing/2014/main" id="{8D073452-C4A2-984E-89FB-F825728F99A5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65">
                <a:extLst>
                  <a:ext uri="{FF2B5EF4-FFF2-40B4-BE49-F238E27FC236}">
                    <a16:creationId xmlns:a16="http://schemas.microsoft.com/office/drawing/2014/main" id="{9215CC90-1937-C344-83DB-5AD3AE8F2108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66">
                <a:extLst>
                  <a:ext uri="{FF2B5EF4-FFF2-40B4-BE49-F238E27FC236}">
                    <a16:creationId xmlns:a16="http://schemas.microsoft.com/office/drawing/2014/main" id="{BF0FD324-E8D2-0E44-8AA1-D05E1DA007C9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67">
                <a:extLst>
                  <a:ext uri="{FF2B5EF4-FFF2-40B4-BE49-F238E27FC236}">
                    <a16:creationId xmlns:a16="http://schemas.microsoft.com/office/drawing/2014/main" id="{496A5771-EAA3-6649-B0A0-79AD134EF2F0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68">
                <a:extLst>
                  <a:ext uri="{FF2B5EF4-FFF2-40B4-BE49-F238E27FC236}">
                    <a16:creationId xmlns:a16="http://schemas.microsoft.com/office/drawing/2014/main" id="{85FB6F43-47C4-B944-8464-38B4774F12BB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69">
                <a:extLst>
                  <a:ext uri="{FF2B5EF4-FFF2-40B4-BE49-F238E27FC236}">
                    <a16:creationId xmlns:a16="http://schemas.microsoft.com/office/drawing/2014/main" id="{76D8972B-3C4B-C447-B702-E6F59850F791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70">
                <a:extLst>
                  <a:ext uri="{FF2B5EF4-FFF2-40B4-BE49-F238E27FC236}">
                    <a16:creationId xmlns:a16="http://schemas.microsoft.com/office/drawing/2014/main" id="{4D4548C0-B466-5040-99B3-395E6871ED1A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71">
                <a:extLst>
                  <a:ext uri="{FF2B5EF4-FFF2-40B4-BE49-F238E27FC236}">
                    <a16:creationId xmlns:a16="http://schemas.microsoft.com/office/drawing/2014/main" id="{BB8A2D88-DC65-0C45-BA4C-A7FE093F403A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72">
                <a:extLst>
                  <a:ext uri="{FF2B5EF4-FFF2-40B4-BE49-F238E27FC236}">
                    <a16:creationId xmlns:a16="http://schemas.microsoft.com/office/drawing/2014/main" id="{3F4A9D62-E04F-C145-8937-F9FA9080A902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73">
                <a:extLst>
                  <a:ext uri="{FF2B5EF4-FFF2-40B4-BE49-F238E27FC236}">
                    <a16:creationId xmlns:a16="http://schemas.microsoft.com/office/drawing/2014/main" id="{FE5E38A6-5970-5345-A216-371BE886AA65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CE9C1C1-0A3B-944C-900C-EFEC66E73F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978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6521" y="450025"/>
            <a:ext cx="11091672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524000"/>
            <a:ext cx="11091672" cy="4747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Footer Placeholder 3" hidden="1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2021 – Proprietary &amp; Confidential Information of Amdocs</a:t>
            </a:r>
          </a:p>
        </p:txBody>
      </p:sp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548640" y="6342623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1897510-D087-4EDD-9FFC-D0D6B6DB76F9}"/>
              </a:ext>
            </a:extLst>
          </p:cNvPr>
          <p:cNvSpPr txBox="1">
            <a:spLocks/>
          </p:cNvSpPr>
          <p:nvPr userDrawn="1"/>
        </p:nvSpPr>
        <p:spPr>
          <a:xfrm>
            <a:off x="1178532" y="6347385"/>
            <a:ext cx="4917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Security Level 2 – Sensitive. © 2022 – Proprietary &amp; Confidential Information of Amdocs</a:t>
            </a:r>
          </a:p>
        </p:txBody>
      </p:sp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5C3E439D-88DF-4A24-9896-2C6D272D2C6E}"/>
              </a:ext>
            </a:extLst>
          </p:cNvPr>
          <p:cNvSpPr/>
          <p:nvPr userDrawn="1"/>
        </p:nvSpPr>
        <p:spPr>
          <a:xfrm>
            <a:off x="5219700" y="6086475"/>
            <a:ext cx="629893" cy="321500"/>
          </a:xfrm>
          <a:prstGeom prst="rect">
            <a:avLst/>
          </a:prstGeom>
          <a:solidFill>
            <a:srgbClr val="889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662083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4011" r:id="rId2"/>
    <p:sldLayoutId id="2147483964" r:id="rId3"/>
    <p:sldLayoutId id="2147483999" r:id="rId4"/>
    <p:sldLayoutId id="2147483998" r:id="rId5"/>
    <p:sldLayoutId id="2147483971" r:id="rId6"/>
    <p:sldLayoutId id="2147483972" r:id="rId7"/>
    <p:sldLayoutId id="2147483974" r:id="rId8"/>
    <p:sldLayoutId id="2147483975" r:id="rId9"/>
    <p:sldLayoutId id="2147484000" r:id="rId10"/>
    <p:sldLayoutId id="2147484001" r:id="rId11"/>
    <p:sldLayoutId id="2147484002" r:id="rId12"/>
    <p:sldLayoutId id="2147483979" r:id="rId13"/>
    <p:sldLayoutId id="2147483981" r:id="rId14"/>
    <p:sldLayoutId id="2147483982" r:id="rId15"/>
    <p:sldLayoutId id="2147484005" r:id="rId16"/>
    <p:sldLayoutId id="2147483984" r:id="rId17"/>
    <p:sldLayoutId id="2147484006" r:id="rId18"/>
    <p:sldLayoutId id="2147483986" r:id="rId19"/>
    <p:sldLayoutId id="2147483987" r:id="rId20"/>
    <p:sldLayoutId id="2147483988" r:id="rId21"/>
    <p:sldLayoutId id="2147483989" r:id="rId22"/>
    <p:sldLayoutId id="2147483990" r:id="rId23"/>
    <p:sldLayoutId id="2147483991" r:id="rId24"/>
    <p:sldLayoutId id="2147483993" r:id="rId25"/>
    <p:sldLayoutId id="2147483994" r:id="rId26"/>
    <p:sldLayoutId id="2147483995" r:id="rId27"/>
    <p:sldLayoutId id="2147483996" r:id="rId28"/>
    <p:sldLayoutId id="2147484007" r:id="rId29"/>
    <p:sldLayoutId id="2147483997" r:id="rId30"/>
    <p:sldLayoutId id="2147484008" r:id="rId31"/>
    <p:sldLayoutId id="2147484010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3960">
          <p15:clr>
            <a:srgbClr val="F26B43"/>
          </p15:clr>
        </p15:guide>
        <p15:guide id="3" orient="horz" pos="345">
          <p15:clr>
            <a:srgbClr val="F26B43"/>
          </p15:clr>
        </p15:guide>
        <p15:guide id="4" pos="345">
          <p15:clr>
            <a:srgbClr val="F26B43"/>
          </p15:clr>
        </p15:guide>
        <p15:guide id="5" pos="7334">
          <p15:clr>
            <a:srgbClr val="F26B43"/>
          </p15:clr>
        </p15:guide>
        <p15:guide id="7" orient="horz" pos="960">
          <p15:clr>
            <a:srgbClr val="A4A3A4"/>
          </p15:clr>
        </p15:guide>
        <p15:guide id="12" orient="horz" pos="2160">
          <p15:clr>
            <a:srgbClr val="A4A3A4"/>
          </p15:clr>
        </p15:guide>
        <p15:guide id="13" orient="horz" pos="632">
          <p15:clr>
            <a:srgbClr val="A4A3A4"/>
          </p15:clr>
        </p15:guide>
        <p15:guide id="14" orient="horz" pos="1193">
          <p15:clr>
            <a:srgbClr val="A4A3A4"/>
          </p15:clr>
        </p15:guide>
        <p15:guide id="15" orient="horz" pos="142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07B6F4-A049-474E-A754-9773B438B7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CENTURY GOTHIC </a:t>
            </a:r>
            <a:br>
              <a:rPr lang="en-US" dirty="0"/>
            </a:br>
            <a:r>
              <a:rPr lang="en-US" dirty="0"/>
              <a:t>BOLD SIZE 40PT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EE97E9-AB57-46A8-BE9F-460A19956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Sub header Century Gothic size 20pt</a:t>
            </a:r>
          </a:p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298796A-0704-47C2-8F71-07FCCA39A6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Speaker Name Century Gothic Size 14pt </a:t>
            </a:r>
          </a:p>
          <a:p>
            <a:r>
              <a:rPr lang="en-US" dirty="0"/>
              <a:t>Speaker Title</a:t>
            </a:r>
          </a:p>
          <a:p>
            <a:r>
              <a:rPr lang="en-US" dirty="0"/>
              <a:t>00/00/0000</a:t>
            </a:r>
          </a:p>
        </p:txBody>
      </p:sp>
    </p:spTree>
    <p:extLst>
      <p:ext uri="{BB962C8B-B14F-4D97-AF65-F5344CB8AC3E}">
        <p14:creationId xmlns:p14="http://schemas.microsoft.com/office/powerpoint/2010/main" val="18693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slide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text Century Gothic size 20pt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r>
              <a:rPr lang="en-US" dirty="0"/>
              <a:t>Nam in </a:t>
            </a:r>
            <a:r>
              <a:rPr lang="en-US" dirty="0" err="1"/>
              <a:t>est</a:t>
            </a:r>
            <a:r>
              <a:rPr lang="en-US" dirty="0"/>
              <a:t> in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ligula</a:t>
            </a:r>
          </a:p>
          <a:p>
            <a:r>
              <a:rPr lang="en-US" dirty="0"/>
              <a:t>Maecenas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et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faucibus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7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25E6AA-5D5A-4428-BA92-50AD75CC3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Body Header text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ADE7C4-5FEE-41CB-BB8A-E40F5184F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71" y="2179521"/>
            <a:ext cx="5517354" cy="123110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IS THE CONTENT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OR DIVIDER SLIDE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79FC435-F3FE-47A9-BFAC-3BF9D2BD2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065" y="547688"/>
            <a:ext cx="3634262" cy="1895260"/>
          </a:xfrm>
          <a:prstGeom prst="rect">
            <a:avLst/>
          </a:prstGeom>
        </p:spPr>
      </p:pic>
      <p:sp>
        <p:nvSpPr>
          <p:cNvPr id="7" name="Graphic 7">
            <a:extLst>
              <a:ext uri="{FF2B5EF4-FFF2-40B4-BE49-F238E27FC236}">
                <a16:creationId xmlns:a16="http://schemas.microsoft.com/office/drawing/2014/main" id="{D996A5F9-D788-4314-B94B-F72B9AEF1D50}"/>
              </a:ext>
            </a:extLst>
          </p:cNvPr>
          <p:cNvSpPr/>
          <p:nvPr/>
        </p:nvSpPr>
        <p:spPr>
          <a:xfrm>
            <a:off x="10154343" y="653815"/>
            <a:ext cx="555681" cy="643667"/>
          </a:xfrm>
          <a:custGeom>
            <a:avLst/>
            <a:gdLst>
              <a:gd name="connsiteX0" fmla="*/ 555222 w 555681"/>
              <a:gd name="connsiteY0" fmla="*/ 338077 h 643667"/>
              <a:gd name="connsiteX1" fmla="*/ 540543 w 555681"/>
              <a:gd name="connsiteY1" fmla="*/ 314114 h 643667"/>
              <a:gd name="connsiteX2" fmla="*/ 513201 w 555681"/>
              <a:gd name="connsiteY2" fmla="*/ 307555 h 643667"/>
              <a:gd name="connsiteX3" fmla="*/ 482679 w 555681"/>
              <a:gd name="connsiteY3" fmla="*/ 349576 h 643667"/>
              <a:gd name="connsiteX4" fmla="*/ 482679 w 555681"/>
              <a:gd name="connsiteY4" fmla="*/ 349576 h 643667"/>
              <a:gd name="connsiteX5" fmla="*/ 489578 w 555681"/>
              <a:gd name="connsiteY5" fmla="*/ 365789 h 643667"/>
              <a:gd name="connsiteX6" fmla="*/ 467290 w 555681"/>
              <a:gd name="connsiteY6" fmla="*/ 395402 h 643667"/>
              <a:gd name="connsiteX7" fmla="*/ 402697 w 555681"/>
              <a:gd name="connsiteY7" fmla="*/ 346822 h 643667"/>
              <a:gd name="connsiteX8" fmla="*/ 433020 w 555681"/>
              <a:gd name="connsiteY8" fmla="*/ 306505 h 643667"/>
              <a:gd name="connsiteX9" fmla="*/ 435462 w 555681"/>
              <a:gd name="connsiteY9" fmla="*/ 297022 h 643667"/>
              <a:gd name="connsiteX10" fmla="*/ 430493 w 555681"/>
              <a:gd name="connsiteY10" fmla="*/ 288589 h 643667"/>
              <a:gd name="connsiteX11" fmla="*/ 396025 w 555681"/>
              <a:gd name="connsiteY11" fmla="*/ 262666 h 643667"/>
              <a:gd name="connsiteX12" fmla="*/ 442844 w 555681"/>
              <a:gd name="connsiteY12" fmla="*/ 200401 h 643667"/>
              <a:gd name="connsiteX13" fmla="*/ 472458 w 555681"/>
              <a:gd name="connsiteY13" fmla="*/ 222661 h 643667"/>
              <a:gd name="connsiteX14" fmla="*/ 470357 w 555681"/>
              <a:gd name="connsiteY14" fmla="*/ 240151 h 643667"/>
              <a:gd name="connsiteX15" fmla="*/ 506784 w 555681"/>
              <a:gd name="connsiteY15" fmla="*/ 272348 h 643667"/>
              <a:gd name="connsiteX16" fmla="*/ 511356 w 555681"/>
              <a:gd name="connsiteY16" fmla="*/ 272064 h 643667"/>
              <a:gd name="connsiteX17" fmla="*/ 543269 w 555681"/>
              <a:gd name="connsiteY17" fmla="*/ 231065 h 643667"/>
              <a:gd name="connsiteX18" fmla="*/ 502270 w 555681"/>
              <a:gd name="connsiteY18" fmla="*/ 199152 h 643667"/>
              <a:gd name="connsiteX19" fmla="*/ 489323 w 555681"/>
              <a:gd name="connsiteY19" fmla="*/ 203326 h 643667"/>
              <a:gd name="connsiteX20" fmla="*/ 448012 w 555681"/>
              <a:gd name="connsiteY20" fmla="*/ 172264 h 643667"/>
              <a:gd name="connsiteX21" fmla="*/ 430124 w 555681"/>
              <a:gd name="connsiteY21" fmla="*/ 174791 h 643667"/>
              <a:gd name="connsiteX22" fmla="*/ 375610 w 555681"/>
              <a:gd name="connsiteY22" fmla="*/ 247278 h 643667"/>
              <a:gd name="connsiteX23" fmla="*/ 321977 w 555681"/>
              <a:gd name="connsiteY23" fmla="*/ 206960 h 643667"/>
              <a:gd name="connsiteX24" fmla="*/ 395627 w 555681"/>
              <a:gd name="connsiteY24" fmla="*/ 109034 h 643667"/>
              <a:gd name="connsiteX25" fmla="*/ 398069 w 555681"/>
              <a:gd name="connsiteY25" fmla="*/ 99550 h 643667"/>
              <a:gd name="connsiteX26" fmla="*/ 393100 w 555681"/>
              <a:gd name="connsiteY26" fmla="*/ 91118 h 643667"/>
              <a:gd name="connsiteX27" fmla="*/ 326463 w 555681"/>
              <a:gd name="connsiteY27" fmla="*/ 41005 h 643667"/>
              <a:gd name="connsiteX28" fmla="*/ 326264 w 555681"/>
              <a:gd name="connsiteY28" fmla="*/ 30982 h 643667"/>
              <a:gd name="connsiteX29" fmla="*/ 311585 w 555681"/>
              <a:gd name="connsiteY29" fmla="*/ 7019 h 643667"/>
              <a:gd name="connsiteX30" fmla="*/ 284243 w 555681"/>
              <a:gd name="connsiteY30" fmla="*/ 460 h 643667"/>
              <a:gd name="connsiteX31" fmla="*/ 260279 w 555681"/>
              <a:gd name="connsiteY31" fmla="*/ 15139 h 643667"/>
              <a:gd name="connsiteX32" fmla="*/ 253721 w 555681"/>
              <a:gd name="connsiteY32" fmla="*/ 42481 h 643667"/>
              <a:gd name="connsiteX33" fmla="*/ 268400 w 555681"/>
              <a:gd name="connsiteY33" fmla="*/ 66445 h 643667"/>
              <a:gd name="connsiteX34" fmla="*/ 289893 w 555681"/>
              <a:gd name="connsiteY34" fmla="*/ 73458 h 643667"/>
              <a:gd name="connsiteX35" fmla="*/ 295713 w 555681"/>
              <a:gd name="connsiteY35" fmla="*/ 73003 h 643667"/>
              <a:gd name="connsiteX36" fmla="*/ 314509 w 555681"/>
              <a:gd name="connsiteY36" fmla="*/ 64031 h 643667"/>
              <a:gd name="connsiteX37" fmla="*/ 367490 w 555681"/>
              <a:gd name="connsiteY37" fmla="*/ 103866 h 643667"/>
              <a:gd name="connsiteX38" fmla="*/ 301534 w 555681"/>
              <a:gd name="connsiteY38" fmla="*/ 191685 h 643667"/>
              <a:gd name="connsiteX39" fmla="*/ 271466 w 555681"/>
              <a:gd name="connsiteY39" fmla="*/ 169056 h 643667"/>
              <a:gd name="connsiteX40" fmla="*/ 253579 w 555681"/>
              <a:gd name="connsiteY40" fmla="*/ 171583 h 643667"/>
              <a:gd name="connsiteX41" fmla="*/ 223255 w 555681"/>
              <a:gd name="connsiteY41" fmla="*/ 211900 h 643667"/>
              <a:gd name="connsiteX42" fmla="*/ 157839 w 555681"/>
              <a:gd name="connsiteY42" fmla="*/ 162724 h 643667"/>
              <a:gd name="connsiteX43" fmla="*/ 180099 w 555681"/>
              <a:gd name="connsiteY43" fmla="*/ 133111 h 643667"/>
              <a:gd name="connsiteX44" fmla="*/ 193046 w 555681"/>
              <a:gd name="connsiteY44" fmla="*/ 135496 h 643667"/>
              <a:gd name="connsiteX45" fmla="*/ 197617 w 555681"/>
              <a:gd name="connsiteY45" fmla="*/ 135212 h 643667"/>
              <a:gd name="connsiteX46" fmla="*/ 229530 w 555681"/>
              <a:gd name="connsiteY46" fmla="*/ 94213 h 643667"/>
              <a:gd name="connsiteX47" fmla="*/ 188531 w 555681"/>
              <a:gd name="connsiteY47" fmla="*/ 62299 h 643667"/>
              <a:gd name="connsiteX48" fmla="*/ 164085 w 555681"/>
              <a:gd name="connsiteY48" fmla="*/ 76183 h 643667"/>
              <a:gd name="connsiteX49" fmla="*/ 156618 w 555681"/>
              <a:gd name="connsiteY49" fmla="*/ 103298 h 643667"/>
              <a:gd name="connsiteX50" fmla="*/ 160792 w 555681"/>
              <a:gd name="connsiteY50" fmla="*/ 116274 h 643667"/>
              <a:gd name="connsiteX51" fmla="*/ 129730 w 555681"/>
              <a:gd name="connsiteY51" fmla="*/ 157585 h 643667"/>
              <a:gd name="connsiteX52" fmla="*/ 132257 w 555681"/>
              <a:gd name="connsiteY52" fmla="*/ 175473 h 643667"/>
              <a:gd name="connsiteX53" fmla="*/ 207895 w 555681"/>
              <a:gd name="connsiteY53" fmla="*/ 232343 h 643667"/>
              <a:gd name="connsiteX54" fmla="*/ 169196 w 555681"/>
              <a:gd name="connsiteY54" fmla="*/ 283819 h 643667"/>
              <a:gd name="connsiteX55" fmla="*/ 93558 w 555681"/>
              <a:gd name="connsiteY55" fmla="*/ 226948 h 643667"/>
              <a:gd name="connsiteX56" fmla="*/ 84075 w 555681"/>
              <a:gd name="connsiteY56" fmla="*/ 224507 h 643667"/>
              <a:gd name="connsiteX57" fmla="*/ 75642 w 555681"/>
              <a:gd name="connsiteY57" fmla="*/ 229475 h 643667"/>
              <a:gd name="connsiteX58" fmla="*/ 44609 w 555681"/>
              <a:gd name="connsiteY58" fmla="*/ 270758 h 643667"/>
              <a:gd name="connsiteX59" fmla="*/ 30980 w 555681"/>
              <a:gd name="connsiteY59" fmla="*/ 270361 h 643667"/>
              <a:gd name="connsiteX60" fmla="*/ 458 w 555681"/>
              <a:gd name="connsiteY60" fmla="*/ 312382 h 643667"/>
              <a:gd name="connsiteX61" fmla="*/ 36716 w 555681"/>
              <a:gd name="connsiteY61" fmla="*/ 343358 h 643667"/>
              <a:gd name="connsiteX62" fmla="*/ 42479 w 555681"/>
              <a:gd name="connsiteY62" fmla="*/ 342904 h 643667"/>
              <a:gd name="connsiteX63" fmla="*/ 66443 w 555681"/>
              <a:gd name="connsiteY63" fmla="*/ 328225 h 643667"/>
              <a:gd name="connsiteX64" fmla="*/ 73001 w 555681"/>
              <a:gd name="connsiteY64" fmla="*/ 300883 h 643667"/>
              <a:gd name="connsiteX65" fmla="*/ 66130 w 555681"/>
              <a:gd name="connsiteY65" fmla="*/ 284642 h 643667"/>
              <a:gd name="connsiteX66" fmla="*/ 88390 w 555681"/>
              <a:gd name="connsiteY66" fmla="*/ 255057 h 643667"/>
              <a:gd name="connsiteX67" fmla="*/ 153807 w 555681"/>
              <a:gd name="connsiteY67" fmla="*/ 304262 h 643667"/>
              <a:gd name="connsiteX68" fmla="*/ 133960 w 555681"/>
              <a:gd name="connsiteY68" fmla="*/ 330639 h 643667"/>
              <a:gd name="connsiteX69" fmla="*/ 131519 w 555681"/>
              <a:gd name="connsiteY69" fmla="*/ 340122 h 643667"/>
              <a:gd name="connsiteX70" fmla="*/ 136487 w 555681"/>
              <a:gd name="connsiteY70" fmla="*/ 348554 h 643667"/>
              <a:gd name="connsiteX71" fmla="*/ 165533 w 555681"/>
              <a:gd name="connsiteY71" fmla="*/ 370388 h 643667"/>
              <a:gd name="connsiteX72" fmla="*/ 116442 w 555681"/>
              <a:gd name="connsiteY72" fmla="*/ 435663 h 643667"/>
              <a:gd name="connsiteX73" fmla="*/ 86829 w 555681"/>
              <a:gd name="connsiteY73" fmla="*/ 413403 h 643667"/>
              <a:gd name="connsiteX74" fmla="*/ 88930 w 555681"/>
              <a:gd name="connsiteY74" fmla="*/ 395913 h 643667"/>
              <a:gd name="connsiteX75" fmla="*/ 88930 w 555681"/>
              <a:gd name="connsiteY75" fmla="*/ 395913 h 643667"/>
              <a:gd name="connsiteX76" fmla="*/ 47931 w 555681"/>
              <a:gd name="connsiteY76" fmla="*/ 364000 h 643667"/>
              <a:gd name="connsiteX77" fmla="*/ 23485 w 555681"/>
              <a:gd name="connsiteY77" fmla="*/ 377884 h 643667"/>
              <a:gd name="connsiteX78" fmla="*/ 16017 w 555681"/>
              <a:gd name="connsiteY78" fmla="*/ 404999 h 643667"/>
              <a:gd name="connsiteX79" fmla="*/ 52445 w 555681"/>
              <a:gd name="connsiteY79" fmla="*/ 437196 h 643667"/>
              <a:gd name="connsiteX80" fmla="*/ 57016 w 555681"/>
              <a:gd name="connsiteY80" fmla="*/ 436912 h 643667"/>
              <a:gd name="connsiteX81" fmla="*/ 69963 w 555681"/>
              <a:gd name="connsiteY81" fmla="*/ 432739 h 643667"/>
              <a:gd name="connsiteX82" fmla="*/ 111275 w 555681"/>
              <a:gd name="connsiteY82" fmla="*/ 463800 h 643667"/>
              <a:gd name="connsiteX83" fmla="*/ 118941 w 555681"/>
              <a:gd name="connsiteY83" fmla="*/ 466356 h 643667"/>
              <a:gd name="connsiteX84" fmla="*/ 129162 w 555681"/>
              <a:gd name="connsiteY84" fmla="*/ 461245 h 643667"/>
              <a:gd name="connsiteX85" fmla="*/ 185919 w 555681"/>
              <a:gd name="connsiteY85" fmla="*/ 385777 h 643667"/>
              <a:gd name="connsiteX86" fmla="*/ 237395 w 555681"/>
              <a:gd name="connsiteY86" fmla="*/ 424476 h 643667"/>
              <a:gd name="connsiteX87" fmla="*/ 143955 w 555681"/>
              <a:gd name="connsiteY87" fmla="*/ 548723 h 643667"/>
              <a:gd name="connsiteX88" fmla="*/ 146482 w 555681"/>
              <a:gd name="connsiteY88" fmla="*/ 566610 h 643667"/>
              <a:gd name="connsiteX89" fmla="*/ 187197 w 555681"/>
              <a:gd name="connsiteY89" fmla="*/ 597217 h 643667"/>
              <a:gd name="connsiteX90" fmla="*/ 186317 w 555681"/>
              <a:gd name="connsiteY90" fmla="*/ 612691 h 643667"/>
              <a:gd name="connsiteX91" fmla="*/ 200996 w 555681"/>
              <a:gd name="connsiteY91" fmla="*/ 636655 h 643667"/>
              <a:gd name="connsiteX92" fmla="*/ 222489 w 555681"/>
              <a:gd name="connsiteY92" fmla="*/ 643668 h 643667"/>
              <a:gd name="connsiteX93" fmla="*/ 228309 w 555681"/>
              <a:gd name="connsiteY93" fmla="*/ 643214 h 643667"/>
              <a:gd name="connsiteX94" fmla="*/ 252273 w 555681"/>
              <a:gd name="connsiteY94" fmla="*/ 628535 h 643667"/>
              <a:gd name="connsiteX95" fmla="*/ 258831 w 555681"/>
              <a:gd name="connsiteY95" fmla="*/ 601192 h 643667"/>
              <a:gd name="connsiteX96" fmla="*/ 216810 w 555681"/>
              <a:gd name="connsiteY96" fmla="*/ 570670 h 643667"/>
              <a:gd name="connsiteX97" fmla="*/ 202103 w 555681"/>
              <a:gd name="connsiteY97" fmla="*/ 576462 h 643667"/>
              <a:gd name="connsiteX98" fmla="*/ 172035 w 555681"/>
              <a:gd name="connsiteY98" fmla="*/ 553862 h 643667"/>
              <a:gd name="connsiteX99" fmla="*/ 257781 w 555681"/>
              <a:gd name="connsiteY99" fmla="*/ 439837 h 643667"/>
              <a:gd name="connsiteX100" fmla="*/ 295430 w 555681"/>
              <a:gd name="connsiteY100" fmla="*/ 468144 h 643667"/>
              <a:gd name="connsiteX101" fmla="*/ 303096 w 555681"/>
              <a:gd name="connsiteY101" fmla="*/ 470700 h 643667"/>
              <a:gd name="connsiteX102" fmla="*/ 313317 w 555681"/>
              <a:gd name="connsiteY102" fmla="*/ 465589 h 643667"/>
              <a:gd name="connsiteX103" fmla="*/ 333163 w 555681"/>
              <a:gd name="connsiteY103" fmla="*/ 439212 h 643667"/>
              <a:gd name="connsiteX104" fmla="*/ 397757 w 555681"/>
              <a:gd name="connsiteY104" fmla="*/ 487792 h 643667"/>
              <a:gd name="connsiteX105" fmla="*/ 375497 w 555681"/>
              <a:gd name="connsiteY105" fmla="*/ 517377 h 643667"/>
              <a:gd name="connsiteX106" fmla="*/ 357979 w 555681"/>
              <a:gd name="connsiteY106" fmla="*/ 515305 h 643667"/>
              <a:gd name="connsiteX107" fmla="*/ 357979 w 555681"/>
              <a:gd name="connsiteY107" fmla="*/ 515305 h 643667"/>
              <a:gd name="connsiteX108" fmla="*/ 326065 w 555681"/>
              <a:gd name="connsiteY108" fmla="*/ 556275 h 643667"/>
              <a:gd name="connsiteX109" fmla="*/ 339949 w 555681"/>
              <a:gd name="connsiteY109" fmla="*/ 580721 h 643667"/>
              <a:gd name="connsiteX110" fmla="*/ 362436 w 555681"/>
              <a:gd name="connsiteY110" fmla="*/ 588473 h 643667"/>
              <a:gd name="connsiteX111" fmla="*/ 367036 w 555681"/>
              <a:gd name="connsiteY111" fmla="*/ 588189 h 643667"/>
              <a:gd name="connsiteX112" fmla="*/ 398949 w 555681"/>
              <a:gd name="connsiteY112" fmla="*/ 547190 h 643667"/>
              <a:gd name="connsiteX113" fmla="*/ 394775 w 555681"/>
              <a:gd name="connsiteY113" fmla="*/ 534214 h 643667"/>
              <a:gd name="connsiteX114" fmla="*/ 425837 w 555681"/>
              <a:gd name="connsiteY114" fmla="*/ 492931 h 643667"/>
              <a:gd name="connsiteX115" fmla="*/ 428279 w 555681"/>
              <a:gd name="connsiteY115" fmla="*/ 483448 h 643667"/>
              <a:gd name="connsiteX116" fmla="*/ 423310 w 555681"/>
              <a:gd name="connsiteY116" fmla="*/ 475015 h 643667"/>
              <a:gd name="connsiteX117" fmla="*/ 348524 w 555681"/>
              <a:gd name="connsiteY117" fmla="*/ 418769 h 643667"/>
              <a:gd name="connsiteX118" fmla="*/ 387223 w 555681"/>
              <a:gd name="connsiteY118" fmla="*/ 367294 h 643667"/>
              <a:gd name="connsiteX119" fmla="*/ 462009 w 555681"/>
              <a:gd name="connsiteY119" fmla="*/ 423539 h 643667"/>
              <a:gd name="connsiteX120" fmla="*/ 469675 w 555681"/>
              <a:gd name="connsiteY120" fmla="*/ 426095 h 643667"/>
              <a:gd name="connsiteX121" fmla="*/ 479897 w 555681"/>
              <a:gd name="connsiteY121" fmla="*/ 420984 h 643667"/>
              <a:gd name="connsiteX122" fmla="*/ 510958 w 555681"/>
              <a:gd name="connsiteY122" fmla="*/ 379673 h 643667"/>
              <a:gd name="connsiteX123" fmla="*/ 518795 w 555681"/>
              <a:gd name="connsiteY123" fmla="*/ 380553 h 643667"/>
              <a:gd name="connsiteX124" fmla="*/ 524558 w 555681"/>
              <a:gd name="connsiteY124" fmla="*/ 380099 h 643667"/>
              <a:gd name="connsiteX125" fmla="*/ 548522 w 555681"/>
              <a:gd name="connsiteY125" fmla="*/ 365420 h 643667"/>
              <a:gd name="connsiteX126" fmla="*/ 555222 w 555681"/>
              <a:gd name="connsiteY126" fmla="*/ 338077 h 643667"/>
              <a:gd name="connsiteX127" fmla="*/ 505422 w 555681"/>
              <a:gd name="connsiteY127" fmla="*/ 224592 h 643667"/>
              <a:gd name="connsiteX128" fmla="*/ 506813 w 555681"/>
              <a:gd name="connsiteY128" fmla="*/ 224507 h 643667"/>
              <a:gd name="connsiteX129" fmla="*/ 517886 w 555681"/>
              <a:gd name="connsiteY129" fmla="*/ 234302 h 643667"/>
              <a:gd name="connsiteX130" fmla="*/ 508176 w 555681"/>
              <a:gd name="connsiteY130" fmla="*/ 246767 h 643667"/>
              <a:gd name="connsiteX131" fmla="*/ 495711 w 555681"/>
              <a:gd name="connsiteY131" fmla="*/ 237056 h 643667"/>
              <a:gd name="connsiteX132" fmla="*/ 505422 w 555681"/>
              <a:gd name="connsiteY132" fmla="*/ 224592 h 643667"/>
              <a:gd name="connsiteX133" fmla="*/ 291710 w 555681"/>
              <a:gd name="connsiteY133" fmla="*/ 47876 h 643667"/>
              <a:gd name="connsiteX134" fmla="*/ 283391 w 555681"/>
              <a:gd name="connsiteY134" fmla="*/ 45888 h 643667"/>
              <a:gd name="connsiteX135" fmla="*/ 278933 w 555681"/>
              <a:gd name="connsiteY135" fmla="*/ 38591 h 643667"/>
              <a:gd name="connsiteX136" fmla="*/ 280921 w 555681"/>
              <a:gd name="connsiteY136" fmla="*/ 30272 h 643667"/>
              <a:gd name="connsiteX137" fmla="*/ 288218 w 555681"/>
              <a:gd name="connsiteY137" fmla="*/ 25815 h 643667"/>
              <a:gd name="connsiteX138" fmla="*/ 289978 w 555681"/>
              <a:gd name="connsiteY138" fmla="*/ 25673 h 643667"/>
              <a:gd name="connsiteX139" fmla="*/ 300994 w 555681"/>
              <a:gd name="connsiteY139" fmla="*/ 35099 h 643667"/>
              <a:gd name="connsiteX140" fmla="*/ 299007 w 555681"/>
              <a:gd name="connsiteY140" fmla="*/ 43418 h 643667"/>
              <a:gd name="connsiteX141" fmla="*/ 291710 w 555681"/>
              <a:gd name="connsiteY141" fmla="*/ 47876 h 643667"/>
              <a:gd name="connsiteX142" fmla="*/ 184244 w 555681"/>
              <a:gd name="connsiteY142" fmla="*/ 91913 h 643667"/>
              <a:gd name="connsiteX143" fmla="*/ 191683 w 555681"/>
              <a:gd name="connsiteY143" fmla="*/ 87682 h 643667"/>
              <a:gd name="connsiteX144" fmla="*/ 193074 w 555681"/>
              <a:gd name="connsiteY144" fmla="*/ 87597 h 643667"/>
              <a:gd name="connsiteX145" fmla="*/ 204147 w 555681"/>
              <a:gd name="connsiteY145" fmla="*/ 97393 h 643667"/>
              <a:gd name="connsiteX146" fmla="*/ 194437 w 555681"/>
              <a:gd name="connsiteY146" fmla="*/ 109857 h 643667"/>
              <a:gd name="connsiteX147" fmla="*/ 194437 w 555681"/>
              <a:gd name="connsiteY147" fmla="*/ 109857 h 643667"/>
              <a:gd name="connsiteX148" fmla="*/ 181972 w 555681"/>
              <a:gd name="connsiteY148" fmla="*/ 100147 h 643667"/>
              <a:gd name="connsiteX149" fmla="*/ 184244 w 555681"/>
              <a:gd name="connsiteY149" fmla="*/ 91913 h 643667"/>
              <a:gd name="connsiteX150" fmla="*/ 45773 w 555681"/>
              <a:gd name="connsiteY150" fmla="*/ 313205 h 643667"/>
              <a:gd name="connsiteX151" fmla="*/ 38476 w 555681"/>
              <a:gd name="connsiteY151" fmla="*/ 317663 h 643667"/>
              <a:gd name="connsiteX152" fmla="*/ 25699 w 555681"/>
              <a:gd name="connsiteY152" fmla="*/ 308379 h 643667"/>
              <a:gd name="connsiteX153" fmla="*/ 34984 w 555681"/>
              <a:gd name="connsiteY153" fmla="*/ 295602 h 643667"/>
              <a:gd name="connsiteX154" fmla="*/ 36744 w 555681"/>
              <a:gd name="connsiteY154" fmla="*/ 295460 h 643667"/>
              <a:gd name="connsiteX155" fmla="*/ 43274 w 555681"/>
              <a:gd name="connsiteY155" fmla="*/ 297589 h 643667"/>
              <a:gd name="connsiteX156" fmla="*/ 47732 w 555681"/>
              <a:gd name="connsiteY156" fmla="*/ 304886 h 643667"/>
              <a:gd name="connsiteX157" fmla="*/ 47732 w 555681"/>
              <a:gd name="connsiteY157" fmla="*/ 304886 h 643667"/>
              <a:gd name="connsiteX158" fmla="*/ 45773 w 555681"/>
              <a:gd name="connsiteY158" fmla="*/ 313205 h 643667"/>
              <a:gd name="connsiteX159" fmla="*/ 53922 w 555681"/>
              <a:gd name="connsiteY159" fmla="*/ 411473 h 643667"/>
              <a:gd name="connsiteX160" fmla="*/ 41457 w 555681"/>
              <a:gd name="connsiteY160" fmla="*/ 401762 h 643667"/>
              <a:gd name="connsiteX161" fmla="*/ 43729 w 555681"/>
              <a:gd name="connsiteY161" fmla="*/ 393528 h 643667"/>
              <a:gd name="connsiteX162" fmla="*/ 51167 w 555681"/>
              <a:gd name="connsiteY162" fmla="*/ 389298 h 643667"/>
              <a:gd name="connsiteX163" fmla="*/ 52559 w 555681"/>
              <a:gd name="connsiteY163" fmla="*/ 389213 h 643667"/>
              <a:gd name="connsiteX164" fmla="*/ 63632 w 555681"/>
              <a:gd name="connsiteY164" fmla="*/ 399008 h 643667"/>
              <a:gd name="connsiteX165" fmla="*/ 53922 w 555681"/>
              <a:gd name="connsiteY165" fmla="*/ 411473 h 643667"/>
              <a:gd name="connsiteX166" fmla="*/ 220899 w 555681"/>
              <a:gd name="connsiteY166" fmla="*/ 595855 h 643667"/>
              <a:gd name="connsiteX167" fmla="*/ 229218 w 555681"/>
              <a:gd name="connsiteY167" fmla="*/ 597842 h 643667"/>
              <a:gd name="connsiteX168" fmla="*/ 233675 w 555681"/>
              <a:gd name="connsiteY168" fmla="*/ 605139 h 643667"/>
              <a:gd name="connsiteX169" fmla="*/ 231688 w 555681"/>
              <a:gd name="connsiteY169" fmla="*/ 613458 h 643667"/>
              <a:gd name="connsiteX170" fmla="*/ 224391 w 555681"/>
              <a:gd name="connsiteY170" fmla="*/ 617916 h 643667"/>
              <a:gd name="connsiteX171" fmla="*/ 216072 w 555681"/>
              <a:gd name="connsiteY171" fmla="*/ 615928 h 643667"/>
              <a:gd name="connsiteX172" fmla="*/ 211614 w 555681"/>
              <a:gd name="connsiteY172" fmla="*/ 608631 h 643667"/>
              <a:gd name="connsiteX173" fmla="*/ 213602 w 555681"/>
              <a:gd name="connsiteY173" fmla="*/ 600312 h 643667"/>
              <a:gd name="connsiteX174" fmla="*/ 220899 w 555681"/>
              <a:gd name="connsiteY174" fmla="*/ 595855 h 643667"/>
              <a:gd name="connsiteX175" fmla="*/ 363998 w 555681"/>
              <a:gd name="connsiteY175" fmla="*/ 562806 h 643667"/>
              <a:gd name="connsiteX176" fmla="*/ 355764 w 555681"/>
              <a:gd name="connsiteY176" fmla="*/ 560534 h 643667"/>
              <a:gd name="connsiteX177" fmla="*/ 351533 w 555681"/>
              <a:gd name="connsiteY177" fmla="*/ 553095 h 643667"/>
              <a:gd name="connsiteX178" fmla="*/ 361244 w 555681"/>
              <a:gd name="connsiteY178" fmla="*/ 540631 h 643667"/>
              <a:gd name="connsiteX179" fmla="*/ 369478 w 555681"/>
              <a:gd name="connsiteY179" fmla="*/ 542902 h 643667"/>
              <a:gd name="connsiteX180" fmla="*/ 373708 w 555681"/>
              <a:gd name="connsiteY180" fmla="*/ 550341 h 643667"/>
              <a:gd name="connsiteX181" fmla="*/ 363998 w 555681"/>
              <a:gd name="connsiteY181" fmla="*/ 562806 h 643667"/>
              <a:gd name="connsiteX182" fmla="*/ 300682 w 555681"/>
              <a:gd name="connsiteY182" fmla="*/ 440007 h 643667"/>
              <a:gd name="connsiteX183" fmla="*/ 162069 w 555681"/>
              <a:gd name="connsiteY183" fmla="*/ 335778 h 643667"/>
              <a:gd name="connsiteX184" fmla="*/ 266327 w 555681"/>
              <a:gd name="connsiteY184" fmla="*/ 197165 h 643667"/>
              <a:gd name="connsiteX185" fmla="*/ 404940 w 555681"/>
              <a:gd name="connsiteY185" fmla="*/ 301394 h 643667"/>
              <a:gd name="connsiteX186" fmla="*/ 300682 w 555681"/>
              <a:gd name="connsiteY186" fmla="*/ 440007 h 643667"/>
              <a:gd name="connsiteX187" fmla="*/ 527994 w 555681"/>
              <a:gd name="connsiteY187" fmla="*/ 350400 h 643667"/>
              <a:gd name="connsiteX188" fmla="*/ 520697 w 555681"/>
              <a:gd name="connsiteY188" fmla="*/ 354857 h 643667"/>
              <a:gd name="connsiteX189" fmla="*/ 507920 w 555681"/>
              <a:gd name="connsiteY189" fmla="*/ 345573 h 643667"/>
              <a:gd name="connsiteX190" fmla="*/ 517205 w 555681"/>
              <a:gd name="connsiteY190" fmla="*/ 332796 h 643667"/>
              <a:gd name="connsiteX191" fmla="*/ 525524 w 555681"/>
              <a:gd name="connsiteY191" fmla="*/ 334784 h 643667"/>
              <a:gd name="connsiteX192" fmla="*/ 529981 w 555681"/>
              <a:gd name="connsiteY192" fmla="*/ 342081 h 643667"/>
              <a:gd name="connsiteX193" fmla="*/ 527994 w 555681"/>
              <a:gd name="connsiteY193" fmla="*/ 350400 h 64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555681" h="643667">
                <a:moveTo>
                  <a:pt x="555222" y="338077"/>
                </a:moveTo>
                <a:cubicBezTo>
                  <a:pt x="553689" y="328396"/>
                  <a:pt x="548465" y="319878"/>
                  <a:pt x="540543" y="314114"/>
                </a:cubicBezTo>
                <a:cubicBezTo>
                  <a:pt x="532593" y="308350"/>
                  <a:pt x="522911" y="306022"/>
                  <a:pt x="513201" y="307555"/>
                </a:cubicBezTo>
                <a:cubicBezTo>
                  <a:pt x="493213" y="310735"/>
                  <a:pt x="479499" y="329588"/>
                  <a:pt x="482679" y="349576"/>
                </a:cubicBezTo>
                <a:cubicBezTo>
                  <a:pt x="482679" y="349576"/>
                  <a:pt x="482679" y="349576"/>
                  <a:pt x="482679" y="349576"/>
                </a:cubicBezTo>
                <a:cubicBezTo>
                  <a:pt x="483644" y="355681"/>
                  <a:pt x="486086" y="361161"/>
                  <a:pt x="489578" y="365789"/>
                </a:cubicBezTo>
                <a:lnTo>
                  <a:pt x="467290" y="395402"/>
                </a:lnTo>
                <a:lnTo>
                  <a:pt x="402697" y="346822"/>
                </a:lnTo>
                <a:lnTo>
                  <a:pt x="433020" y="306505"/>
                </a:lnTo>
                <a:cubicBezTo>
                  <a:pt x="435065" y="303807"/>
                  <a:pt x="435945" y="300400"/>
                  <a:pt x="435462" y="297022"/>
                </a:cubicBezTo>
                <a:cubicBezTo>
                  <a:pt x="434979" y="293671"/>
                  <a:pt x="433191" y="290633"/>
                  <a:pt x="430493" y="288589"/>
                </a:cubicBezTo>
                <a:lnTo>
                  <a:pt x="396025" y="262666"/>
                </a:lnTo>
                <a:lnTo>
                  <a:pt x="442844" y="200401"/>
                </a:lnTo>
                <a:lnTo>
                  <a:pt x="472458" y="222661"/>
                </a:lnTo>
                <a:cubicBezTo>
                  <a:pt x="470413" y="228056"/>
                  <a:pt x="469590" y="234018"/>
                  <a:pt x="470357" y="240151"/>
                </a:cubicBezTo>
                <a:cubicBezTo>
                  <a:pt x="472685" y="258720"/>
                  <a:pt x="488528" y="272348"/>
                  <a:pt x="506784" y="272348"/>
                </a:cubicBezTo>
                <a:cubicBezTo>
                  <a:pt x="508289" y="272348"/>
                  <a:pt x="509822" y="272263"/>
                  <a:pt x="511356" y="272064"/>
                </a:cubicBezTo>
                <a:cubicBezTo>
                  <a:pt x="531458" y="269566"/>
                  <a:pt x="545768" y="251167"/>
                  <a:pt x="543269" y="231065"/>
                </a:cubicBezTo>
                <a:cubicBezTo>
                  <a:pt x="540770" y="210963"/>
                  <a:pt x="522344" y="196653"/>
                  <a:pt x="502270" y="199152"/>
                </a:cubicBezTo>
                <a:cubicBezTo>
                  <a:pt x="497585" y="199748"/>
                  <a:pt x="493241" y="201196"/>
                  <a:pt x="489323" y="203326"/>
                </a:cubicBezTo>
                <a:lnTo>
                  <a:pt x="448012" y="172264"/>
                </a:lnTo>
                <a:cubicBezTo>
                  <a:pt x="442361" y="168034"/>
                  <a:pt x="434355" y="169169"/>
                  <a:pt x="430124" y="174791"/>
                </a:cubicBezTo>
                <a:lnTo>
                  <a:pt x="375610" y="247278"/>
                </a:lnTo>
                <a:lnTo>
                  <a:pt x="321977" y="206960"/>
                </a:lnTo>
                <a:lnTo>
                  <a:pt x="395627" y="109034"/>
                </a:lnTo>
                <a:cubicBezTo>
                  <a:pt x="397671" y="106336"/>
                  <a:pt x="398552" y="102929"/>
                  <a:pt x="398069" y="99550"/>
                </a:cubicBezTo>
                <a:cubicBezTo>
                  <a:pt x="397586" y="96200"/>
                  <a:pt x="395798" y="93162"/>
                  <a:pt x="393100" y="91118"/>
                </a:cubicBezTo>
                <a:lnTo>
                  <a:pt x="326463" y="41005"/>
                </a:lnTo>
                <a:cubicBezTo>
                  <a:pt x="326832" y="37711"/>
                  <a:pt x="326803" y="34332"/>
                  <a:pt x="326264" y="30982"/>
                </a:cubicBezTo>
                <a:cubicBezTo>
                  <a:pt x="324731" y="21300"/>
                  <a:pt x="319506" y="12782"/>
                  <a:pt x="311585" y="7019"/>
                </a:cubicBezTo>
                <a:cubicBezTo>
                  <a:pt x="303635" y="1255"/>
                  <a:pt x="293925" y="-1073"/>
                  <a:pt x="284243" y="460"/>
                </a:cubicBezTo>
                <a:cubicBezTo>
                  <a:pt x="274561" y="1993"/>
                  <a:pt x="266043" y="7217"/>
                  <a:pt x="260279" y="15139"/>
                </a:cubicBezTo>
                <a:cubicBezTo>
                  <a:pt x="254516" y="23089"/>
                  <a:pt x="252187" y="32799"/>
                  <a:pt x="253721" y="42481"/>
                </a:cubicBezTo>
                <a:cubicBezTo>
                  <a:pt x="255254" y="52163"/>
                  <a:pt x="260478" y="60681"/>
                  <a:pt x="268400" y="66445"/>
                </a:cubicBezTo>
                <a:cubicBezTo>
                  <a:pt x="274731" y="71044"/>
                  <a:pt x="282227" y="73458"/>
                  <a:pt x="289893" y="73458"/>
                </a:cubicBezTo>
                <a:cubicBezTo>
                  <a:pt x="291824" y="73458"/>
                  <a:pt x="293783" y="73316"/>
                  <a:pt x="295713" y="73003"/>
                </a:cubicBezTo>
                <a:cubicBezTo>
                  <a:pt x="302840" y="71868"/>
                  <a:pt x="309285" y="68744"/>
                  <a:pt x="314509" y="64031"/>
                </a:cubicBezTo>
                <a:lnTo>
                  <a:pt x="367490" y="103866"/>
                </a:lnTo>
                <a:lnTo>
                  <a:pt x="301534" y="191685"/>
                </a:lnTo>
                <a:lnTo>
                  <a:pt x="271466" y="169056"/>
                </a:lnTo>
                <a:cubicBezTo>
                  <a:pt x="265816" y="164825"/>
                  <a:pt x="257809" y="165961"/>
                  <a:pt x="253579" y="171583"/>
                </a:cubicBezTo>
                <a:lnTo>
                  <a:pt x="223255" y="211900"/>
                </a:lnTo>
                <a:lnTo>
                  <a:pt x="157839" y="162724"/>
                </a:lnTo>
                <a:lnTo>
                  <a:pt x="180099" y="133111"/>
                </a:lnTo>
                <a:cubicBezTo>
                  <a:pt x="184159" y="134644"/>
                  <a:pt x="188531" y="135496"/>
                  <a:pt x="193046" y="135496"/>
                </a:cubicBezTo>
                <a:cubicBezTo>
                  <a:pt x="194550" y="135496"/>
                  <a:pt x="196084" y="135410"/>
                  <a:pt x="197617" y="135212"/>
                </a:cubicBezTo>
                <a:cubicBezTo>
                  <a:pt x="217719" y="132713"/>
                  <a:pt x="232029" y="114315"/>
                  <a:pt x="229530" y="94213"/>
                </a:cubicBezTo>
                <a:cubicBezTo>
                  <a:pt x="227032" y="74111"/>
                  <a:pt x="208633" y="59801"/>
                  <a:pt x="188531" y="62299"/>
                </a:cubicBezTo>
                <a:cubicBezTo>
                  <a:pt x="178792" y="63520"/>
                  <a:pt x="170104" y="68432"/>
                  <a:pt x="164085" y="76183"/>
                </a:cubicBezTo>
                <a:cubicBezTo>
                  <a:pt x="158066" y="83934"/>
                  <a:pt x="155397" y="93560"/>
                  <a:pt x="156618" y="103298"/>
                </a:cubicBezTo>
                <a:cubicBezTo>
                  <a:pt x="157214" y="107983"/>
                  <a:pt x="158662" y="112356"/>
                  <a:pt x="160792" y="116274"/>
                </a:cubicBezTo>
                <a:lnTo>
                  <a:pt x="129730" y="157585"/>
                </a:lnTo>
                <a:cubicBezTo>
                  <a:pt x="125499" y="163235"/>
                  <a:pt x="126635" y="171242"/>
                  <a:pt x="132257" y="175473"/>
                </a:cubicBezTo>
                <a:lnTo>
                  <a:pt x="207895" y="232343"/>
                </a:lnTo>
                <a:lnTo>
                  <a:pt x="169196" y="283819"/>
                </a:lnTo>
                <a:lnTo>
                  <a:pt x="93558" y="226948"/>
                </a:lnTo>
                <a:cubicBezTo>
                  <a:pt x="90832" y="224904"/>
                  <a:pt x="87425" y="224052"/>
                  <a:pt x="84075" y="224507"/>
                </a:cubicBezTo>
                <a:cubicBezTo>
                  <a:pt x="80724" y="224989"/>
                  <a:pt x="77686" y="226778"/>
                  <a:pt x="75642" y="229475"/>
                </a:cubicBezTo>
                <a:lnTo>
                  <a:pt x="44609" y="270758"/>
                </a:lnTo>
                <a:cubicBezTo>
                  <a:pt x="40180" y="269793"/>
                  <a:pt x="35580" y="269623"/>
                  <a:pt x="30980" y="270361"/>
                </a:cubicBezTo>
                <a:cubicBezTo>
                  <a:pt x="10992" y="273541"/>
                  <a:pt x="-2722" y="292394"/>
                  <a:pt x="458" y="312382"/>
                </a:cubicBezTo>
                <a:cubicBezTo>
                  <a:pt x="3326" y="330440"/>
                  <a:pt x="18970" y="343358"/>
                  <a:pt x="36716" y="343358"/>
                </a:cubicBezTo>
                <a:cubicBezTo>
                  <a:pt x="38618" y="343358"/>
                  <a:pt x="40549" y="343216"/>
                  <a:pt x="42479" y="342904"/>
                </a:cubicBezTo>
                <a:cubicBezTo>
                  <a:pt x="52161" y="341371"/>
                  <a:pt x="60679" y="336147"/>
                  <a:pt x="66443" y="328225"/>
                </a:cubicBezTo>
                <a:cubicBezTo>
                  <a:pt x="72206" y="320304"/>
                  <a:pt x="74535" y="310565"/>
                  <a:pt x="73001" y="300883"/>
                </a:cubicBezTo>
                <a:cubicBezTo>
                  <a:pt x="72064" y="294892"/>
                  <a:pt x="69680" y="289356"/>
                  <a:pt x="66130" y="284642"/>
                </a:cubicBezTo>
                <a:lnTo>
                  <a:pt x="88390" y="255057"/>
                </a:lnTo>
                <a:lnTo>
                  <a:pt x="153807" y="304262"/>
                </a:lnTo>
                <a:lnTo>
                  <a:pt x="133960" y="330639"/>
                </a:lnTo>
                <a:cubicBezTo>
                  <a:pt x="131916" y="333336"/>
                  <a:pt x="131036" y="336743"/>
                  <a:pt x="131519" y="340122"/>
                </a:cubicBezTo>
                <a:cubicBezTo>
                  <a:pt x="132001" y="343472"/>
                  <a:pt x="133790" y="346510"/>
                  <a:pt x="136487" y="348554"/>
                </a:cubicBezTo>
                <a:lnTo>
                  <a:pt x="165533" y="370388"/>
                </a:lnTo>
                <a:lnTo>
                  <a:pt x="116442" y="435663"/>
                </a:lnTo>
                <a:lnTo>
                  <a:pt x="86829" y="413403"/>
                </a:lnTo>
                <a:cubicBezTo>
                  <a:pt x="88873" y="408009"/>
                  <a:pt x="89696" y="402046"/>
                  <a:pt x="88930" y="395913"/>
                </a:cubicBezTo>
                <a:cubicBezTo>
                  <a:pt x="88930" y="395913"/>
                  <a:pt x="88930" y="395913"/>
                  <a:pt x="88930" y="395913"/>
                </a:cubicBezTo>
                <a:cubicBezTo>
                  <a:pt x="86431" y="375811"/>
                  <a:pt x="68033" y="361501"/>
                  <a:pt x="47931" y="364000"/>
                </a:cubicBezTo>
                <a:cubicBezTo>
                  <a:pt x="38192" y="365221"/>
                  <a:pt x="29504" y="370133"/>
                  <a:pt x="23485" y="377884"/>
                </a:cubicBezTo>
                <a:cubicBezTo>
                  <a:pt x="17465" y="385635"/>
                  <a:pt x="14796" y="395260"/>
                  <a:pt x="16017" y="404999"/>
                </a:cubicBezTo>
                <a:cubicBezTo>
                  <a:pt x="18346" y="423568"/>
                  <a:pt x="34189" y="437196"/>
                  <a:pt x="52445" y="437196"/>
                </a:cubicBezTo>
                <a:cubicBezTo>
                  <a:pt x="53950" y="437196"/>
                  <a:pt x="55483" y="437111"/>
                  <a:pt x="57016" y="436912"/>
                </a:cubicBezTo>
                <a:cubicBezTo>
                  <a:pt x="61701" y="436316"/>
                  <a:pt x="66045" y="434868"/>
                  <a:pt x="69963" y="432739"/>
                </a:cubicBezTo>
                <a:lnTo>
                  <a:pt x="111275" y="463800"/>
                </a:lnTo>
                <a:cubicBezTo>
                  <a:pt x="113575" y="465532"/>
                  <a:pt x="116272" y="466356"/>
                  <a:pt x="118941" y="466356"/>
                </a:cubicBezTo>
                <a:cubicBezTo>
                  <a:pt x="122831" y="466356"/>
                  <a:pt x="126664" y="464595"/>
                  <a:pt x="129162" y="461245"/>
                </a:cubicBezTo>
                <a:lnTo>
                  <a:pt x="185919" y="385777"/>
                </a:lnTo>
                <a:lnTo>
                  <a:pt x="237395" y="424476"/>
                </a:lnTo>
                <a:lnTo>
                  <a:pt x="143955" y="548723"/>
                </a:lnTo>
                <a:cubicBezTo>
                  <a:pt x="139724" y="554373"/>
                  <a:pt x="140860" y="562380"/>
                  <a:pt x="146482" y="566610"/>
                </a:cubicBezTo>
                <a:lnTo>
                  <a:pt x="187197" y="597217"/>
                </a:lnTo>
                <a:cubicBezTo>
                  <a:pt x="185834" y="602186"/>
                  <a:pt x="185493" y="607439"/>
                  <a:pt x="186317" y="612691"/>
                </a:cubicBezTo>
                <a:cubicBezTo>
                  <a:pt x="187850" y="622373"/>
                  <a:pt x="193074" y="630891"/>
                  <a:pt x="200996" y="636655"/>
                </a:cubicBezTo>
                <a:cubicBezTo>
                  <a:pt x="207327" y="641255"/>
                  <a:pt x="214823" y="643668"/>
                  <a:pt x="222489" y="643668"/>
                </a:cubicBezTo>
                <a:cubicBezTo>
                  <a:pt x="224419" y="643668"/>
                  <a:pt x="226379" y="643526"/>
                  <a:pt x="228309" y="643214"/>
                </a:cubicBezTo>
                <a:cubicBezTo>
                  <a:pt x="237991" y="641680"/>
                  <a:pt x="246509" y="636456"/>
                  <a:pt x="252273" y="628535"/>
                </a:cubicBezTo>
                <a:cubicBezTo>
                  <a:pt x="258036" y="620613"/>
                  <a:pt x="260365" y="610903"/>
                  <a:pt x="258831" y="601192"/>
                </a:cubicBezTo>
                <a:cubicBezTo>
                  <a:pt x="255651" y="581204"/>
                  <a:pt x="236827" y="567490"/>
                  <a:pt x="216810" y="570670"/>
                </a:cubicBezTo>
                <a:cubicBezTo>
                  <a:pt x="211444" y="571522"/>
                  <a:pt x="206475" y="573538"/>
                  <a:pt x="202103" y="576462"/>
                </a:cubicBezTo>
                <a:lnTo>
                  <a:pt x="172035" y="553862"/>
                </a:lnTo>
                <a:lnTo>
                  <a:pt x="257781" y="439837"/>
                </a:lnTo>
                <a:lnTo>
                  <a:pt x="295430" y="468144"/>
                </a:lnTo>
                <a:cubicBezTo>
                  <a:pt x="297729" y="469876"/>
                  <a:pt x="300427" y="470700"/>
                  <a:pt x="303096" y="470700"/>
                </a:cubicBezTo>
                <a:cubicBezTo>
                  <a:pt x="306985" y="470700"/>
                  <a:pt x="310818" y="468939"/>
                  <a:pt x="313317" y="465589"/>
                </a:cubicBezTo>
                <a:lnTo>
                  <a:pt x="333163" y="439212"/>
                </a:lnTo>
                <a:lnTo>
                  <a:pt x="397757" y="487792"/>
                </a:lnTo>
                <a:lnTo>
                  <a:pt x="375497" y="517377"/>
                </a:lnTo>
                <a:cubicBezTo>
                  <a:pt x="369989" y="515276"/>
                  <a:pt x="363998" y="514538"/>
                  <a:pt x="357979" y="515305"/>
                </a:cubicBezTo>
                <a:cubicBezTo>
                  <a:pt x="357979" y="515305"/>
                  <a:pt x="357979" y="515305"/>
                  <a:pt x="357979" y="515305"/>
                </a:cubicBezTo>
                <a:cubicBezTo>
                  <a:pt x="337877" y="517803"/>
                  <a:pt x="323567" y="536202"/>
                  <a:pt x="326065" y="556275"/>
                </a:cubicBezTo>
                <a:cubicBezTo>
                  <a:pt x="327286" y="566014"/>
                  <a:pt x="332198" y="574702"/>
                  <a:pt x="339949" y="580721"/>
                </a:cubicBezTo>
                <a:cubicBezTo>
                  <a:pt x="346451" y="585804"/>
                  <a:pt x="354316" y="588473"/>
                  <a:pt x="362436" y="588473"/>
                </a:cubicBezTo>
                <a:cubicBezTo>
                  <a:pt x="363969" y="588473"/>
                  <a:pt x="365503" y="588387"/>
                  <a:pt x="367036" y="588189"/>
                </a:cubicBezTo>
                <a:cubicBezTo>
                  <a:pt x="387138" y="585690"/>
                  <a:pt x="401448" y="567292"/>
                  <a:pt x="398949" y="547190"/>
                </a:cubicBezTo>
                <a:cubicBezTo>
                  <a:pt x="398381" y="542562"/>
                  <a:pt x="396933" y="538189"/>
                  <a:pt x="394775" y="534214"/>
                </a:cubicBezTo>
                <a:lnTo>
                  <a:pt x="425837" y="492931"/>
                </a:lnTo>
                <a:cubicBezTo>
                  <a:pt x="427881" y="490234"/>
                  <a:pt x="428761" y="486827"/>
                  <a:pt x="428279" y="483448"/>
                </a:cubicBezTo>
                <a:cubicBezTo>
                  <a:pt x="427796" y="480098"/>
                  <a:pt x="426007" y="477060"/>
                  <a:pt x="423310" y="475015"/>
                </a:cubicBezTo>
                <a:lnTo>
                  <a:pt x="348524" y="418769"/>
                </a:lnTo>
                <a:lnTo>
                  <a:pt x="387223" y="367294"/>
                </a:lnTo>
                <a:lnTo>
                  <a:pt x="462009" y="423539"/>
                </a:lnTo>
                <a:cubicBezTo>
                  <a:pt x="464309" y="425271"/>
                  <a:pt x="467006" y="426095"/>
                  <a:pt x="469675" y="426095"/>
                </a:cubicBezTo>
                <a:cubicBezTo>
                  <a:pt x="473565" y="426095"/>
                  <a:pt x="477398" y="424334"/>
                  <a:pt x="479897" y="420984"/>
                </a:cubicBezTo>
                <a:lnTo>
                  <a:pt x="510958" y="379673"/>
                </a:lnTo>
                <a:cubicBezTo>
                  <a:pt x="513513" y="380241"/>
                  <a:pt x="516126" y="380553"/>
                  <a:pt x="518795" y="380553"/>
                </a:cubicBezTo>
                <a:cubicBezTo>
                  <a:pt x="520697" y="380553"/>
                  <a:pt x="522628" y="380411"/>
                  <a:pt x="524558" y="380099"/>
                </a:cubicBezTo>
                <a:cubicBezTo>
                  <a:pt x="534240" y="378565"/>
                  <a:pt x="542758" y="373341"/>
                  <a:pt x="548522" y="365420"/>
                </a:cubicBezTo>
                <a:cubicBezTo>
                  <a:pt x="554427" y="357498"/>
                  <a:pt x="556755" y="347788"/>
                  <a:pt x="555222" y="338077"/>
                </a:cubicBezTo>
                <a:close/>
                <a:moveTo>
                  <a:pt x="505422" y="224592"/>
                </a:moveTo>
                <a:cubicBezTo>
                  <a:pt x="505904" y="224535"/>
                  <a:pt x="506359" y="224507"/>
                  <a:pt x="506813" y="224507"/>
                </a:cubicBezTo>
                <a:cubicBezTo>
                  <a:pt x="512378" y="224507"/>
                  <a:pt x="517205" y="228652"/>
                  <a:pt x="517886" y="234302"/>
                </a:cubicBezTo>
                <a:cubicBezTo>
                  <a:pt x="518653" y="240407"/>
                  <a:pt x="514280" y="246000"/>
                  <a:pt x="508176" y="246767"/>
                </a:cubicBezTo>
                <a:cubicBezTo>
                  <a:pt x="502014" y="247533"/>
                  <a:pt x="496478" y="243161"/>
                  <a:pt x="495711" y="237056"/>
                </a:cubicBezTo>
                <a:cubicBezTo>
                  <a:pt x="494945" y="230952"/>
                  <a:pt x="499289" y="225358"/>
                  <a:pt x="505422" y="224592"/>
                </a:cubicBezTo>
                <a:close/>
                <a:moveTo>
                  <a:pt x="291710" y="47876"/>
                </a:moveTo>
                <a:cubicBezTo>
                  <a:pt x="288757" y="48358"/>
                  <a:pt x="285804" y="47649"/>
                  <a:pt x="283391" y="45888"/>
                </a:cubicBezTo>
                <a:cubicBezTo>
                  <a:pt x="280978" y="44128"/>
                  <a:pt x="279388" y="41544"/>
                  <a:pt x="278933" y="38591"/>
                </a:cubicBezTo>
                <a:cubicBezTo>
                  <a:pt x="278451" y="35639"/>
                  <a:pt x="279161" y="32686"/>
                  <a:pt x="280921" y="30272"/>
                </a:cubicBezTo>
                <a:cubicBezTo>
                  <a:pt x="282681" y="27859"/>
                  <a:pt x="285265" y="26269"/>
                  <a:pt x="288218" y="25815"/>
                </a:cubicBezTo>
                <a:cubicBezTo>
                  <a:pt x="288814" y="25729"/>
                  <a:pt x="289382" y="25673"/>
                  <a:pt x="289978" y="25673"/>
                </a:cubicBezTo>
                <a:cubicBezTo>
                  <a:pt x="295373" y="25673"/>
                  <a:pt x="300143" y="29591"/>
                  <a:pt x="300994" y="35099"/>
                </a:cubicBezTo>
                <a:cubicBezTo>
                  <a:pt x="301477" y="38052"/>
                  <a:pt x="300767" y="41005"/>
                  <a:pt x="299007" y="43418"/>
                </a:cubicBezTo>
                <a:cubicBezTo>
                  <a:pt x="297247" y="45803"/>
                  <a:pt x="294663" y="47393"/>
                  <a:pt x="291710" y="47876"/>
                </a:cubicBezTo>
                <a:close/>
                <a:moveTo>
                  <a:pt x="184244" y="91913"/>
                </a:moveTo>
                <a:cubicBezTo>
                  <a:pt x="186089" y="89556"/>
                  <a:pt x="188730" y="88051"/>
                  <a:pt x="191683" y="87682"/>
                </a:cubicBezTo>
                <a:cubicBezTo>
                  <a:pt x="192165" y="87626"/>
                  <a:pt x="192620" y="87597"/>
                  <a:pt x="193074" y="87597"/>
                </a:cubicBezTo>
                <a:cubicBezTo>
                  <a:pt x="198639" y="87597"/>
                  <a:pt x="203466" y="91742"/>
                  <a:pt x="204147" y="97393"/>
                </a:cubicBezTo>
                <a:cubicBezTo>
                  <a:pt x="204914" y="103497"/>
                  <a:pt x="200541" y="109090"/>
                  <a:pt x="194437" y="109857"/>
                </a:cubicBezTo>
                <a:cubicBezTo>
                  <a:pt x="194437" y="109857"/>
                  <a:pt x="194437" y="109857"/>
                  <a:pt x="194437" y="109857"/>
                </a:cubicBezTo>
                <a:cubicBezTo>
                  <a:pt x="188304" y="110624"/>
                  <a:pt x="182739" y="106251"/>
                  <a:pt x="181972" y="100147"/>
                </a:cubicBezTo>
                <a:cubicBezTo>
                  <a:pt x="181603" y="97194"/>
                  <a:pt x="182398" y="94269"/>
                  <a:pt x="184244" y="91913"/>
                </a:cubicBezTo>
                <a:close/>
                <a:moveTo>
                  <a:pt x="45773" y="313205"/>
                </a:moveTo>
                <a:cubicBezTo>
                  <a:pt x="44013" y="315619"/>
                  <a:pt x="41429" y="317209"/>
                  <a:pt x="38476" y="317663"/>
                </a:cubicBezTo>
                <a:cubicBezTo>
                  <a:pt x="32400" y="318600"/>
                  <a:pt x="26665" y="314455"/>
                  <a:pt x="25699" y="308379"/>
                </a:cubicBezTo>
                <a:cubicBezTo>
                  <a:pt x="24734" y="302303"/>
                  <a:pt x="28908" y="296567"/>
                  <a:pt x="34984" y="295602"/>
                </a:cubicBezTo>
                <a:cubicBezTo>
                  <a:pt x="35580" y="295517"/>
                  <a:pt x="36176" y="295460"/>
                  <a:pt x="36744" y="295460"/>
                </a:cubicBezTo>
                <a:cubicBezTo>
                  <a:pt x="39072" y="295460"/>
                  <a:pt x="41344" y="296198"/>
                  <a:pt x="43274" y="297589"/>
                </a:cubicBezTo>
                <a:cubicBezTo>
                  <a:pt x="45688" y="299350"/>
                  <a:pt x="47278" y="301934"/>
                  <a:pt x="47732" y="304886"/>
                </a:cubicBezTo>
                <a:cubicBezTo>
                  <a:pt x="47732" y="304886"/>
                  <a:pt x="47732" y="304886"/>
                  <a:pt x="47732" y="304886"/>
                </a:cubicBezTo>
                <a:cubicBezTo>
                  <a:pt x="48243" y="307839"/>
                  <a:pt x="47533" y="310792"/>
                  <a:pt x="45773" y="313205"/>
                </a:cubicBezTo>
                <a:close/>
                <a:moveTo>
                  <a:pt x="53922" y="411473"/>
                </a:moveTo>
                <a:cubicBezTo>
                  <a:pt x="47846" y="412239"/>
                  <a:pt x="42224" y="407867"/>
                  <a:pt x="41457" y="401762"/>
                </a:cubicBezTo>
                <a:cubicBezTo>
                  <a:pt x="41088" y="398809"/>
                  <a:pt x="41883" y="395885"/>
                  <a:pt x="43729" y="393528"/>
                </a:cubicBezTo>
                <a:cubicBezTo>
                  <a:pt x="45574" y="391172"/>
                  <a:pt x="48215" y="389667"/>
                  <a:pt x="51167" y="389298"/>
                </a:cubicBezTo>
                <a:cubicBezTo>
                  <a:pt x="51650" y="389241"/>
                  <a:pt x="52104" y="389213"/>
                  <a:pt x="52559" y="389213"/>
                </a:cubicBezTo>
                <a:cubicBezTo>
                  <a:pt x="58124" y="389213"/>
                  <a:pt x="62950" y="393358"/>
                  <a:pt x="63632" y="399008"/>
                </a:cubicBezTo>
                <a:cubicBezTo>
                  <a:pt x="64370" y="405113"/>
                  <a:pt x="60026" y="410706"/>
                  <a:pt x="53922" y="411473"/>
                </a:cubicBezTo>
                <a:close/>
                <a:moveTo>
                  <a:pt x="220899" y="595855"/>
                </a:moveTo>
                <a:cubicBezTo>
                  <a:pt x="223852" y="595400"/>
                  <a:pt x="226804" y="596110"/>
                  <a:pt x="229218" y="597842"/>
                </a:cubicBezTo>
                <a:cubicBezTo>
                  <a:pt x="231631" y="599602"/>
                  <a:pt x="233221" y="602186"/>
                  <a:pt x="233675" y="605139"/>
                </a:cubicBezTo>
                <a:cubicBezTo>
                  <a:pt x="234158" y="608092"/>
                  <a:pt x="233448" y="611045"/>
                  <a:pt x="231688" y="613458"/>
                </a:cubicBezTo>
                <a:cubicBezTo>
                  <a:pt x="229928" y="615872"/>
                  <a:pt x="227344" y="617461"/>
                  <a:pt x="224391" y="617916"/>
                </a:cubicBezTo>
                <a:cubicBezTo>
                  <a:pt x="221438" y="618398"/>
                  <a:pt x="218485" y="617689"/>
                  <a:pt x="216072" y="615928"/>
                </a:cubicBezTo>
                <a:cubicBezTo>
                  <a:pt x="213659" y="614168"/>
                  <a:pt x="212069" y="611584"/>
                  <a:pt x="211614" y="608631"/>
                </a:cubicBezTo>
                <a:cubicBezTo>
                  <a:pt x="211132" y="605679"/>
                  <a:pt x="211842" y="602726"/>
                  <a:pt x="213602" y="600312"/>
                </a:cubicBezTo>
                <a:cubicBezTo>
                  <a:pt x="215362" y="597899"/>
                  <a:pt x="217974" y="596309"/>
                  <a:pt x="220899" y="595855"/>
                </a:cubicBezTo>
                <a:close/>
                <a:moveTo>
                  <a:pt x="363998" y="562806"/>
                </a:moveTo>
                <a:cubicBezTo>
                  <a:pt x="361017" y="563175"/>
                  <a:pt x="358120" y="562380"/>
                  <a:pt x="355764" y="560534"/>
                </a:cubicBezTo>
                <a:cubicBezTo>
                  <a:pt x="353407" y="558689"/>
                  <a:pt x="351902" y="556048"/>
                  <a:pt x="351533" y="553095"/>
                </a:cubicBezTo>
                <a:cubicBezTo>
                  <a:pt x="350767" y="546991"/>
                  <a:pt x="355139" y="541397"/>
                  <a:pt x="361244" y="540631"/>
                </a:cubicBezTo>
                <a:cubicBezTo>
                  <a:pt x="364197" y="540262"/>
                  <a:pt x="367121" y="541057"/>
                  <a:pt x="369478" y="542902"/>
                </a:cubicBezTo>
                <a:cubicBezTo>
                  <a:pt x="371834" y="544748"/>
                  <a:pt x="373339" y="547388"/>
                  <a:pt x="373708" y="550341"/>
                </a:cubicBezTo>
                <a:cubicBezTo>
                  <a:pt x="374475" y="556446"/>
                  <a:pt x="370131" y="562039"/>
                  <a:pt x="363998" y="562806"/>
                </a:cubicBezTo>
                <a:close/>
                <a:moveTo>
                  <a:pt x="300682" y="440007"/>
                </a:moveTo>
                <a:lnTo>
                  <a:pt x="162069" y="335778"/>
                </a:lnTo>
                <a:lnTo>
                  <a:pt x="266327" y="197165"/>
                </a:lnTo>
                <a:lnTo>
                  <a:pt x="404940" y="301394"/>
                </a:lnTo>
                <a:lnTo>
                  <a:pt x="300682" y="440007"/>
                </a:lnTo>
                <a:close/>
                <a:moveTo>
                  <a:pt x="527994" y="350400"/>
                </a:moveTo>
                <a:cubicBezTo>
                  <a:pt x="526233" y="352813"/>
                  <a:pt x="523650" y="354403"/>
                  <a:pt x="520697" y="354857"/>
                </a:cubicBezTo>
                <a:cubicBezTo>
                  <a:pt x="514649" y="355823"/>
                  <a:pt x="508885" y="351649"/>
                  <a:pt x="507920" y="345573"/>
                </a:cubicBezTo>
                <a:cubicBezTo>
                  <a:pt x="506955" y="339497"/>
                  <a:pt x="511128" y="333762"/>
                  <a:pt x="517205" y="332796"/>
                </a:cubicBezTo>
                <a:cubicBezTo>
                  <a:pt x="520157" y="332314"/>
                  <a:pt x="523110" y="333024"/>
                  <a:pt x="525524" y="334784"/>
                </a:cubicBezTo>
                <a:cubicBezTo>
                  <a:pt x="527937" y="336544"/>
                  <a:pt x="529527" y="339128"/>
                  <a:pt x="529981" y="342081"/>
                </a:cubicBezTo>
                <a:cubicBezTo>
                  <a:pt x="530436" y="345034"/>
                  <a:pt x="529726" y="347986"/>
                  <a:pt x="527994" y="350400"/>
                </a:cubicBezTo>
                <a:close/>
              </a:path>
            </a:pathLst>
          </a:custGeom>
          <a:gradFill>
            <a:gsLst>
              <a:gs pos="100000">
                <a:srgbClr val="F0077C"/>
              </a:gs>
              <a:gs pos="0">
                <a:srgbClr val="F72D56"/>
              </a:gs>
            </a:gsLst>
            <a:lin ang="0" scaled="0"/>
          </a:gradFill>
          <a:ln w="281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2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slide title Century Gothic Bold size 36pt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text Century Gothic size 20pt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r>
              <a:rPr lang="en-US" dirty="0"/>
              <a:t>Nam in </a:t>
            </a:r>
            <a:r>
              <a:rPr lang="en-US" dirty="0" err="1"/>
              <a:t>est</a:t>
            </a:r>
            <a:r>
              <a:rPr lang="en-US" dirty="0"/>
              <a:t> in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ligula</a:t>
            </a:r>
          </a:p>
          <a:p>
            <a:r>
              <a:rPr lang="en-US" dirty="0"/>
              <a:t>Maecenas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et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faucibus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6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BBC4BA-D7E7-428B-86E7-CB96E46E8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text Century Gothic size 20pt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r>
              <a:rPr lang="en-US" dirty="0"/>
              <a:t>Nam in </a:t>
            </a:r>
            <a:r>
              <a:rPr lang="en-US" dirty="0" err="1"/>
              <a:t>est</a:t>
            </a:r>
            <a:r>
              <a:rPr lang="en-US" dirty="0"/>
              <a:t> in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ligula</a:t>
            </a:r>
          </a:p>
          <a:p>
            <a:r>
              <a:rPr lang="en-US" dirty="0"/>
              <a:t>Maecenas vel </a:t>
            </a:r>
            <a:r>
              <a:rPr lang="en-US" dirty="0" err="1"/>
              <a:t>lectus</a:t>
            </a:r>
            <a:r>
              <a:rPr lang="en-US" dirty="0"/>
              <a:t> et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faucibus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C35A07-01E4-47B2-BB46-9C45E58DDF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Body Header text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8A3D0F-8282-4F9E-8D45-F5A09BD2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9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25E6AA-5D5A-4428-BA92-50AD75CC3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Body Header text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ADE7C4-5FEE-41CB-BB8A-E40F5184F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IS THE CONTENT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OR DIVIDER SLIDE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2A6CD65-9730-47E2-8B73-1F6E380D1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2522" y="165918"/>
            <a:ext cx="5643704" cy="416242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C9670F9-C1FD-43F0-A269-9F18EEE0C3D0}"/>
              </a:ext>
            </a:extLst>
          </p:cNvPr>
          <p:cNvGrpSpPr/>
          <p:nvPr/>
        </p:nvGrpSpPr>
        <p:grpSpPr>
          <a:xfrm>
            <a:off x="9325546" y="2646985"/>
            <a:ext cx="256782" cy="366572"/>
            <a:chOff x="9325546" y="2646985"/>
            <a:chExt cx="256782" cy="36657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1FC549F-8D76-4624-AFF3-937CBDBD4B3F}"/>
                </a:ext>
              </a:extLst>
            </p:cNvPr>
            <p:cNvSpPr/>
            <p:nvPr/>
          </p:nvSpPr>
          <p:spPr>
            <a:xfrm>
              <a:off x="9384676" y="2646985"/>
              <a:ext cx="197652" cy="96260"/>
            </a:xfrm>
            <a:custGeom>
              <a:avLst/>
              <a:gdLst>
                <a:gd name="connsiteX0" fmla="*/ 183305 w 197652"/>
                <a:gd name="connsiteY0" fmla="*/ 96261 h 96260"/>
                <a:gd name="connsiteX1" fmla="*/ 177982 w 197652"/>
                <a:gd name="connsiteY1" fmla="*/ 95241 h 96260"/>
                <a:gd name="connsiteX2" fmla="*/ 9025 w 197652"/>
                <a:gd name="connsiteY2" fmla="*/ 27671 h 96260"/>
                <a:gd name="connsiteX3" fmla="*/ 1025 w 197652"/>
                <a:gd name="connsiteY3" fmla="*/ 9025 h 96260"/>
                <a:gd name="connsiteX4" fmla="*/ 19671 w 197652"/>
                <a:gd name="connsiteY4" fmla="*/ 1025 h 96260"/>
                <a:gd name="connsiteX5" fmla="*/ 188628 w 197652"/>
                <a:gd name="connsiteY5" fmla="*/ 68595 h 96260"/>
                <a:gd name="connsiteX6" fmla="*/ 196628 w 197652"/>
                <a:gd name="connsiteY6" fmla="*/ 87241 h 96260"/>
                <a:gd name="connsiteX7" fmla="*/ 183305 w 197652"/>
                <a:gd name="connsiteY7" fmla="*/ 96261 h 9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652" h="96260">
                  <a:moveTo>
                    <a:pt x="183305" y="96261"/>
                  </a:moveTo>
                  <a:cubicBezTo>
                    <a:pt x="181520" y="96261"/>
                    <a:pt x="179735" y="95942"/>
                    <a:pt x="177982" y="95241"/>
                  </a:cubicBezTo>
                  <a:lnTo>
                    <a:pt x="9025" y="27671"/>
                  </a:lnTo>
                  <a:cubicBezTo>
                    <a:pt x="1663" y="24739"/>
                    <a:pt x="-1907" y="16388"/>
                    <a:pt x="1025" y="9025"/>
                  </a:cubicBezTo>
                  <a:cubicBezTo>
                    <a:pt x="3958" y="1663"/>
                    <a:pt x="12308" y="-1907"/>
                    <a:pt x="19671" y="1025"/>
                  </a:cubicBezTo>
                  <a:lnTo>
                    <a:pt x="188628" y="68595"/>
                  </a:lnTo>
                  <a:cubicBezTo>
                    <a:pt x="195990" y="71528"/>
                    <a:pt x="199560" y="79878"/>
                    <a:pt x="196628" y="87241"/>
                  </a:cubicBezTo>
                  <a:cubicBezTo>
                    <a:pt x="194365" y="92850"/>
                    <a:pt x="188978" y="96261"/>
                    <a:pt x="183305" y="96261"/>
                  </a:cubicBezTo>
                  <a:close/>
                </a:path>
              </a:pathLst>
            </a:custGeom>
            <a:solidFill>
              <a:srgbClr val="FA4340"/>
            </a:solidFill>
            <a:ln w="3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2E6905A-694A-49D7-BB77-8CA89119BF19}"/>
                </a:ext>
              </a:extLst>
            </p:cNvPr>
            <p:cNvSpPr/>
            <p:nvPr/>
          </p:nvSpPr>
          <p:spPr>
            <a:xfrm>
              <a:off x="9325546" y="2815899"/>
              <a:ext cx="239897" cy="37148"/>
            </a:xfrm>
            <a:custGeom>
              <a:avLst/>
              <a:gdLst>
                <a:gd name="connsiteX0" fmla="*/ 225543 w 239897"/>
                <a:gd name="connsiteY0" fmla="*/ 37148 h 37148"/>
                <a:gd name="connsiteX1" fmla="*/ 224969 w 239897"/>
                <a:gd name="connsiteY1" fmla="*/ 37148 h 37148"/>
                <a:gd name="connsiteX2" fmla="*/ 13781 w 239897"/>
                <a:gd name="connsiteY2" fmla="*/ 28702 h 37148"/>
                <a:gd name="connsiteX3" fmla="*/ 12 w 239897"/>
                <a:gd name="connsiteY3" fmla="*/ 13786 h 37148"/>
                <a:gd name="connsiteX4" fmla="*/ 14928 w 239897"/>
                <a:gd name="connsiteY4" fmla="*/ 17 h 37148"/>
                <a:gd name="connsiteX5" fmla="*/ 226116 w 239897"/>
                <a:gd name="connsiteY5" fmla="*/ 8463 h 37148"/>
                <a:gd name="connsiteX6" fmla="*/ 239885 w 239897"/>
                <a:gd name="connsiteY6" fmla="*/ 23379 h 37148"/>
                <a:gd name="connsiteX7" fmla="*/ 225543 w 239897"/>
                <a:gd name="connsiteY7" fmla="*/ 37148 h 3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897" h="37148">
                  <a:moveTo>
                    <a:pt x="225543" y="37148"/>
                  </a:moveTo>
                  <a:cubicBezTo>
                    <a:pt x="225351" y="37148"/>
                    <a:pt x="225160" y="37148"/>
                    <a:pt x="224969" y="37148"/>
                  </a:cubicBezTo>
                  <a:lnTo>
                    <a:pt x="13781" y="28702"/>
                  </a:lnTo>
                  <a:cubicBezTo>
                    <a:pt x="5877" y="28383"/>
                    <a:pt x="-307" y="21722"/>
                    <a:pt x="12" y="13786"/>
                  </a:cubicBezTo>
                  <a:cubicBezTo>
                    <a:pt x="331" y="5881"/>
                    <a:pt x="7024" y="-366"/>
                    <a:pt x="14928" y="17"/>
                  </a:cubicBezTo>
                  <a:lnTo>
                    <a:pt x="226116" y="8463"/>
                  </a:lnTo>
                  <a:cubicBezTo>
                    <a:pt x="234021" y="8782"/>
                    <a:pt x="240204" y="15443"/>
                    <a:pt x="239885" y="23379"/>
                  </a:cubicBezTo>
                  <a:cubicBezTo>
                    <a:pt x="239567" y="31124"/>
                    <a:pt x="233192" y="37148"/>
                    <a:pt x="225543" y="37148"/>
                  </a:cubicBezTo>
                  <a:close/>
                </a:path>
              </a:pathLst>
            </a:custGeom>
            <a:solidFill>
              <a:srgbClr val="FA4340"/>
            </a:solidFill>
            <a:ln w="3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1ABCC1A-DF2C-4DB9-A91C-60A4FFC05EA7}"/>
                </a:ext>
              </a:extLst>
            </p:cNvPr>
            <p:cNvSpPr/>
            <p:nvPr/>
          </p:nvSpPr>
          <p:spPr>
            <a:xfrm>
              <a:off x="9350882" y="2942636"/>
              <a:ext cx="206118" cy="70921"/>
            </a:xfrm>
            <a:custGeom>
              <a:avLst/>
              <a:gdLst>
                <a:gd name="connsiteX0" fmla="*/ 205721 w 206118"/>
                <a:gd name="connsiteY0" fmla="*/ 11033 h 70921"/>
                <a:gd name="connsiteX1" fmla="*/ 195075 w 206118"/>
                <a:gd name="connsiteY1" fmla="*/ 28308 h 70921"/>
                <a:gd name="connsiteX2" fmla="*/ 17672 w 206118"/>
                <a:gd name="connsiteY2" fmla="*/ 70539 h 70921"/>
                <a:gd name="connsiteX3" fmla="*/ 14326 w 206118"/>
                <a:gd name="connsiteY3" fmla="*/ 70921 h 70921"/>
                <a:gd name="connsiteX4" fmla="*/ 397 w 206118"/>
                <a:gd name="connsiteY4" fmla="*/ 59893 h 70921"/>
                <a:gd name="connsiteX5" fmla="*/ 11011 w 206118"/>
                <a:gd name="connsiteY5" fmla="*/ 42618 h 70921"/>
                <a:gd name="connsiteX6" fmla="*/ 188414 w 206118"/>
                <a:gd name="connsiteY6" fmla="*/ 387 h 70921"/>
                <a:gd name="connsiteX7" fmla="*/ 205721 w 206118"/>
                <a:gd name="connsiteY7" fmla="*/ 11033 h 70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118" h="70921">
                  <a:moveTo>
                    <a:pt x="205721" y="11033"/>
                  </a:moveTo>
                  <a:cubicBezTo>
                    <a:pt x="207569" y="18746"/>
                    <a:pt x="202788" y="26459"/>
                    <a:pt x="195075" y="28308"/>
                  </a:cubicBezTo>
                  <a:lnTo>
                    <a:pt x="17672" y="70539"/>
                  </a:lnTo>
                  <a:cubicBezTo>
                    <a:pt x="16557" y="70794"/>
                    <a:pt x="15441" y="70921"/>
                    <a:pt x="14326" y="70921"/>
                  </a:cubicBezTo>
                  <a:cubicBezTo>
                    <a:pt x="7823" y="70921"/>
                    <a:pt x="1959" y="66491"/>
                    <a:pt x="397" y="59893"/>
                  </a:cubicBezTo>
                  <a:cubicBezTo>
                    <a:pt x="-1451" y="52180"/>
                    <a:pt x="3330" y="44467"/>
                    <a:pt x="11011" y="42618"/>
                  </a:cubicBezTo>
                  <a:lnTo>
                    <a:pt x="188414" y="387"/>
                  </a:lnTo>
                  <a:cubicBezTo>
                    <a:pt x="196127" y="-1430"/>
                    <a:pt x="203872" y="3319"/>
                    <a:pt x="205721" y="11033"/>
                  </a:cubicBezTo>
                  <a:close/>
                </a:path>
              </a:pathLst>
            </a:custGeom>
            <a:solidFill>
              <a:srgbClr val="FA4340"/>
            </a:solidFill>
            <a:ln w="3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4700F60-FCBF-456B-9474-DF80F0B449BF}"/>
              </a:ext>
            </a:extLst>
          </p:cNvPr>
          <p:cNvGrpSpPr/>
          <p:nvPr/>
        </p:nvGrpSpPr>
        <p:grpSpPr>
          <a:xfrm>
            <a:off x="8827164" y="1903623"/>
            <a:ext cx="265218" cy="442585"/>
            <a:chOff x="8827164" y="1903623"/>
            <a:chExt cx="265218" cy="44258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809245A-D124-4604-84E7-BFBDF8B5D889}"/>
                </a:ext>
              </a:extLst>
            </p:cNvPr>
            <p:cNvSpPr/>
            <p:nvPr/>
          </p:nvSpPr>
          <p:spPr>
            <a:xfrm>
              <a:off x="8827164" y="1903623"/>
              <a:ext cx="197646" cy="54026"/>
            </a:xfrm>
            <a:custGeom>
              <a:avLst/>
              <a:gdLst>
                <a:gd name="connsiteX0" fmla="*/ 161 w 197646"/>
                <a:gd name="connsiteY0" fmla="*/ 12210 h 54026"/>
                <a:gd name="connsiteX1" fmla="*/ 16480 w 197646"/>
                <a:gd name="connsiteY1" fmla="*/ 162 h 54026"/>
                <a:gd name="connsiteX2" fmla="*/ 185437 w 197646"/>
                <a:gd name="connsiteY2" fmla="*/ 25501 h 54026"/>
                <a:gd name="connsiteX3" fmla="*/ 197485 w 197646"/>
                <a:gd name="connsiteY3" fmla="*/ 41820 h 54026"/>
                <a:gd name="connsiteX4" fmla="*/ 183333 w 197646"/>
                <a:gd name="connsiteY4" fmla="*/ 54027 h 54026"/>
                <a:gd name="connsiteX5" fmla="*/ 181198 w 197646"/>
                <a:gd name="connsiteY5" fmla="*/ 53867 h 54026"/>
                <a:gd name="connsiteX6" fmla="*/ 12241 w 197646"/>
                <a:gd name="connsiteY6" fmla="*/ 28529 h 54026"/>
                <a:gd name="connsiteX7" fmla="*/ 161 w 197646"/>
                <a:gd name="connsiteY7" fmla="*/ 12210 h 5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646" h="54026">
                  <a:moveTo>
                    <a:pt x="161" y="12210"/>
                  </a:moveTo>
                  <a:cubicBezTo>
                    <a:pt x="1340" y="4369"/>
                    <a:pt x="8639" y="-1017"/>
                    <a:pt x="16480" y="162"/>
                  </a:cubicBezTo>
                  <a:lnTo>
                    <a:pt x="185437" y="25501"/>
                  </a:lnTo>
                  <a:cubicBezTo>
                    <a:pt x="193278" y="26680"/>
                    <a:pt x="198664" y="33979"/>
                    <a:pt x="197485" y="41820"/>
                  </a:cubicBezTo>
                  <a:cubicBezTo>
                    <a:pt x="196433" y="48927"/>
                    <a:pt x="190313" y="54027"/>
                    <a:pt x="183333" y="54027"/>
                  </a:cubicBezTo>
                  <a:cubicBezTo>
                    <a:pt x="182632" y="54027"/>
                    <a:pt x="181899" y="53963"/>
                    <a:pt x="181198" y="53867"/>
                  </a:cubicBezTo>
                  <a:lnTo>
                    <a:pt x="12241" y="28529"/>
                  </a:lnTo>
                  <a:cubicBezTo>
                    <a:pt x="4400" y="27349"/>
                    <a:pt x="-1018" y="20050"/>
                    <a:pt x="161" y="12210"/>
                  </a:cubicBezTo>
                  <a:close/>
                </a:path>
              </a:pathLst>
            </a:custGeom>
            <a:solidFill>
              <a:srgbClr val="FC662B"/>
            </a:solidFill>
            <a:ln w="3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E53033-5466-4452-A7B0-E7EAA939D1DF}"/>
                </a:ext>
              </a:extLst>
            </p:cNvPr>
            <p:cNvSpPr/>
            <p:nvPr/>
          </p:nvSpPr>
          <p:spPr>
            <a:xfrm>
              <a:off x="8827188" y="2080992"/>
              <a:ext cx="197651" cy="45582"/>
            </a:xfrm>
            <a:custGeom>
              <a:avLst/>
              <a:gdLst>
                <a:gd name="connsiteX0" fmla="*/ 184712 w 197651"/>
                <a:gd name="connsiteY0" fmla="*/ 28626 h 45582"/>
                <a:gd name="connsiteX1" fmla="*/ 15755 w 197651"/>
                <a:gd name="connsiteY1" fmla="*/ 45519 h 45582"/>
                <a:gd name="connsiteX2" fmla="*/ 14321 w 197651"/>
                <a:gd name="connsiteY2" fmla="*/ 45583 h 45582"/>
                <a:gd name="connsiteX3" fmla="*/ 74 w 197651"/>
                <a:gd name="connsiteY3" fmla="*/ 32674 h 45582"/>
                <a:gd name="connsiteX4" fmla="*/ 12918 w 197651"/>
                <a:gd name="connsiteY4" fmla="*/ 16961 h 45582"/>
                <a:gd name="connsiteX5" fmla="*/ 181875 w 197651"/>
                <a:gd name="connsiteY5" fmla="*/ 68 h 45582"/>
                <a:gd name="connsiteX6" fmla="*/ 197588 w 197651"/>
                <a:gd name="connsiteY6" fmla="*/ 12913 h 45582"/>
                <a:gd name="connsiteX7" fmla="*/ 184712 w 197651"/>
                <a:gd name="connsiteY7" fmla="*/ 28626 h 4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651" h="45582">
                  <a:moveTo>
                    <a:pt x="184712" y="28626"/>
                  </a:moveTo>
                  <a:lnTo>
                    <a:pt x="15755" y="45519"/>
                  </a:lnTo>
                  <a:cubicBezTo>
                    <a:pt x="15277" y="45583"/>
                    <a:pt x="14799" y="45583"/>
                    <a:pt x="14321" y="45583"/>
                  </a:cubicBezTo>
                  <a:cubicBezTo>
                    <a:pt x="7054" y="45583"/>
                    <a:pt x="807" y="40069"/>
                    <a:pt x="74" y="32674"/>
                  </a:cubicBezTo>
                  <a:cubicBezTo>
                    <a:pt x="-723" y="24802"/>
                    <a:pt x="5046" y="17758"/>
                    <a:pt x="12918" y="16961"/>
                  </a:cubicBezTo>
                  <a:lnTo>
                    <a:pt x="181875" y="68"/>
                  </a:lnTo>
                  <a:cubicBezTo>
                    <a:pt x="189779" y="-697"/>
                    <a:pt x="196792" y="5041"/>
                    <a:pt x="197588" y="12913"/>
                  </a:cubicBezTo>
                  <a:cubicBezTo>
                    <a:pt x="198321" y="20818"/>
                    <a:pt x="192584" y="27861"/>
                    <a:pt x="184712" y="28626"/>
                  </a:cubicBezTo>
                  <a:close/>
                </a:path>
              </a:pathLst>
            </a:custGeom>
            <a:solidFill>
              <a:srgbClr val="FC662B"/>
            </a:solidFill>
            <a:ln w="3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F72D541-2669-44C3-A8C2-3AD6441859D0}"/>
                </a:ext>
              </a:extLst>
            </p:cNvPr>
            <p:cNvSpPr/>
            <p:nvPr/>
          </p:nvSpPr>
          <p:spPr>
            <a:xfrm>
              <a:off x="8920100" y="2224610"/>
              <a:ext cx="172282" cy="121598"/>
            </a:xfrm>
            <a:custGeom>
              <a:avLst/>
              <a:gdLst>
                <a:gd name="connsiteX0" fmla="*/ 169982 w 172282"/>
                <a:gd name="connsiteY0" fmla="*/ 6570 h 121598"/>
                <a:gd name="connsiteX1" fmla="*/ 165743 w 172282"/>
                <a:gd name="connsiteY1" fmla="*/ 26395 h 121598"/>
                <a:gd name="connsiteX2" fmla="*/ 22125 w 172282"/>
                <a:gd name="connsiteY2" fmla="*/ 119303 h 121598"/>
                <a:gd name="connsiteX3" fmla="*/ 14348 w 172282"/>
                <a:gd name="connsiteY3" fmla="*/ 121598 h 121598"/>
                <a:gd name="connsiteX4" fmla="*/ 2301 w 172282"/>
                <a:gd name="connsiteY4" fmla="*/ 115033 h 121598"/>
                <a:gd name="connsiteX5" fmla="*/ 6540 w 172282"/>
                <a:gd name="connsiteY5" fmla="*/ 95208 h 121598"/>
                <a:gd name="connsiteX6" fmla="*/ 150158 w 172282"/>
                <a:gd name="connsiteY6" fmla="*/ 2299 h 121598"/>
                <a:gd name="connsiteX7" fmla="*/ 169982 w 172282"/>
                <a:gd name="connsiteY7" fmla="*/ 6570 h 12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282" h="121598">
                  <a:moveTo>
                    <a:pt x="169982" y="6570"/>
                  </a:moveTo>
                  <a:cubicBezTo>
                    <a:pt x="174285" y="13231"/>
                    <a:pt x="172373" y="22092"/>
                    <a:pt x="165743" y="26395"/>
                  </a:cubicBezTo>
                  <a:lnTo>
                    <a:pt x="22125" y="119303"/>
                  </a:lnTo>
                  <a:cubicBezTo>
                    <a:pt x="19703" y="120865"/>
                    <a:pt x="17026" y="121598"/>
                    <a:pt x="14348" y="121598"/>
                  </a:cubicBezTo>
                  <a:cubicBezTo>
                    <a:pt x="9631" y="121598"/>
                    <a:pt x="5042" y="119272"/>
                    <a:pt x="2301" y="115033"/>
                  </a:cubicBezTo>
                  <a:cubicBezTo>
                    <a:pt x="-2002" y="108371"/>
                    <a:pt x="-90" y="99511"/>
                    <a:pt x="6540" y="95208"/>
                  </a:cubicBezTo>
                  <a:lnTo>
                    <a:pt x="150158" y="2299"/>
                  </a:lnTo>
                  <a:cubicBezTo>
                    <a:pt x="156819" y="-2004"/>
                    <a:pt x="165680" y="-91"/>
                    <a:pt x="169982" y="6570"/>
                  </a:cubicBezTo>
                  <a:close/>
                </a:path>
              </a:pathLst>
            </a:custGeom>
            <a:solidFill>
              <a:srgbClr val="FC662B"/>
            </a:solidFill>
            <a:ln w="3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4DA2F99-5BBF-4EE8-BB5A-34325CB7E168}"/>
              </a:ext>
            </a:extLst>
          </p:cNvPr>
          <p:cNvGrpSpPr/>
          <p:nvPr/>
        </p:nvGrpSpPr>
        <p:grpSpPr>
          <a:xfrm>
            <a:off x="8523091" y="1042003"/>
            <a:ext cx="375000" cy="425700"/>
            <a:chOff x="8523091" y="1042003"/>
            <a:chExt cx="375000" cy="4257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3FA9B1-1FF8-4C9D-8F5F-63986E286CFF}"/>
                </a:ext>
              </a:extLst>
            </p:cNvPr>
            <p:cNvSpPr/>
            <p:nvPr/>
          </p:nvSpPr>
          <p:spPr>
            <a:xfrm>
              <a:off x="8523091" y="1042003"/>
              <a:ext cx="282118" cy="54033"/>
            </a:xfrm>
            <a:custGeom>
              <a:avLst/>
              <a:gdLst>
                <a:gd name="connsiteX0" fmla="*/ 269174 w 282118"/>
                <a:gd name="connsiteY0" fmla="*/ 28631 h 54033"/>
                <a:gd name="connsiteX1" fmla="*/ 15755 w 282118"/>
                <a:gd name="connsiteY1" fmla="*/ 53970 h 54033"/>
                <a:gd name="connsiteX2" fmla="*/ 14321 w 282118"/>
                <a:gd name="connsiteY2" fmla="*/ 54034 h 54033"/>
                <a:gd name="connsiteX3" fmla="*/ 74 w 282118"/>
                <a:gd name="connsiteY3" fmla="*/ 41126 h 54033"/>
                <a:gd name="connsiteX4" fmla="*/ 12918 w 282118"/>
                <a:gd name="connsiteY4" fmla="*/ 25412 h 54033"/>
                <a:gd name="connsiteX5" fmla="*/ 266337 w 282118"/>
                <a:gd name="connsiteY5" fmla="*/ 74 h 54033"/>
                <a:gd name="connsiteX6" fmla="*/ 282051 w 282118"/>
                <a:gd name="connsiteY6" fmla="*/ 12918 h 54033"/>
                <a:gd name="connsiteX7" fmla="*/ 269174 w 282118"/>
                <a:gd name="connsiteY7" fmla="*/ 28631 h 5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118" h="54033">
                  <a:moveTo>
                    <a:pt x="269174" y="28631"/>
                  </a:moveTo>
                  <a:lnTo>
                    <a:pt x="15755" y="53970"/>
                  </a:lnTo>
                  <a:cubicBezTo>
                    <a:pt x="15277" y="54034"/>
                    <a:pt x="14799" y="54034"/>
                    <a:pt x="14321" y="54034"/>
                  </a:cubicBezTo>
                  <a:cubicBezTo>
                    <a:pt x="7054" y="54034"/>
                    <a:pt x="807" y="48520"/>
                    <a:pt x="74" y="41126"/>
                  </a:cubicBezTo>
                  <a:cubicBezTo>
                    <a:pt x="-723" y="33253"/>
                    <a:pt x="5046" y="26209"/>
                    <a:pt x="12918" y="25412"/>
                  </a:cubicBezTo>
                  <a:lnTo>
                    <a:pt x="266337" y="74"/>
                  </a:lnTo>
                  <a:cubicBezTo>
                    <a:pt x="274210" y="-723"/>
                    <a:pt x="281254" y="5046"/>
                    <a:pt x="282051" y="12918"/>
                  </a:cubicBezTo>
                  <a:cubicBezTo>
                    <a:pt x="282816" y="20823"/>
                    <a:pt x="277047" y="27835"/>
                    <a:pt x="269174" y="28631"/>
                  </a:cubicBezTo>
                  <a:close/>
                </a:path>
              </a:pathLst>
            </a:custGeom>
            <a:solidFill>
              <a:srgbClr val="FE960E"/>
            </a:solidFill>
            <a:ln w="3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FC1DC12-2F19-4D8E-A187-B40543C5EA09}"/>
                </a:ext>
              </a:extLst>
            </p:cNvPr>
            <p:cNvSpPr/>
            <p:nvPr/>
          </p:nvSpPr>
          <p:spPr>
            <a:xfrm>
              <a:off x="8590639" y="1177185"/>
              <a:ext cx="256764" cy="130039"/>
            </a:xfrm>
            <a:custGeom>
              <a:avLst/>
              <a:gdLst>
                <a:gd name="connsiteX0" fmla="*/ 248255 w 256764"/>
                <a:gd name="connsiteY0" fmla="*/ 27442 h 130039"/>
                <a:gd name="connsiteX1" fmla="*/ 20175 w 256764"/>
                <a:gd name="connsiteY1" fmla="*/ 128797 h 130039"/>
                <a:gd name="connsiteX2" fmla="*/ 14342 w 256764"/>
                <a:gd name="connsiteY2" fmla="*/ 130040 h 130039"/>
                <a:gd name="connsiteX3" fmla="*/ 1243 w 256764"/>
                <a:gd name="connsiteY3" fmla="*/ 121530 h 130039"/>
                <a:gd name="connsiteX4" fmla="*/ 8509 w 256764"/>
                <a:gd name="connsiteY4" fmla="*/ 102597 h 130039"/>
                <a:gd name="connsiteX5" fmla="*/ 236590 w 256764"/>
                <a:gd name="connsiteY5" fmla="*/ 1243 h 130039"/>
                <a:gd name="connsiteX6" fmla="*/ 255522 w 256764"/>
                <a:gd name="connsiteY6" fmla="*/ 8510 h 130039"/>
                <a:gd name="connsiteX7" fmla="*/ 248255 w 256764"/>
                <a:gd name="connsiteY7" fmla="*/ 27442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764" h="130039">
                  <a:moveTo>
                    <a:pt x="248255" y="27442"/>
                  </a:moveTo>
                  <a:lnTo>
                    <a:pt x="20175" y="128797"/>
                  </a:lnTo>
                  <a:cubicBezTo>
                    <a:pt x="18294" y="129625"/>
                    <a:pt x="16318" y="130040"/>
                    <a:pt x="14342" y="130040"/>
                  </a:cubicBezTo>
                  <a:cubicBezTo>
                    <a:pt x="8860" y="130040"/>
                    <a:pt x="3601" y="126853"/>
                    <a:pt x="1243" y="121530"/>
                  </a:cubicBezTo>
                  <a:cubicBezTo>
                    <a:pt x="-1977" y="114295"/>
                    <a:pt x="1274" y="105817"/>
                    <a:pt x="8509" y="102597"/>
                  </a:cubicBezTo>
                  <a:lnTo>
                    <a:pt x="236590" y="1243"/>
                  </a:lnTo>
                  <a:cubicBezTo>
                    <a:pt x="243825" y="-1977"/>
                    <a:pt x="252303" y="1274"/>
                    <a:pt x="255522" y="8510"/>
                  </a:cubicBezTo>
                  <a:cubicBezTo>
                    <a:pt x="258741" y="15745"/>
                    <a:pt x="255491" y="24223"/>
                    <a:pt x="248255" y="27442"/>
                  </a:cubicBezTo>
                  <a:close/>
                </a:path>
              </a:pathLst>
            </a:custGeom>
            <a:solidFill>
              <a:srgbClr val="FE960E"/>
            </a:solidFill>
            <a:ln w="3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36C5487-827D-4673-BFF9-EFF1F1D946E8}"/>
                </a:ext>
              </a:extLst>
            </p:cNvPr>
            <p:cNvSpPr/>
            <p:nvPr/>
          </p:nvSpPr>
          <p:spPr>
            <a:xfrm>
              <a:off x="8725784" y="1320776"/>
              <a:ext cx="172307" cy="146927"/>
            </a:xfrm>
            <a:custGeom>
              <a:avLst/>
              <a:gdLst>
                <a:gd name="connsiteX0" fmla="*/ 167102 w 172307"/>
                <a:gd name="connsiteY0" fmla="*/ 25397 h 146927"/>
                <a:gd name="connsiteX1" fmla="*/ 23484 w 172307"/>
                <a:gd name="connsiteY1" fmla="*/ 143644 h 146927"/>
                <a:gd name="connsiteX2" fmla="*/ 14369 w 172307"/>
                <a:gd name="connsiteY2" fmla="*/ 146927 h 146927"/>
                <a:gd name="connsiteX3" fmla="*/ 3277 w 172307"/>
                <a:gd name="connsiteY3" fmla="*/ 141700 h 146927"/>
                <a:gd name="connsiteX4" fmla="*/ 5221 w 172307"/>
                <a:gd name="connsiteY4" fmla="*/ 121525 h 146927"/>
                <a:gd name="connsiteX5" fmla="*/ 148839 w 172307"/>
                <a:gd name="connsiteY5" fmla="*/ 3277 h 146927"/>
                <a:gd name="connsiteX6" fmla="*/ 169015 w 172307"/>
                <a:gd name="connsiteY6" fmla="*/ 5221 h 146927"/>
                <a:gd name="connsiteX7" fmla="*/ 167102 w 172307"/>
                <a:gd name="connsiteY7" fmla="*/ 25397 h 14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307" h="146927">
                  <a:moveTo>
                    <a:pt x="167102" y="25397"/>
                  </a:moveTo>
                  <a:lnTo>
                    <a:pt x="23484" y="143644"/>
                  </a:lnTo>
                  <a:cubicBezTo>
                    <a:pt x="20807" y="145843"/>
                    <a:pt x="17588" y="146927"/>
                    <a:pt x="14369" y="146927"/>
                  </a:cubicBezTo>
                  <a:cubicBezTo>
                    <a:pt x="10225" y="146927"/>
                    <a:pt x="6114" y="145142"/>
                    <a:pt x="3277" y="141700"/>
                  </a:cubicBezTo>
                  <a:cubicBezTo>
                    <a:pt x="-1759" y="135580"/>
                    <a:pt x="-898" y="126560"/>
                    <a:pt x="5221" y="121525"/>
                  </a:cubicBezTo>
                  <a:lnTo>
                    <a:pt x="148839" y="3277"/>
                  </a:lnTo>
                  <a:cubicBezTo>
                    <a:pt x="154959" y="-1759"/>
                    <a:pt x="163979" y="-898"/>
                    <a:pt x="169015" y="5221"/>
                  </a:cubicBezTo>
                  <a:cubicBezTo>
                    <a:pt x="174083" y="11341"/>
                    <a:pt x="173190" y="20361"/>
                    <a:pt x="167102" y="25397"/>
                  </a:cubicBezTo>
                  <a:close/>
                </a:path>
              </a:pathLst>
            </a:custGeom>
            <a:solidFill>
              <a:srgbClr val="FE960E"/>
            </a:solidFill>
            <a:ln w="3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CC5210D-4582-4435-A72E-6B9C7986011B}"/>
              </a:ext>
            </a:extLst>
          </p:cNvPr>
          <p:cNvGrpSpPr/>
          <p:nvPr/>
        </p:nvGrpSpPr>
        <p:grpSpPr>
          <a:xfrm>
            <a:off x="9139720" y="3550828"/>
            <a:ext cx="290549" cy="341234"/>
            <a:chOff x="9139720" y="3550828"/>
            <a:chExt cx="290549" cy="34123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4DC328A-2D1B-4A53-85B5-33DB379ACE67}"/>
                </a:ext>
              </a:extLst>
            </p:cNvPr>
            <p:cNvSpPr/>
            <p:nvPr/>
          </p:nvSpPr>
          <p:spPr>
            <a:xfrm>
              <a:off x="9215715" y="3550828"/>
              <a:ext cx="214554" cy="96261"/>
            </a:xfrm>
            <a:custGeom>
              <a:avLst/>
              <a:gdLst>
                <a:gd name="connsiteX0" fmla="*/ 213684 w 214554"/>
                <a:gd name="connsiteY0" fmla="*/ 86827 h 96261"/>
                <a:gd name="connsiteX1" fmla="*/ 200202 w 214554"/>
                <a:gd name="connsiteY1" fmla="*/ 96262 h 96261"/>
                <a:gd name="connsiteX2" fmla="*/ 195293 w 214554"/>
                <a:gd name="connsiteY2" fmla="*/ 95401 h 96261"/>
                <a:gd name="connsiteX3" fmla="*/ 9444 w 214554"/>
                <a:gd name="connsiteY3" fmla="*/ 27831 h 96261"/>
                <a:gd name="connsiteX4" fmla="*/ 870 w 214554"/>
                <a:gd name="connsiteY4" fmla="*/ 9440 h 96261"/>
                <a:gd name="connsiteX5" fmla="*/ 19261 w 214554"/>
                <a:gd name="connsiteY5" fmla="*/ 867 h 96261"/>
                <a:gd name="connsiteX6" fmla="*/ 205110 w 214554"/>
                <a:gd name="connsiteY6" fmla="*/ 68437 h 96261"/>
                <a:gd name="connsiteX7" fmla="*/ 213684 w 214554"/>
                <a:gd name="connsiteY7" fmla="*/ 86827 h 9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554" h="96261">
                  <a:moveTo>
                    <a:pt x="213684" y="86827"/>
                  </a:moveTo>
                  <a:cubicBezTo>
                    <a:pt x="211580" y="92660"/>
                    <a:pt x="206066" y="96262"/>
                    <a:pt x="200202" y="96262"/>
                  </a:cubicBezTo>
                  <a:cubicBezTo>
                    <a:pt x="198576" y="96262"/>
                    <a:pt x="196919" y="95975"/>
                    <a:pt x="195293" y="95401"/>
                  </a:cubicBezTo>
                  <a:lnTo>
                    <a:pt x="9444" y="27831"/>
                  </a:lnTo>
                  <a:cubicBezTo>
                    <a:pt x="1986" y="25122"/>
                    <a:pt x="-1839" y="16899"/>
                    <a:pt x="870" y="9440"/>
                  </a:cubicBezTo>
                  <a:cubicBezTo>
                    <a:pt x="3579" y="2014"/>
                    <a:pt x="11803" y="-1842"/>
                    <a:pt x="19261" y="867"/>
                  </a:cubicBezTo>
                  <a:lnTo>
                    <a:pt x="205110" y="68437"/>
                  </a:lnTo>
                  <a:cubicBezTo>
                    <a:pt x="212568" y="71146"/>
                    <a:pt x="216393" y="79369"/>
                    <a:pt x="213684" y="86827"/>
                  </a:cubicBezTo>
                  <a:close/>
                </a:path>
              </a:pathLst>
            </a:custGeom>
            <a:solidFill>
              <a:srgbClr val="F9394A"/>
            </a:solidFill>
            <a:ln w="3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8250E5E-B97B-466A-8212-B71136D19DFE}"/>
                </a:ext>
              </a:extLst>
            </p:cNvPr>
            <p:cNvSpPr/>
            <p:nvPr/>
          </p:nvSpPr>
          <p:spPr>
            <a:xfrm>
              <a:off x="9139720" y="3685991"/>
              <a:ext cx="231435" cy="45593"/>
            </a:xfrm>
            <a:custGeom>
              <a:avLst/>
              <a:gdLst>
                <a:gd name="connsiteX0" fmla="*/ 215893 w 231435"/>
                <a:gd name="connsiteY0" fmla="*/ 45530 h 45593"/>
                <a:gd name="connsiteX1" fmla="*/ 13152 w 231435"/>
                <a:gd name="connsiteY1" fmla="*/ 28637 h 45593"/>
                <a:gd name="connsiteX2" fmla="*/ 52 w 231435"/>
                <a:gd name="connsiteY2" fmla="*/ 13147 h 45593"/>
                <a:gd name="connsiteX3" fmla="*/ 15542 w 231435"/>
                <a:gd name="connsiteY3" fmla="*/ 48 h 45593"/>
                <a:gd name="connsiteX4" fmla="*/ 218284 w 231435"/>
                <a:gd name="connsiteY4" fmla="*/ 16940 h 45593"/>
                <a:gd name="connsiteX5" fmla="*/ 231383 w 231435"/>
                <a:gd name="connsiteY5" fmla="*/ 32430 h 45593"/>
                <a:gd name="connsiteX6" fmla="*/ 217105 w 231435"/>
                <a:gd name="connsiteY6" fmla="*/ 45594 h 45593"/>
                <a:gd name="connsiteX7" fmla="*/ 215893 w 231435"/>
                <a:gd name="connsiteY7" fmla="*/ 45530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1435" h="45593">
                  <a:moveTo>
                    <a:pt x="215893" y="45530"/>
                  </a:moveTo>
                  <a:lnTo>
                    <a:pt x="13152" y="28637"/>
                  </a:lnTo>
                  <a:cubicBezTo>
                    <a:pt x="5247" y="27968"/>
                    <a:pt x="-617" y="21052"/>
                    <a:pt x="52" y="13147"/>
                  </a:cubicBezTo>
                  <a:cubicBezTo>
                    <a:pt x="721" y="5243"/>
                    <a:pt x="7606" y="-590"/>
                    <a:pt x="15542" y="48"/>
                  </a:cubicBezTo>
                  <a:lnTo>
                    <a:pt x="218284" y="16940"/>
                  </a:lnTo>
                  <a:cubicBezTo>
                    <a:pt x="226188" y="17609"/>
                    <a:pt x="232053" y="24526"/>
                    <a:pt x="231383" y="32430"/>
                  </a:cubicBezTo>
                  <a:cubicBezTo>
                    <a:pt x="230746" y="39920"/>
                    <a:pt x="224499" y="45594"/>
                    <a:pt x="217105" y="45594"/>
                  </a:cubicBezTo>
                  <a:cubicBezTo>
                    <a:pt x="216690" y="45594"/>
                    <a:pt x="216308" y="45562"/>
                    <a:pt x="215893" y="45530"/>
                  </a:cubicBezTo>
                  <a:close/>
                </a:path>
              </a:pathLst>
            </a:custGeom>
            <a:solidFill>
              <a:srgbClr val="F9394A"/>
            </a:solidFill>
            <a:ln w="3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BFA7AB3-2621-4E25-995A-9B78330D609F}"/>
                </a:ext>
              </a:extLst>
            </p:cNvPr>
            <p:cNvSpPr/>
            <p:nvPr/>
          </p:nvSpPr>
          <p:spPr>
            <a:xfrm>
              <a:off x="9173504" y="3821157"/>
              <a:ext cx="231437" cy="70905"/>
            </a:xfrm>
            <a:custGeom>
              <a:avLst/>
              <a:gdLst>
                <a:gd name="connsiteX0" fmla="*/ 231129 w 231437"/>
                <a:gd name="connsiteY0" fmla="*/ 11400 h 70905"/>
                <a:gd name="connsiteX1" fmla="*/ 220006 w 231437"/>
                <a:gd name="connsiteY1" fmla="*/ 28356 h 70905"/>
                <a:gd name="connsiteX2" fmla="*/ 17264 w 231437"/>
                <a:gd name="connsiteY2" fmla="*/ 70587 h 70905"/>
                <a:gd name="connsiteX3" fmla="*/ 14332 w 231437"/>
                <a:gd name="connsiteY3" fmla="*/ 70906 h 70905"/>
                <a:gd name="connsiteX4" fmla="*/ 308 w 231437"/>
                <a:gd name="connsiteY4" fmla="*/ 59495 h 70905"/>
                <a:gd name="connsiteX5" fmla="*/ 11431 w 231437"/>
                <a:gd name="connsiteY5" fmla="*/ 42539 h 70905"/>
                <a:gd name="connsiteX6" fmla="*/ 214173 w 231437"/>
                <a:gd name="connsiteY6" fmla="*/ 308 h 70905"/>
                <a:gd name="connsiteX7" fmla="*/ 231129 w 231437"/>
                <a:gd name="connsiteY7" fmla="*/ 11400 h 7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1437" h="70905">
                  <a:moveTo>
                    <a:pt x="231129" y="11400"/>
                  </a:moveTo>
                  <a:cubicBezTo>
                    <a:pt x="232755" y="19145"/>
                    <a:pt x="227783" y="26762"/>
                    <a:pt x="220006" y="28356"/>
                  </a:cubicBezTo>
                  <a:lnTo>
                    <a:pt x="17264" y="70587"/>
                  </a:lnTo>
                  <a:cubicBezTo>
                    <a:pt x="16276" y="70778"/>
                    <a:pt x="15288" y="70906"/>
                    <a:pt x="14332" y="70906"/>
                  </a:cubicBezTo>
                  <a:cubicBezTo>
                    <a:pt x="7670" y="70906"/>
                    <a:pt x="1710" y="66252"/>
                    <a:pt x="308" y="59495"/>
                  </a:cubicBezTo>
                  <a:cubicBezTo>
                    <a:pt x="-1318" y="51750"/>
                    <a:pt x="3654" y="44133"/>
                    <a:pt x="11431" y="42539"/>
                  </a:cubicBezTo>
                  <a:lnTo>
                    <a:pt x="214173" y="308"/>
                  </a:lnTo>
                  <a:cubicBezTo>
                    <a:pt x="221918" y="-1318"/>
                    <a:pt x="229504" y="3655"/>
                    <a:pt x="231129" y="11400"/>
                  </a:cubicBezTo>
                  <a:close/>
                </a:path>
              </a:pathLst>
            </a:custGeom>
            <a:solidFill>
              <a:srgbClr val="F9394A"/>
            </a:solidFill>
            <a:ln w="3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E91102-84FB-4FB7-A3C2-4BF8740EC64D}"/>
              </a:ext>
            </a:extLst>
          </p:cNvPr>
          <p:cNvGrpSpPr/>
          <p:nvPr/>
        </p:nvGrpSpPr>
        <p:grpSpPr>
          <a:xfrm>
            <a:off x="6968985" y="3264261"/>
            <a:ext cx="308089" cy="382000"/>
            <a:chOff x="6968985" y="3264261"/>
            <a:chExt cx="308089" cy="382000"/>
          </a:xfrm>
          <a:solidFill>
            <a:srgbClr val="FFAD00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C1F2BC5-DF85-4BF2-801C-D14360066878}"/>
                </a:ext>
              </a:extLst>
            </p:cNvPr>
            <p:cNvSpPr/>
            <p:nvPr/>
          </p:nvSpPr>
          <p:spPr>
            <a:xfrm>
              <a:off x="6968985" y="3264261"/>
              <a:ext cx="214961" cy="41982"/>
            </a:xfrm>
            <a:custGeom>
              <a:avLst/>
              <a:gdLst>
                <a:gd name="connsiteX0" fmla="*/ 201633 w 214961"/>
                <a:gd name="connsiteY0" fmla="*/ 28660 h 41982"/>
                <a:gd name="connsiteX1" fmla="*/ 15369 w 214961"/>
                <a:gd name="connsiteY1" fmla="*/ 41951 h 41982"/>
                <a:gd name="connsiteX2" fmla="*/ 14317 w 214961"/>
                <a:gd name="connsiteY2" fmla="*/ 41983 h 41982"/>
                <a:gd name="connsiteX3" fmla="*/ 38 w 214961"/>
                <a:gd name="connsiteY3" fmla="*/ 28660 h 41982"/>
                <a:gd name="connsiteX4" fmla="*/ 13329 w 214961"/>
                <a:gd name="connsiteY4" fmla="*/ 13329 h 41982"/>
                <a:gd name="connsiteX5" fmla="*/ 199593 w 214961"/>
                <a:gd name="connsiteY5" fmla="*/ 38 h 41982"/>
                <a:gd name="connsiteX6" fmla="*/ 214923 w 214961"/>
                <a:gd name="connsiteY6" fmla="*/ 13329 h 41982"/>
                <a:gd name="connsiteX7" fmla="*/ 201633 w 214961"/>
                <a:gd name="connsiteY7" fmla="*/ 28660 h 4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961" h="41982">
                  <a:moveTo>
                    <a:pt x="201633" y="28660"/>
                  </a:moveTo>
                  <a:lnTo>
                    <a:pt x="15369" y="41951"/>
                  </a:lnTo>
                  <a:cubicBezTo>
                    <a:pt x="15018" y="41983"/>
                    <a:pt x="14668" y="41983"/>
                    <a:pt x="14317" y="41983"/>
                  </a:cubicBezTo>
                  <a:cubicBezTo>
                    <a:pt x="6859" y="41983"/>
                    <a:pt x="580" y="36214"/>
                    <a:pt x="38" y="28660"/>
                  </a:cubicBezTo>
                  <a:cubicBezTo>
                    <a:pt x="-536" y="20755"/>
                    <a:pt x="5425" y="13903"/>
                    <a:pt x="13329" y="13329"/>
                  </a:cubicBezTo>
                  <a:lnTo>
                    <a:pt x="199593" y="38"/>
                  </a:lnTo>
                  <a:cubicBezTo>
                    <a:pt x="207465" y="-536"/>
                    <a:pt x="214350" y="5425"/>
                    <a:pt x="214923" y="13329"/>
                  </a:cubicBezTo>
                  <a:cubicBezTo>
                    <a:pt x="215497" y="21234"/>
                    <a:pt x="209537" y="28086"/>
                    <a:pt x="201633" y="28660"/>
                  </a:cubicBezTo>
                  <a:close/>
                </a:path>
              </a:pathLst>
            </a:custGeom>
            <a:grpFill/>
            <a:ln w="3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CC6096A-68E4-4181-BAB6-6AE1669276F1}"/>
                </a:ext>
              </a:extLst>
            </p:cNvPr>
            <p:cNvSpPr/>
            <p:nvPr/>
          </p:nvSpPr>
          <p:spPr>
            <a:xfrm>
              <a:off x="7017788" y="3367756"/>
              <a:ext cx="194250" cy="123285"/>
            </a:xfrm>
            <a:custGeom>
              <a:avLst/>
              <a:gdLst>
                <a:gd name="connsiteX0" fmla="*/ 187156 w 194250"/>
                <a:gd name="connsiteY0" fmla="*/ 26712 h 123285"/>
                <a:gd name="connsiteX1" fmla="*/ 14343 w 194250"/>
                <a:gd name="connsiteY1" fmla="*/ 123286 h 123285"/>
                <a:gd name="connsiteX2" fmla="*/ 0 w 194250"/>
                <a:gd name="connsiteY2" fmla="*/ 108943 h 123285"/>
                <a:gd name="connsiteX3" fmla="*/ 10231 w 194250"/>
                <a:gd name="connsiteY3" fmla="*/ 95206 h 123285"/>
                <a:gd name="connsiteX4" fmla="*/ 172654 w 194250"/>
                <a:gd name="connsiteY4" fmla="*/ 1978 h 123285"/>
                <a:gd name="connsiteX5" fmla="*/ 192288 w 194250"/>
                <a:gd name="connsiteY5" fmla="*/ 7078 h 123285"/>
                <a:gd name="connsiteX6" fmla="*/ 187156 w 194250"/>
                <a:gd name="connsiteY6" fmla="*/ 26712 h 12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250" h="123285">
                  <a:moveTo>
                    <a:pt x="187156" y="26712"/>
                  </a:moveTo>
                  <a:cubicBezTo>
                    <a:pt x="22661" y="123286"/>
                    <a:pt x="19347" y="123286"/>
                    <a:pt x="14343" y="123286"/>
                  </a:cubicBezTo>
                  <a:cubicBezTo>
                    <a:pt x="6406" y="123286"/>
                    <a:pt x="0" y="116879"/>
                    <a:pt x="0" y="108943"/>
                  </a:cubicBezTo>
                  <a:cubicBezTo>
                    <a:pt x="0" y="102441"/>
                    <a:pt x="4303" y="96959"/>
                    <a:pt x="10231" y="95206"/>
                  </a:cubicBezTo>
                  <a:cubicBezTo>
                    <a:pt x="22024" y="89851"/>
                    <a:pt x="115538" y="35509"/>
                    <a:pt x="172654" y="1978"/>
                  </a:cubicBezTo>
                  <a:cubicBezTo>
                    <a:pt x="179475" y="-2038"/>
                    <a:pt x="188272" y="257"/>
                    <a:pt x="192288" y="7078"/>
                  </a:cubicBezTo>
                  <a:cubicBezTo>
                    <a:pt x="196272" y="13899"/>
                    <a:pt x="194009" y="22696"/>
                    <a:pt x="187156" y="26712"/>
                  </a:cubicBezTo>
                  <a:close/>
                </a:path>
              </a:pathLst>
            </a:custGeom>
            <a:grpFill/>
            <a:ln w="3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A5B85B0-ABC3-4F47-B1EF-B12E096F0A70}"/>
                </a:ext>
              </a:extLst>
            </p:cNvPr>
            <p:cNvSpPr/>
            <p:nvPr/>
          </p:nvSpPr>
          <p:spPr>
            <a:xfrm>
              <a:off x="7140483" y="3456460"/>
              <a:ext cx="136591" cy="189801"/>
            </a:xfrm>
            <a:custGeom>
              <a:avLst/>
              <a:gdLst>
                <a:gd name="connsiteX0" fmla="*/ 134167 w 136591"/>
                <a:gd name="connsiteY0" fmla="*/ 22311 h 189801"/>
                <a:gd name="connsiteX1" fmla="*/ 26247 w 136591"/>
                <a:gd name="connsiteY1" fmla="*/ 183427 h 189801"/>
                <a:gd name="connsiteX2" fmla="*/ 14326 w 136591"/>
                <a:gd name="connsiteY2" fmla="*/ 189801 h 189801"/>
                <a:gd name="connsiteX3" fmla="*/ 6358 w 136591"/>
                <a:gd name="connsiteY3" fmla="*/ 187379 h 189801"/>
                <a:gd name="connsiteX4" fmla="*/ 2438 w 136591"/>
                <a:gd name="connsiteY4" fmla="*/ 167491 h 189801"/>
                <a:gd name="connsiteX5" fmla="*/ 110359 w 136591"/>
                <a:gd name="connsiteY5" fmla="*/ 6374 h 189801"/>
                <a:gd name="connsiteX6" fmla="*/ 130247 w 136591"/>
                <a:gd name="connsiteY6" fmla="*/ 2422 h 189801"/>
                <a:gd name="connsiteX7" fmla="*/ 134167 w 136591"/>
                <a:gd name="connsiteY7" fmla="*/ 22311 h 189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591" h="189801">
                  <a:moveTo>
                    <a:pt x="134167" y="22311"/>
                  </a:moveTo>
                  <a:lnTo>
                    <a:pt x="26247" y="183427"/>
                  </a:lnTo>
                  <a:cubicBezTo>
                    <a:pt x="23474" y="187570"/>
                    <a:pt x="18948" y="189801"/>
                    <a:pt x="14326" y="189801"/>
                  </a:cubicBezTo>
                  <a:cubicBezTo>
                    <a:pt x="11585" y="189801"/>
                    <a:pt x="8812" y="189005"/>
                    <a:pt x="6358" y="187379"/>
                  </a:cubicBezTo>
                  <a:cubicBezTo>
                    <a:pt x="-208" y="182981"/>
                    <a:pt x="-1992" y="174056"/>
                    <a:pt x="2438" y="167491"/>
                  </a:cubicBezTo>
                  <a:lnTo>
                    <a:pt x="110359" y="6374"/>
                  </a:lnTo>
                  <a:cubicBezTo>
                    <a:pt x="114757" y="-223"/>
                    <a:pt x="123681" y="-1976"/>
                    <a:pt x="130247" y="2422"/>
                  </a:cubicBezTo>
                  <a:cubicBezTo>
                    <a:pt x="136813" y="6821"/>
                    <a:pt x="138566" y="15713"/>
                    <a:pt x="134167" y="22311"/>
                  </a:cubicBezTo>
                  <a:close/>
                </a:path>
              </a:pathLst>
            </a:custGeom>
            <a:grpFill/>
            <a:ln w="3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9D7E76-4F1D-4E30-9CA1-645CED016FA3}"/>
              </a:ext>
            </a:extLst>
          </p:cNvPr>
          <p:cNvGrpSpPr/>
          <p:nvPr/>
        </p:nvGrpSpPr>
        <p:grpSpPr>
          <a:xfrm>
            <a:off x="6290215" y="2573825"/>
            <a:ext cx="439780" cy="552370"/>
            <a:chOff x="6290215" y="2573825"/>
            <a:chExt cx="439780" cy="552370"/>
          </a:xfrm>
          <a:solidFill>
            <a:srgbClr val="FFAD00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D751387-B7B6-408E-B4A0-2536C72F86CD}"/>
                </a:ext>
              </a:extLst>
            </p:cNvPr>
            <p:cNvSpPr/>
            <p:nvPr/>
          </p:nvSpPr>
          <p:spPr>
            <a:xfrm>
              <a:off x="6290215" y="2573825"/>
              <a:ext cx="200705" cy="62392"/>
            </a:xfrm>
            <a:custGeom>
              <a:avLst/>
              <a:gdLst>
                <a:gd name="connsiteX0" fmla="*/ 189118 w 200705"/>
                <a:gd name="connsiteY0" fmla="*/ 28416 h 62392"/>
                <a:gd name="connsiteX1" fmla="*/ 17101 w 200705"/>
                <a:gd name="connsiteY1" fmla="*/ 62137 h 62392"/>
                <a:gd name="connsiteX2" fmla="*/ 14328 w 200705"/>
                <a:gd name="connsiteY2" fmla="*/ 62392 h 62392"/>
                <a:gd name="connsiteX3" fmla="*/ 272 w 200705"/>
                <a:gd name="connsiteY3" fmla="*/ 50822 h 62392"/>
                <a:gd name="connsiteX4" fmla="*/ 11587 w 200705"/>
                <a:gd name="connsiteY4" fmla="*/ 33994 h 62392"/>
                <a:gd name="connsiteX5" fmla="*/ 183604 w 200705"/>
                <a:gd name="connsiteY5" fmla="*/ 272 h 62392"/>
                <a:gd name="connsiteX6" fmla="*/ 200433 w 200705"/>
                <a:gd name="connsiteY6" fmla="*/ 11587 h 62392"/>
                <a:gd name="connsiteX7" fmla="*/ 189118 w 200705"/>
                <a:gd name="connsiteY7" fmla="*/ 28416 h 6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05" h="62392">
                  <a:moveTo>
                    <a:pt x="189118" y="28416"/>
                  </a:moveTo>
                  <a:lnTo>
                    <a:pt x="17101" y="62137"/>
                  </a:lnTo>
                  <a:cubicBezTo>
                    <a:pt x="16177" y="62328"/>
                    <a:pt x="15253" y="62392"/>
                    <a:pt x="14328" y="62392"/>
                  </a:cubicBezTo>
                  <a:cubicBezTo>
                    <a:pt x="7603" y="62392"/>
                    <a:pt x="1611" y="57643"/>
                    <a:pt x="272" y="50822"/>
                  </a:cubicBezTo>
                  <a:cubicBezTo>
                    <a:pt x="-1257" y="43045"/>
                    <a:pt x="3810" y="35524"/>
                    <a:pt x="11587" y="33994"/>
                  </a:cubicBezTo>
                  <a:lnTo>
                    <a:pt x="183604" y="272"/>
                  </a:lnTo>
                  <a:cubicBezTo>
                    <a:pt x="191381" y="-1257"/>
                    <a:pt x="198903" y="3810"/>
                    <a:pt x="200433" y="11587"/>
                  </a:cubicBezTo>
                  <a:cubicBezTo>
                    <a:pt x="201962" y="19364"/>
                    <a:pt x="196895" y="26918"/>
                    <a:pt x="189118" y="28416"/>
                  </a:cubicBezTo>
                  <a:close/>
                </a:path>
              </a:pathLst>
            </a:custGeom>
            <a:grpFill/>
            <a:ln w="3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C7A6AD3-17F9-4961-ABB4-0E471943D0B5}"/>
                </a:ext>
              </a:extLst>
            </p:cNvPr>
            <p:cNvSpPr/>
            <p:nvPr/>
          </p:nvSpPr>
          <p:spPr>
            <a:xfrm>
              <a:off x="6616845" y="2928536"/>
              <a:ext cx="113150" cy="197659"/>
            </a:xfrm>
            <a:custGeom>
              <a:avLst/>
              <a:gdLst>
                <a:gd name="connsiteX0" fmla="*/ 111635 w 113150"/>
                <a:gd name="connsiteY0" fmla="*/ 20766 h 197659"/>
                <a:gd name="connsiteX1" fmla="*/ 27173 w 113150"/>
                <a:gd name="connsiteY1" fmla="*/ 189723 h 197659"/>
                <a:gd name="connsiteX2" fmla="*/ 14328 w 113150"/>
                <a:gd name="connsiteY2" fmla="*/ 197659 h 197659"/>
                <a:gd name="connsiteX3" fmla="*/ 7922 w 113150"/>
                <a:gd name="connsiteY3" fmla="*/ 196130 h 197659"/>
                <a:gd name="connsiteX4" fmla="*/ 1515 w 113150"/>
                <a:gd name="connsiteY4" fmla="*/ 176879 h 197659"/>
                <a:gd name="connsiteX5" fmla="*/ 85978 w 113150"/>
                <a:gd name="connsiteY5" fmla="*/ 7922 h 197659"/>
                <a:gd name="connsiteX6" fmla="*/ 105229 w 113150"/>
                <a:gd name="connsiteY6" fmla="*/ 1515 h 197659"/>
                <a:gd name="connsiteX7" fmla="*/ 111635 w 113150"/>
                <a:gd name="connsiteY7" fmla="*/ 20766 h 19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150" h="197659">
                  <a:moveTo>
                    <a:pt x="111635" y="20766"/>
                  </a:moveTo>
                  <a:lnTo>
                    <a:pt x="27173" y="189723"/>
                  </a:lnTo>
                  <a:cubicBezTo>
                    <a:pt x="24655" y="194759"/>
                    <a:pt x="19587" y="197659"/>
                    <a:pt x="14328" y="197659"/>
                  </a:cubicBezTo>
                  <a:cubicBezTo>
                    <a:pt x="12161" y="197659"/>
                    <a:pt x="9993" y="197181"/>
                    <a:pt x="7922" y="196130"/>
                  </a:cubicBezTo>
                  <a:cubicBezTo>
                    <a:pt x="846" y="192592"/>
                    <a:pt x="-2023" y="183954"/>
                    <a:pt x="1515" y="176879"/>
                  </a:cubicBezTo>
                  <a:lnTo>
                    <a:pt x="85978" y="7922"/>
                  </a:lnTo>
                  <a:cubicBezTo>
                    <a:pt x="89516" y="846"/>
                    <a:pt x="98121" y="-2023"/>
                    <a:pt x="105229" y="1515"/>
                  </a:cubicBezTo>
                  <a:cubicBezTo>
                    <a:pt x="112304" y="5085"/>
                    <a:pt x="115173" y="13691"/>
                    <a:pt x="111635" y="20766"/>
                  </a:cubicBezTo>
                  <a:close/>
                </a:path>
              </a:pathLst>
            </a:custGeom>
            <a:grpFill/>
            <a:ln w="3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975FE5E-A916-4CC3-A1AB-0894E7B4658C}"/>
                </a:ext>
              </a:extLst>
            </p:cNvPr>
            <p:cNvSpPr/>
            <p:nvPr/>
          </p:nvSpPr>
          <p:spPr>
            <a:xfrm>
              <a:off x="6504185" y="2864064"/>
              <a:ext cx="119837" cy="98784"/>
            </a:xfrm>
            <a:custGeom>
              <a:avLst/>
              <a:gdLst>
                <a:gd name="connsiteX0" fmla="*/ 114239 w 119837"/>
                <a:gd name="connsiteY0" fmla="*/ 25733 h 98784"/>
                <a:gd name="connsiteX1" fmla="*/ 23083 w 119837"/>
                <a:gd name="connsiteY1" fmla="*/ 95820 h 98784"/>
                <a:gd name="connsiteX2" fmla="*/ 14350 w 119837"/>
                <a:gd name="connsiteY2" fmla="*/ 98785 h 98784"/>
                <a:gd name="connsiteX3" fmla="*/ 2972 w 119837"/>
                <a:gd name="connsiteY3" fmla="*/ 93175 h 98784"/>
                <a:gd name="connsiteX4" fmla="*/ 5585 w 119837"/>
                <a:gd name="connsiteY4" fmla="*/ 73064 h 98784"/>
                <a:gd name="connsiteX5" fmla="*/ 96741 w 119837"/>
                <a:gd name="connsiteY5" fmla="*/ 2975 h 98784"/>
                <a:gd name="connsiteX6" fmla="*/ 116853 w 119837"/>
                <a:gd name="connsiteY6" fmla="*/ 5589 h 98784"/>
                <a:gd name="connsiteX7" fmla="*/ 114239 w 119837"/>
                <a:gd name="connsiteY7" fmla="*/ 25733 h 98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837" h="98784">
                  <a:moveTo>
                    <a:pt x="114239" y="25733"/>
                  </a:moveTo>
                  <a:lnTo>
                    <a:pt x="23083" y="95820"/>
                  </a:lnTo>
                  <a:cubicBezTo>
                    <a:pt x="20470" y="97828"/>
                    <a:pt x="17410" y="98785"/>
                    <a:pt x="14350" y="98785"/>
                  </a:cubicBezTo>
                  <a:cubicBezTo>
                    <a:pt x="10047" y="98785"/>
                    <a:pt x="5808" y="96872"/>
                    <a:pt x="2972" y="93175"/>
                  </a:cubicBezTo>
                  <a:cubicBezTo>
                    <a:pt x="-1841" y="86896"/>
                    <a:pt x="-694" y="77908"/>
                    <a:pt x="5585" y="73064"/>
                  </a:cubicBezTo>
                  <a:lnTo>
                    <a:pt x="96741" y="2975"/>
                  </a:lnTo>
                  <a:cubicBezTo>
                    <a:pt x="103020" y="-1869"/>
                    <a:pt x="112008" y="-658"/>
                    <a:pt x="116853" y="5589"/>
                  </a:cubicBezTo>
                  <a:cubicBezTo>
                    <a:pt x="121697" y="11900"/>
                    <a:pt x="120518" y="20920"/>
                    <a:pt x="114239" y="25733"/>
                  </a:cubicBezTo>
                  <a:close/>
                </a:path>
              </a:pathLst>
            </a:custGeom>
            <a:grpFill/>
            <a:ln w="3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409C916-3782-4EE1-AAE9-6420A79F04BE}"/>
                </a:ext>
              </a:extLst>
            </p:cNvPr>
            <p:cNvSpPr/>
            <p:nvPr/>
          </p:nvSpPr>
          <p:spPr>
            <a:xfrm>
              <a:off x="6368993" y="2697672"/>
              <a:ext cx="172296" cy="54020"/>
            </a:xfrm>
            <a:custGeom>
              <a:avLst/>
              <a:gdLst>
                <a:gd name="connsiteX0" fmla="*/ 160475 w 172296"/>
                <a:gd name="connsiteY0" fmla="*/ 28458 h 54020"/>
                <a:gd name="connsiteX1" fmla="*/ 16857 w 172296"/>
                <a:gd name="connsiteY1" fmla="*/ 53797 h 54020"/>
                <a:gd name="connsiteX2" fmla="*/ 14339 w 172296"/>
                <a:gd name="connsiteY2" fmla="*/ 54020 h 54020"/>
                <a:gd name="connsiteX3" fmla="*/ 219 w 172296"/>
                <a:gd name="connsiteY3" fmla="*/ 42164 h 54020"/>
                <a:gd name="connsiteX4" fmla="*/ 11853 w 172296"/>
                <a:gd name="connsiteY4" fmla="*/ 25558 h 54020"/>
                <a:gd name="connsiteX5" fmla="*/ 155471 w 172296"/>
                <a:gd name="connsiteY5" fmla="*/ 219 h 54020"/>
                <a:gd name="connsiteX6" fmla="*/ 172077 w 172296"/>
                <a:gd name="connsiteY6" fmla="*/ 11853 h 54020"/>
                <a:gd name="connsiteX7" fmla="*/ 160475 w 172296"/>
                <a:gd name="connsiteY7" fmla="*/ 28458 h 5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296" h="54020">
                  <a:moveTo>
                    <a:pt x="160475" y="28458"/>
                  </a:moveTo>
                  <a:lnTo>
                    <a:pt x="16857" y="53797"/>
                  </a:lnTo>
                  <a:cubicBezTo>
                    <a:pt x="16028" y="53957"/>
                    <a:pt x="15168" y="54020"/>
                    <a:pt x="14339" y="54020"/>
                  </a:cubicBezTo>
                  <a:cubicBezTo>
                    <a:pt x="7518" y="54020"/>
                    <a:pt x="1462" y="49112"/>
                    <a:pt x="219" y="42164"/>
                  </a:cubicBezTo>
                  <a:cubicBezTo>
                    <a:pt x="-1151" y="34355"/>
                    <a:pt x="4044" y="26928"/>
                    <a:pt x="11853" y="25558"/>
                  </a:cubicBezTo>
                  <a:lnTo>
                    <a:pt x="155471" y="219"/>
                  </a:lnTo>
                  <a:cubicBezTo>
                    <a:pt x="163248" y="-1151"/>
                    <a:pt x="170706" y="4044"/>
                    <a:pt x="172077" y="11853"/>
                  </a:cubicBezTo>
                  <a:cubicBezTo>
                    <a:pt x="173447" y="19662"/>
                    <a:pt x="168284" y="27088"/>
                    <a:pt x="160475" y="28458"/>
                  </a:cubicBezTo>
                  <a:close/>
                </a:path>
              </a:pathLst>
            </a:custGeom>
            <a:grpFill/>
            <a:ln w="3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D6D6AF6-E5BC-48B2-96F9-D6623471597E}"/>
              </a:ext>
            </a:extLst>
          </p:cNvPr>
          <p:cNvGrpSpPr/>
          <p:nvPr/>
        </p:nvGrpSpPr>
        <p:grpSpPr>
          <a:xfrm>
            <a:off x="5963580" y="1396829"/>
            <a:ext cx="451044" cy="349664"/>
            <a:chOff x="5963580" y="1396829"/>
            <a:chExt cx="451044" cy="34966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52FC563-EBDF-4B1F-AF41-5B64438432D6}"/>
                </a:ext>
              </a:extLst>
            </p:cNvPr>
            <p:cNvSpPr/>
            <p:nvPr/>
          </p:nvSpPr>
          <p:spPr>
            <a:xfrm>
              <a:off x="5963580" y="1396829"/>
              <a:ext cx="273656" cy="113137"/>
            </a:xfrm>
            <a:custGeom>
              <a:avLst/>
              <a:gdLst>
                <a:gd name="connsiteX0" fmla="*/ 263991 w 273656"/>
                <a:gd name="connsiteY0" fmla="*/ 27878 h 113137"/>
                <a:gd name="connsiteX1" fmla="*/ 19018 w 273656"/>
                <a:gd name="connsiteY1" fmla="*/ 112341 h 113137"/>
                <a:gd name="connsiteX2" fmla="*/ 14332 w 273656"/>
                <a:gd name="connsiteY2" fmla="*/ 113137 h 113137"/>
                <a:gd name="connsiteX3" fmla="*/ 786 w 273656"/>
                <a:gd name="connsiteY3" fmla="*/ 103480 h 113137"/>
                <a:gd name="connsiteX4" fmla="*/ 9679 w 273656"/>
                <a:gd name="connsiteY4" fmla="*/ 85249 h 113137"/>
                <a:gd name="connsiteX5" fmla="*/ 254652 w 273656"/>
                <a:gd name="connsiteY5" fmla="*/ 786 h 113137"/>
                <a:gd name="connsiteX6" fmla="*/ 272883 w 273656"/>
                <a:gd name="connsiteY6" fmla="*/ 9679 h 113137"/>
                <a:gd name="connsiteX7" fmla="*/ 263991 w 273656"/>
                <a:gd name="connsiteY7" fmla="*/ 27878 h 11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56" h="113137">
                  <a:moveTo>
                    <a:pt x="263991" y="27878"/>
                  </a:moveTo>
                  <a:lnTo>
                    <a:pt x="19018" y="112341"/>
                  </a:lnTo>
                  <a:cubicBezTo>
                    <a:pt x="17456" y="112882"/>
                    <a:pt x="15894" y="113137"/>
                    <a:pt x="14332" y="113137"/>
                  </a:cubicBezTo>
                  <a:cubicBezTo>
                    <a:pt x="8372" y="113137"/>
                    <a:pt x="2826" y="109408"/>
                    <a:pt x="786" y="103480"/>
                  </a:cubicBezTo>
                  <a:cubicBezTo>
                    <a:pt x="-1795" y="95990"/>
                    <a:pt x="2189" y="87831"/>
                    <a:pt x="9679" y="85249"/>
                  </a:cubicBezTo>
                  <a:lnTo>
                    <a:pt x="254652" y="786"/>
                  </a:lnTo>
                  <a:cubicBezTo>
                    <a:pt x="262142" y="-1795"/>
                    <a:pt x="270301" y="2189"/>
                    <a:pt x="272883" y="9679"/>
                  </a:cubicBezTo>
                  <a:cubicBezTo>
                    <a:pt x="275433" y="17137"/>
                    <a:pt x="271481" y="25296"/>
                    <a:pt x="263991" y="27878"/>
                  </a:cubicBezTo>
                  <a:close/>
                </a:path>
              </a:pathLst>
            </a:custGeom>
            <a:solidFill>
              <a:srgbClr val="FFAD00"/>
            </a:solidFill>
            <a:ln w="3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CD0AACD-7F0D-4177-9D9F-D9F8B5E4C91F}"/>
                </a:ext>
              </a:extLst>
            </p:cNvPr>
            <p:cNvSpPr/>
            <p:nvPr/>
          </p:nvSpPr>
          <p:spPr>
            <a:xfrm>
              <a:off x="6149409" y="1464347"/>
              <a:ext cx="146952" cy="138496"/>
            </a:xfrm>
            <a:custGeom>
              <a:avLst/>
              <a:gdLst>
                <a:gd name="connsiteX0" fmla="*/ 142353 w 146952"/>
                <a:gd name="connsiteY0" fmla="*/ 24870 h 138496"/>
                <a:gd name="connsiteX1" fmla="*/ 24106 w 146952"/>
                <a:gd name="connsiteY1" fmla="*/ 134672 h 138496"/>
                <a:gd name="connsiteX2" fmla="*/ 14352 w 146952"/>
                <a:gd name="connsiteY2" fmla="*/ 138496 h 138496"/>
                <a:gd name="connsiteX3" fmla="*/ 3835 w 146952"/>
                <a:gd name="connsiteY3" fmla="*/ 133907 h 138496"/>
                <a:gd name="connsiteX4" fmla="*/ 4599 w 146952"/>
                <a:gd name="connsiteY4" fmla="*/ 113636 h 138496"/>
                <a:gd name="connsiteX5" fmla="*/ 122847 w 146952"/>
                <a:gd name="connsiteY5" fmla="*/ 3835 h 138496"/>
                <a:gd name="connsiteX6" fmla="*/ 143118 w 146952"/>
                <a:gd name="connsiteY6" fmla="*/ 4599 h 138496"/>
                <a:gd name="connsiteX7" fmla="*/ 142353 w 146952"/>
                <a:gd name="connsiteY7" fmla="*/ 24870 h 1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952" h="138496">
                  <a:moveTo>
                    <a:pt x="142353" y="24870"/>
                  </a:moveTo>
                  <a:lnTo>
                    <a:pt x="24106" y="134672"/>
                  </a:lnTo>
                  <a:cubicBezTo>
                    <a:pt x="21333" y="137221"/>
                    <a:pt x="17827" y="138496"/>
                    <a:pt x="14352" y="138496"/>
                  </a:cubicBezTo>
                  <a:cubicBezTo>
                    <a:pt x="10496" y="138496"/>
                    <a:pt x="6671" y="136966"/>
                    <a:pt x="3835" y="133907"/>
                  </a:cubicBezTo>
                  <a:cubicBezTo>
                    <a:pt x="-1552" y="128106"/>
                    <a:pt x="-1233" y="119022"/>
                    <a:pt x="4599" y="113636"/>
                  </a:cubicBezTo>
                  <a:lnTo>
                    <a:pt x="122847" y="3835"/>
                  </a:lnTo>
                  <a:cubicBezTo>
                    <a:pt x="128648" y="-1552"/>
                    <a:pt x="137731" y="-1233"/>
                    <a:pt x="143118" y="4599"/>
                  </a:cubicBezTo>
                  <a:cubicBezTo>
                    <a:pt x="148504" y="10400"/>
                    <a:pt x="148186" y="19484"/>
                    <a:pt x="142353" y="24870"/>
                  </a:cubicBezTo>
                  <a:close/>
                </a:path>
              </a:pathLst>
            </a:custGeom>
            <a:solidFill>
              <a:srgbClr val="FFAD00"/>
            </a:solidFill>
            <a:ln w="3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CA7CA47-015C-4436-83C6-A1ED44AE3EF3}"/>
                </a:ext>
              </a:extLst>
            </p:cNvPr>
            <p:cNvSpPr/>
            <p:nvPr/>
          </p:nvSpPr>
          <p:spPr>
            <a:xfrm>
              <a:off x="6293012" y="1498149"/>
              <a:ext cx="121612" cy="248344"/>
            </a:xfrm>
            <a:custGeom>
              <a:avLst/>
              <a:gdLst>
                <a:gd name="connsiteX0" fmla="*/ 1140 w 121612"/>
                <a:gd name="connsiteY0" fmla="*/ 228392 h 248344"/>
                <a:gd name="connsiteX1" fmla="*/ 94049 w 121612"/>
                <a:gd name="connsiteY1" fmla="*/ 8758 h 248344"/>
                <a:gd name="connsiteX2" fmla="*/ 112854 w 121612"/>
                <a:gd name="connsiteY2" fmla="*/ 1140 h 248344"/>
                <a:gd name="connsiteX3" fmla="*/ 120472 w 121612"/>
                <a:gd name="connsiteY3" fmla="*/ 19945 h 248344"/>
                <a:gd name="connsiteX4" fmla="*/ 27563 w 121612"/>
                <a:gd name="connsiteY4" fmla="*/ 239580 h 248344"/>
                <a:gd name="connsiteX5" fmla="*/ 14336 w 121612"/>
                <a:gd name="connsiteY5" fmla="*/ 248345 h 248344"/>
                <a:gd name="connsiteX6" fmla="*/ 8758 w 121612"/>
                <a:gd name="connsiteY6" fmla="*/ 247197 h 248344"/>
                <a:gd name="connsiteX7" fmla="*/ 1140 w 121612"/>
                <a:gd name="connsiteY7" fmla="*/ 228392 h 24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612" h="248344">
                  <a:moveTo>
                    <a:pt x="1140" y="228392"/>
                  </a:moveTo>
                  <a:lnTo>
                    <a:pt x="94049" y="8758"/>
                  </a:lnTo>
                  <a:cubicBezTo>
                    <a:pt x="97141" y="1459"/>
                    <a:pt x="105555" y="-1951"/>
                    <a:pt x="112854" y="1140"/>
                  </a:cubicBezTo>
                  <a:cubicBezTo>
                    <a:pt x="120153" y="4232"/>
                    <a:pt x="123563" y="12646"/>
                    <a:pt x="120472" y="19945"/>
                  </a:cubicBezTo>
                  <a:lnTo>
                    <a:pt x="27563" y="239580"/>
                  </a:lnTo>
                  <a:cubicBezTo>
                    <a:pt x="25236" y="245062"/>
                    <a:pt x="19945" y="248345"/>
                    <a:pt x="14336" y="248345"/>
                  </a:cubicBezTo>
                  <a:cubicBezTo>
                    <a:pt x="12487" y="248345"/>
                    <a:pt x="10575" y="247994"/>
                    <a:pt x="8758" y="247197"/>
                  </a:cubicBezTo>
                  <a:cubicBezTo>
                    <a:pt x="1459" y="244105"/>
                    <a:pt x="-1951" y="235691"/>
                    <a:pt x="1140" y="228392"/>
                  </a:cubicBezTo>
                  <a:close/>
                </a:path>
              </a:pathLst>
            </a:custGeom>
            <a:solidFill>
              <a:srgbClr val="FFAD00"/>
            </a:solidFill>
            <a:ln w="3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142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repeatCount="4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repeatCount="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repeatCount="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repeatCount="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repeatCount="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repeatCount="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repeatCount="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Body Header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4371" y="2179521"/>
            <a:ext cx="5517354" cy="1231106"/>
          </a:xfrm>
        </p:spPr>
        <p:txBody>
          <a:bodyPr/>
          <a:lstStyle/>
          <a:p>
            <a:r>
              <a:rPr lang="en-US" dirty="0"/>
              <a:t>THIS IS THE CONTENT </a:t>
            </a:r>
            <a:br>
              <a:rPr lang="en-US" dirty="0"/>
            </a:br>
            <a:r>
              <a:rPr lang="en-US" dirty="0"/>
              <a:t>OR DIVIDER SLIDE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757EF14-758F-43DB-B076-147E0162D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4983" y="51620"/>
            <a:ext cx="5287298" cy="5287298"/>
          </a:xfrm>
          <a:prstGeom prst="rect">
            <a:avLst/>
          </a:prstGeom>
        </p:spPr>
      </p:pic>
      <p:sp>
        <p:nvSpPr>
          <p:cNvPr id="12" name="Graphic 10">
            <a:extLst>
              <a:ext uri="{FF2B5EF4-FFF2-40B4-BE49-F238E27FC236}">
                <a16:creationId xmlns:a16="http://schemas.microsoft.com/office/drawing/2014/main" id="{BBDA8D3C-DF1D-495F-A155-B62A693461AB}"/>
              </a:ext>
            </a:extLst>
          </p:cNvPr>
          <p:cNvSpPr/>
          <p:nvPr/>
        </p:nvSpPr>
        <p:spPr>
          <a:xfrm>
            <a:off x="11415265" y="2649859"/>
            <a:ext cx="547930" cy="549102"/>
          </a:xfrm>
          <a:custGeom>
            <a:avLst/>
            <a:gdLst>
              <a:gd name="connsiteX0" fmla="*/ 545070 w 547930"/>
              <a:gd name="connsiteY0" fmla="*/ 237714 h 549102"/>
              <a:gd name="connsiteX1" fmla="*/ 479729 w 547930"/>
              <a:gd name="connsiteY1" fmla="*/ 138753 h 549102"/>
              <a:gd name="connsiteX2" fmla="*/ 448791 w 547930"/>
              <a:gd name="connsiteY2" fmla="*/ 122572 h 549102"/>
              <a:gd name="connsiteX3" fmla="*/ 410224 w 547930"/>
              <a:gd name="connsiteY3" fmla="*/ 16512 h 549102"/>
              <a:gd name="connsiteX4" fmla="*/ 338176 w 547930"/>
              <a:gd name="connsiteY4" fmla="*/ 1756 h 549102"/>
              <a:gd name="connsiteX5" fmla="*/ 276832 w 547930"/>
              <a:gd name="connsiteY5" fmla="*/ 42307 h 549102"/>
              <a:gd name="connsiteX6" fmla="*/ 271606 w 547930"/>
              <a:gd name="connsiteY6" fmla="*/ 50971 h 549102"/>
              <a:gd name="connsiteX7" fmla="*/ 265206 w 547930"/>
              <a:gd name="connsiteY7" fmla="*/ 46303 h 549102"/>
              <a:gd name="connsiteX8" fmla="*/ 178178 w 547930"/>
              <a:gd name="connsiteY8" fmla="*/ 28501 h 549102"/>
              <a:gd name="connsiteX9" fmla="*/ 104062 w 547930"/>
              <a:gd name="connsiteY9" fmla="*/ 77437 h 549102"/>
              <a:gd name="connsiteX10" fmla="*/ 86148 w 547930"/>
              <a:gd name="connsiteY10" fmla="*/ 121034 h 549102"/>
              <a:gd name="connsiteX11" fmla="*/ 91458 w 547930"/>
              <a:gd name="connsiteY11" fmla="*/ 133778 h 549102"/>
              <a:gd name="connsiteX12" fmla="*/ 122843 w 547930"/>
              <a:gd name="connsiteY12" fmla="*/ 155018 h 549102"/>
              <a:gd name="connsiteX13" fmla="*/ 59095 w 547930"/>
              <a:gd name="connsiteY13" fmla="*/ 249284 h 549102"/>
              <a:gd name="connsiteX14" fmla="*/ 7672 w 547930"/>
              <a:gd name="connsiteY14" fmla="*/ 266472 h 549102"/>
              <a:gd name="connsiteX15" fmla="*/ 825 w 547930"/>
              <a:gd name="connsiteY15" fmla="*/ 299953 h 549102"/>
              <a:gd name="connsiteX16" fmla="*/ 19661 w 547930"/>
              <a:gd name="connsiteY16" fmla="*/ 328459 h 549102"/>
              <a:gd name="connsiteX17" fmla="*/ 44590 w 547930"/>
              <a:gd name="connsiteY17" fmla="*/ 336144 h 549102"/>
              <a:gd name="connsiteX18" fmla="*/ 53142 w 547930"/>
              <a:gd name="connsiteY18" fmla="*/ 335334 h 549102"/>
              <a:gd name="connsiteX19" fmla="*/ 81676 w 547930"/>
              <a:gd name="connsiteY19" fmla="*/ 316497 h 549102"/>
              <a:gd name="connsiteX20" fmla="*/ 79692 w 547930"/>
              <a:gd name="connsiteY20" fmla="*/ 263789 h 549102"/>
              <a:gd name="connsiteX21" fmla="*/ 143719 w 547930"/>
              <a:gd name="connsiteY21" fmla="*/ 169104 h 549102"/>
              <a:gd name="connsiteX22" fmla="*/ 214342 w 547930"/>
              <a:gd name="connsiteY22" fmla="*/ 216838 h 549102"/>
              <a:gd name="connsiteX23" fmla="*/ 192767 w 547930"/>
              <a:gd name="connsiteY23" fmla="*/ 248753 h 549102"/>
              <a:gd name="connsiteX24" fmla="*/ 170129 w 547930"/>
              <a:gd name="connsiteY24" fmla="*/ 247244 h 549102"/>
              <a:gd name="connsiteX25" fmla="*/ 141623 w 547930"/>
              <a:gd name="connsiteY25" fmla="*/ 266081 h 549102"/>
              <a:gd name="connsiteX26" fmla="*/ 153613 w 547930"/>
              <a:gd name="connsiteY26" fmla="*/ 328068 h 549102"/>
              <a:gd name="connsiteX27" fmla="*/ 178541 w 547930"/>
              <a:gd name="connsiteY27" fmla="*/ 335725 h 549102"/>
              <a:gd name="connsiteX28" fmla="*/ 215600 w 547930"/>
              <a:gd name="connsiteY28" fmla="*/ 316106 h 549102"/>
              <a:gd name="connsiteX29" fmla="*/ 215600 w 547930"/>
              <a:gd name="connsiteY29" fmla="*/ 316106 h 549102"/>
              <a:gd name="connsiteX30" fmla="*/ 213420 w 547930"/>
              <a:gd name="connsiteY30" fmla="*/ 263146 h 549102"/>
              <a:gd name="connsiteX31" fmla="*/ 242205 w 547930"/>
              <a:gd name="connsiteY31" fmla="*/ 220527 h 549102"/>
              <a:gd name="connsiteX32" fmla="*/ 244134 w 547930"/>
              <a:gd name="connsiteY32" fmla="*/ 211108 h 549102"/>
              <a:gd name="connsiteX33" fmla="*/ 238824 w 547930"/>
              <a:gd name="connsiteY33" fmla="*/ 203088 h 549102"/>
              <a:gd name="connsiteX34" fmla="*/ 112698 w 547930"/>
              <a:gd name="connsiteY34" fmla="*/ 117765 h 549102"/>
              <a:gd name="connsiteX35" fmla="*/ 124911 w 547930"/>
              <a:gd name="connsiteY35" fmla="*/ 91522 h 549102"/>
              <a:gd name="connsiteX36" fmla="*/ 251120 w 547930"/>
              <a:gd name="connsiteY36" fmla="*/ 67124 h 549102"/>
              <a:gd name="connsiteX37" fmla="*/ 267106 w 547930"/>
              <a:gd name="connsiteY37" fmla="*/ 80902 h 549102"/>
              <a:gd name="connsiteX38" fmla="*/ 279207 w 547930"/>
              <a:gd name="connsiteY38" fmla="*/ 84619 h 549102"/>
              <a:gd name="connsiteX39" fmla="*/ 288430 w 547930"/>
              <a:gd name="connsiteY39" fmla="*/ 75956 h 549102"/>
              <a:gd name="connsiteX40" fmla="*/ 297681 w 547930"/>
              <a:gd name="connsiteY40" fmla="*/ 56392 h 549102"/>
              <a:gd name="connsiteX41" fmla="*/ 342983 w 547930"/>
              <a:gd name="connsiteY41" fmla="*/ 26489 h 549102"/>
              <a:gd name="connsiteX42" fmla="*/ 396167 w 547930"/>
              <a:gd name="connsiteY42" fmla="*/ 37360 h 549102"/>
              <a:gd name="connsiteX43" fmla="*/ 421124 w 547930"/>
              <a:gd name="connsiteY43" fmla="*/ 125199 h 549102"/>
              <a:gd name="connsiteX44" fmla="*/ 421179 w 547930"/>
              <a:gd name="connsiteY44" fmla="*/ 135651 h 549102"/>
              <a:gd name="connsiteX45" fmla="*/ 429089 w 547930"/>
              <a:gd name="connsiteY45" fmla="*/ 142470 h 549102"/>
              <a:gd name="connsiteX46" fmla="*/ 465672 w 547930"/>
              <a:gd name="connsiteY46" fmla="*/ 159630 h 549102"/>
              <a:gd name="connsiteX47" fmla="*/ 520392 w 547930"/>
              <a:gd name="connsiteY47" fmla="*/ 242521 h 549102"/>
              <a:gd name="connsiteX48" fmla="*/ 500494 w 547930"/>
              <a:gd name="connsiteY48" fmla="*/ 339833 h 549102"/>
              <a:gd name="connsiteX49" fmla="*/ 478276 w 547930"/>
              <a:gd name="connsiteY49" fmla="*/ 364958 h 549102"/>
              <a:gd name="connsiteX50" fmla="*/ 329485 w 547930"/>
              <a:gd name="connsiteY50" fmla="*/ 264348 h 549102"/>
              <a:gd name="connsiteX51" fmla="*/ 356761 w 547930"/>
              <a:gd name="connsiteY51" fmla="*/ 224020 h 549102"/>
              <a:gd name="connsiteX52" fmla="*/ 370260 w 547930"/>
              <a:gd name="connsiteY52" fmla="*/ 226144 h 549102"/>
              <a:gd name="connsiteX53" fmla="*/ 407318 w 547930"/>
              <a:gd name="connsiteY53" fmla="*/ 206525 h 549102"/>
              <a:gd name="connsiteX54" fmla="*/ 395328 w 547930"/>
              <a:gd name="connsiteY54" fmla="*/ 144538 h 549102"/>
              <a:gd name="connsiteX55" fmla="*/ 361847 w 547930"/>
              <a:gd name="connsiteY55" fmla="*/ 137691 h 549102"/>
              <a:gd name="connsiteX56" fmla="*/ 333341 w 547930"/>
              <a:gd name="connsiteY56" fmla="*/ 156527 h 549102"/>
              <a:gd name="connsiteX57" fmla="*/ 326494 w 547930"/>
              <a:gd name="connsiteY57" fmla="*/ 190008 h 549102"/>
              <a:gd name="connsiteX58" fmla="*/ 335912 w 547930"/>
              <a:gd name="connsiteY58" fmla="*/ 209991 h 549102"/>
              <a:gd name="connsiteX59" fmla="*/ 301621 w 547930"/>
              <a:gd name="connsiteY59" fmla="*/ 260715 h 549102"/>
              <a:gd name="connsiteX60" fmla="*/ 305003 w 547930"/>
              <a:gd name="connsiteY60" fmla="*/ 278182 h 549102"/>
              <a:gd name="connsiteX61" fmla="*/ 371042 w 547930"/>
              <a:gd name="connsiteY61" fmla="*/ 322841 h 549102"/>
              <a:gd name="connsiteX62" fmla="*/ 276776 w 547930"/>
              <a:gd name="connsiteY62" fmla="*/ 462242 h 549102"/>
              <a:gd name="connsiteX63" fmla="*/ 225325 w 547930"/>
              <a:gd name="connsiteY63" fmla="*/ 479430 h 549102"/>
              <a:gd name="connsiteX64" fmla="*/ 237315 w 547930"/>
              <a:gd name="connsiteY64" fmla="*/ 541417 h 549102"/>
              <a:gd name="connsiteX65" fmla="*/ 262243 w 547930"/>
              <a:gd name="connsiteY65" fmla="*/ 549102 h 549102"/>
              <a:gd name="connsiteX66" fmla="*/ 270795 w 547930"/>
              <a:gd name="connsiteY66" fmla="*/ 548292 h 549102"/>
              <a:gd name="connsiteX67" fmla="*/ 299302 w 547930"/>
              <a:gd name="connsiteY67" fmla="*/ 529455 h 549102"/>
              <a:gd name="connsiteX68" fmla="*/ 299302 w 547930"/>
              <a:gd name="connsiteY68" fmla="*/ 529455 h 549102"/>
              <a:gd name="connsiteX69" fmla="*/ 297317 w 547930"/>
              <a:gd name="connsiteY69" fmla="*/ 476747 h 549102"/>
              <a:gd name="connsiteX70" fmla="*/ 391835 w 547930"/>
              <a:gd name="connsiteY70" fmla="*/ 336927 h 549102"/>
              <a:gd name="connsiteX71" fmla="*/ 471904 w 547930"/>
              <a:gd name="connsiteY71" fmla="*/ 391061 h 549102"/>
              <a:gd name="connsiteX72" fmla="*/ 478946 w 547930"/>
              <a:gd name="connsiteY72" fmla="*/ 393213 h 549102"/>
              <a:gd name="connsiteX73" fmla="*/ 486548 w 547930"/>
              <a:gd name="connsiteY73" fmla="*/ 390669 h 549102"/>
              <a:gd name="connsiteX74" fmla="*/ 521314 w 547930"/>
              <a:gd name="connsiteY74" fmla="*/ 353975 h 549102"/>
              <a:gd name="connsiteX75" fmla="*/ 545070 w 547930"/>
              <a:gd name="connsiteY75" fmla="*/ 237714 h 549102"/>
              <a:gd name="connsiteX76" fmla="*/ 60800 w 547930"/>
              <a:gd name="connsiteY76" fmla="*/ 302384 h 549102"/>
              <a:gd name="connsiteX77" fmla="*/ 60800 w 547930"/>
              <a:gd name="connsiteY77" fmla="*/ 302384 h 549102"/>
              <a:gd name="connsiteX78" fmla="*/ 48335 w 547930"/>
              <a:gd name="connsiteY78" fmla="*/ 310601 h 549102"/>
              <a:gd name="connsiteX79" fmla="*/ 33719 w 547930"/>
              <a:gd name="connsiteY79" fmla="*/ 307610 h 549102"/>
              <a:gd name="connsiteX80" fmla="*/ 25502 w 547930"/>
              <a:gd name="connsiteY80" fmla="*/ 295146 h 549102"/>
              <a:gd name="connsiteX81" fmla="*/ 28493 w 547930"/>
              <a:gd name="connsiteY81" fmla="*/ 280529 h 549102"/>
              <a:gd name="connsiteX82" fmla="*/ 44674 w 547930"/>
              <a:gd name="connsiteY82" fmla="*/ 271950 h 549102"/>
              <a:gd name="connsiteX83" fmla="*/ 55574 w 547930"/>
              <a:gd name="connsiteY83" fmla="*/ 275275 h 549102"/>
              <a:gd name="connsiteX84" fmla="*/ 60800 w 547930"/>
              <a:gd name="connsiteY84" fmla="*/ 302384 h 549102"/>
              <a:gd name="connsiteX85" fmla="*/ 194723 w 547930"/>
              <a:gd name="connsiteY85" fmla="*/ 301993 h 549102"/>
              <a:gd name="connsiteX86" fmla="*/ 167642 w 547930"/>
              <a:gd name="connsiteY86" fmla="*/ 307219 h 549102"/>
              <a:gd name="connsiteX87" fmla="*/ 162416 w 547930"/>
              <a:gd name="connsiteY87" fmla="*/ 280138 h 549102"/>
              <a:gd name="connsiteX88" fmla="*/ 174880 w 547930"/>
              <a:gd name="connsiteY88" fmla="*/ 271922 h 549102"/>
              <a:gd name="connsiteX89" fmla="*/ 178625 w 547930"/>
              <a:gd name="connsiteY89" fmla="*/ 271558 h 549102"/>
              <a:gd name="connsiteX90" fmla="*/ 189497 w 547930"/>
              <a:gd name="connsiteY90" fmla="*/ 274912 h 549102"/>
              <a:gd name="connsiteX91" fmla="*/ 197713 w 547930"/>
              <a:gd name="connsiteY91" fmla="*/ 287376 h 549102"/>
              <a:gd name="connsiteX92" fmla="*/ 194723 w 547930"/>
              <a:gd name="connsiteY92" fmla="*/ 301993 h 549102"/>
              <a:gd name="connsiteX93" fmla="*/ 354162 w 547930"/>
              <a:gd name="connsiteY93" fmla="*/ 170557 h 549102"/>
              <a:gd name="connsiteX94" fmla="*/ 366626 w 547930"/>
              <a:gd name="connsiteY94" fmla="*/ 162340 h 549102"/>
              <a:gd name="connsiteX95" fmla="*/ 370371 w 547930"/>
              <a:gd name="connsiteY95" fmla="*/ 161977 h 549102"/>
              <a:gd name="connsiteX96" fmla="*/ 381243 w 547930"/>
              <a:gd name="connsiteY96" fmla="*/ 165331 h 549102"/>
              <a:gd name="connsiteX97" fmla="*/ 386469 w 547930"/>
              <a:gd name="connsiteY97" fmla="*/ 192412 h 549102"/>
              <a:gd name="connsiteX98" fmla="*/ 359388 w 547930"/>
              <a:gd name="connsiteY98" fmla="*/ 197638 h 549102"/>
              <a:gd name="connsiteX99" fmla="*/ 351172 w 547930"/>
              <a:gd name="connsiteY99" fmla="*/ 185173 h 549102"/>
              <a:gd name="connsiteX100" fmla="*/ 354162 w 547930"/>
              <a:gd name="connsiteY100" fmla="*/ 170557 h 549102"/>
              <a:gd name="connsiteX101" fmla="*/ 278425 w 547930"/>
              <a:gd name="connsiteY101" fmla="*/ 515286 h 549102"/>
              <a:gd name="connsiteX102" fmla="*/ 265960 w 547930"/>
              <a:gd name="connsiteY102" fmla="*/ 523503 h 549102"/>
              <a:gd name="connsiteX103" fmla="*/ 251344 w 547930"/>
              <a:gd name="connsiteY103" fmla="*/ 520512 h 549102"/>
              <a:gd name="connsiteX104" fmla="*/ 246118 w 547930"/>
              <a:gd name="connsiteY104" fmla="*/ 493431 h 549102"/>
              <a:gd name="connsiteX105" fmla="*/ 262299 w 547930"/>
              <a:gd name="connsiteY105" fmla="*/ 484852 h 549102"/>
              <a:gd name="connsiteX106" fmla="*/ 273199 w 547930"/>
              <a:gd name="connsiteY106" fmla="*/ 488177 h 549102"/>
              <a:gd name="connsiteX107" fmla="*/ 278425 w 547930"/>
              <a:gd name="connsiteY107" fmla="*/ 515286 h 549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547930" h="549102">
                <a:moveTo>
                  <a:pt x="545070" y="237714"/>
                </a:moveTo>
                <a:cubicBezTo>
                  <a:pt x="537216" y="197079"/>
                  <a:pt x="514020" y="161921"/>
                  <a:pt x="479729" y="138753"/>
                </a:cubicBezTo>
                <a:cubicBezTo>
                  <a:pt x="470031" y="132185"/>
                  <a:pt x="459663" y="126764"/>
                  <a:pt x="448791" y="122572"/>
                </a:cubicBezTo>
                <a:cubicBezTo>
                  <a:pt x="460194" y="83082"/>
                  <a:pt x="445186" y="40155"/>
                  <a:pt x="410224" y="16512"/>
                </a:cubicBezTo>
                <a:cubicBezTo>
                  <a:pt x="388956" y="2147"/>
                  <a:pt x="363385" y="-3079"/>
                  <a:pt x="338176" y="1756"/>
                </a:cubicBezTo>
                <a:cubicBezTo>
                  <a:pt x="312996" y="6646"/>
                  <a:pt x="291197" y="21039"/>
                  <a:pt x="276832" y="42307"/>
                </a:cubicBezTo>
                <a:cubicBezTo>
                  <a:pt x="274932" y="45102"/>
                  <a:pt x="273199" y="48008"/>
                  <a:pt x="271606" y="50971"/>
                </a:cubicBezTo>
                <a:cubicBezTo>
                  <a:pt x="269510" y="49350"/>
                  <a:pt x="267386" y="47785"/>
                  <a:pt x="265206" y="46303"/>
                </a:cubicBezTo>
                <a:cubicBezTo>
                  <a:pt x="239522" y="28948"/>
                  <a:pt x="208613" y="22604"/>
                  <a:pt x="178178" y="28501"/>
                </a:cubicBezTo>
                <a:cubicBezTo>
                  <a:pt x="147744" y="34370"/>
                  <a:pt x="121417" y="51753"/>
                  <a:pt x="104062" y="77437"/>
                </a:cubicBezTo>
                <a:cubicBezTo>
                  <a:pt x="95091" y="90684"/>
                  <a:pt x="89054" y="105356"/>
                  <a:pt x="86148" y="121034"/>
                </a:cubicBezTo>
                <a:cubicBezTo>
                  <a:pt x="85226" y="125953"/>
                  <a:pt x="87322" y="130956"/>
                  <a:pt x="91458" y="133778"/>
                </a:cubicBezTo>
                <a:lnTo>
                  <a:pt x="122843" y="155018"/>
                </a:lnTo>
                <a:lnTo>
                  <a:pt x="59095" y="249284"/>
                </a:lnTo>
                <a:cubicBezTo>
                  <a:pt x="40510" y="242912"/>
                  <a:pt x="19186" y="249424"/>
                  <a:pt x="7672" y="266472"/>
                </a:cubicBezTo>
                <a:cubicBezTo>
                  <a:pt x="993" y="276365"/>
                  <a:pt x="-1439" y="288243"/>
                  <a:pt x="825" y="299953"/>
                </a:cubicBezTo>
                <a:cubicBezTo>
                  <a:pt x="3089" y="311663"/>
                  <a:pt x="9768" y="321779"/>
                  <a:pt x="19661" y="328459"/>
                </a:cubicBezTo>
                <a:cubicBezTo>
                  <a:pt x="27123" y="333517"/>
                  <a:pt x="35759" y="336144"/>
                  <a:pt x="44590" y="336144"/>
                </a:cubicBezTo>
                <a:cubicBezTo>
                  <a:pt x="47441" y="336144"/>
                  <a:pt x="50292" y="335865"/>
                  <a:pt x="53142" y="335334"/>
                </a:cubicBezTo>
                <a:cubicBezTo>
                  <a:pt x="64852" y="333070"/>
                  <a:pt x="74969" y="326391"/>
                  <a:pt x="81676" y="316497"/>
                </a:cubicBezTo>
                <a:cubicBezTo>
                  <a:pt x="92827" y="300009"/>
                  <a:pt x="91430" y="278657"/>
                  <a:pt x="79692" y="263789"/>
                </a:cubicBezTo>
                <a:lnTo>
                  <a:pt x="143719" y="169104"/>
                </a:lnTo>
                <a:lnTo>
                  <a:pt x="214342" y="216838"/>
                </a:lnTo>
                <a:lnTo>
                  <a:pt x="192767" y="248753"/>
                </a:lnTo>
                <a:cubicBezTo>
                  <a:pt x="185556" y="246322"/>
                  <a:pt x="177815" y="245763"/>
                  <a:pt x="170129" y="247244"/>
                </a:cubicBezTo>
                <a:cubicBezTo>
                  <a:pt x="158419" y="249508"/>
                  <a:pt x="148303" y="256187"/>
                  <a:pt x="141623" y="266081"/>
                </a:cubicBezTo>
                <a:cubicBezTo>
                  <a:pt x="127845" y="286482"/>
                  <a:pt x="133211" y="314290"/>
                  <a:pt x="153613" y="328068"/>
                </a:cubicBezTo>
                <a:cubicBezTo>
                  <a:pt x="161270" y="333238"/>
                  <a:pt x="169962" y="335725"/>
                  <a:pt x="178541" y="335725"/>
                </a:cubicBezTo>
                <a:cubicBezTo>
                  <a:pt x="192878" y="335725"/>
                  <a:pt x="206964" y="328850"/>
                  <a:pt x="215600" y="316106"/>
                </a:cubicBezTo>
                <a:cubicBezTo>
                  <a:pt x="215600" y="316106"/>
                  <a:pt x="215600" y="316106"/>
                  <a:pt x="215600" y="316106"/>
                </a:cubicBezTo>
                <a:cubicBezTo>
                  <a:pt x="226834" y="299506"/>
                  <a:pt x="225353" y="278014"/>
                  <a:pt x="213420" y="263146"/>
                </a:cubicBezTo>
                <a:lnTo>
                  <a:pt x="242205" y="220527"/>
                </a:lnTo>
                <a:cubicBezTo>
                  <a:pt x="244078" y="217760"/>
                  <a:pt x="244776" y="214378"/>
                  <a:pt x="244134" y="211108"/>
                </a:cubicBezTo>
                <a:cubicBezTo>
                  <a:pt x="243491" y="207839"/>
                  <a:pt x="241590" y="204932"/>
                  <a:pt x="238824" y="203088"/>
                </a:cubicBezTo>
                <a:lnTo>
                  <a:pt x="112698" y="117765"/>
                </a:lnTo>
                <a:cubicBezTo>
                  <a:pt x="115325" y="108458"/>
                  <a:pt x="119405" y="99655"/>
                  <a:pt x="124911" y="91522"/>
                </a:cubicBezTo>
                <a:cubicBezTo>
                  <a:pt x="152970" y="49993"/>
                  <a:pt x="209591" y="39065"/>
                  <a:pt x="251120" y="67124"/>
                </a:cubicBezTo>
                <a:cubicBezTo>
                  <a:pt x="256906" y="71037"/>
                  <a:pt x="262299" y="75676"/>
                  <a:pt x="267106" y="80902"/>
                </a:cubicBezTo>
                <a:cubicBezTo>
                  <a:pt x="270181" y="84228"/>
                  <a:pt x="274792" y="85653"/>
                  <a:pt x="279207" y="84619"/>
                </a:cubicBezTo>
                <a:cubicBezTo>
                  <a:pt x="283623" y="83585"/>
                  <a:pt x="287144" y="80287"/>
                  <a:pt x="288430" y="75956"/>
                </a:cubicBezTo>
                <a:cubicBezTo>
                  <a:pt x="290498" y="68997"/>
                  <a:pt x="293600" y="62429"/>
                  <a:pt x="297681" y="56392"/>
                </a:cubicBezTo>
                <a:cubicBezTo>
                  <a:pt x="308301" y="40686"/>
                  <a:pt x="324370" y="30066"/>
                  <a:pt x="342983" y="26489"/>
                </a:cubicBezTo>
                <a:cubicBezTo>
                  <a:pt x="361596" y="22884"/>
                  <a:pt x="380488" y="26768"/>
                  <a:pt x="396167" y="37360"/>
                </a:cubicBezTo>
                <a:cubicBezTo>
                  <a:pt x="424841" y="56756"/>
                  <a:pt x="435321" y="93674"/>
                  <a:pt x="421124" y="125199"/>
                </a:cubicBezTo>
                <a:cubicBezTo>
                  <a:pt x="419614" y="128524"/>
                  <a:pt x="419642" y="132325"/>
                  <a:pt x="421179" y="135651"/>
                </a:cubicBezTo>
                <a:cubicBezTo>
                  <a:pt x="422717" y="138949"/>
                  <a:pt x="425595" y="141436"/>
                  <a:pt x="429089" y="142470"/>
                </a:cubicBezTo>
                <a:cubicBezTo>
                  <a:pt x="442112" y="146243"/>
                  <a:pt x="454409" y="152028"/>
                  <a:pt x="465672" y="159630"/>
                </a:cubicBezTo>
                <a:cubicBezTo>
                  <a:pt x="494401" y="179053"/>
                  <a:pt x="513825" y="208481"/>
                  <a:pt x="520392" y="242521"/>
                </a:cubicBezTo>
                <a:cubicBezTo>
                  <a:pt x="526960" y="276561"/>
                  <a:pt x="519889" y="311132"/>
                  <a:pt x="500494" y="339833"/>
                </a:cubicBezTo>
                <a:cubicBezTo>
                  <a:pt x="494178" y="349168"/>
                  <a:pt x="486744" y="357580"/>
                  <a:pt x="478276" y="364958"/>
                </a:cubicBezTo>
                <a:lnTo>
                  <a:pt x="329485" y="264348"/>
                </a:lnTo>
                <a:lnTo>
                  <a:pt x="356761" y="224020"/>
                </a:lnTo>
                <a:cubicBezTo>
                  <a:pt x="361177" y="225417"/>
                  <a:pt x="365732" y="226144"/>
                  <a:pt x="370260" y="226144"/>
                </a:cubicBezTo>
                <a:cubicBezTo>
                  <a:pt x="384597" y="226144"/>
                  <a:pt x="398682" y="219269"/>
                  <a:pt x="407318" y="206525"/>
                </a:cubicBezTo>
                <a:cubicBezTo>
                  <a:pt x="421096" y="186124"/>
                  <a:pt x="415730" y="158316"/>
                  <a:pt x="395328" y="144538"/>
                </a:cubicBezTo>
                <a:cubicBezTo>
                  <a:pt x="385435" y="137859"/>
                  <a:pt x="373557" y="135427"/>
                  <a:pt x="361847" y="137691"/>
                </a:cubicBezTo>
                <a:cubicBezTo>
                  <a:pt x="350138" y="139955"/>
                  <a:pt x="340021" y="146634"/>
                  <a:pt x="333341" y="156527"/>
                </a:cubicBezTo>
                <a:cubicBezTo>
                  <a:pt x="326662" y="166421"/>
                  <a:pt x="324230" y="178298"/>
                  <a:pt x="326494" y="190008"/>
                </a:cubicBezTo>
                <a:cubicBezTo>
                  <a:pt x="327947" y="197470"/>
                  <a:pt x="331189" y="204289"/>
                  <a:pt x="335912" y="209991"/>
                </a:cubicBezTo>
                <a:lnTo>
                  <a:pt x="301621" y="260715"/>
                </a:lnTo>
                <a:cubicBezTo>
                  <a:pt x="297737" y="266472"/>
                  <a:pt x="299246" y="274297"/>
                  <a:pt x="305003" y="278182"/>
                </a:cubicBezTo>
                <a:lnTo>
                  <a:pt x="371042" y="322841"/>
                </a:lnTo>
                <a:lnTo>
                  <a:pt x="276776" y="462242"/>
                </a:lnTo>
                <a:cubicBezTo>
                  <a:pt x="258191" y="455870"/>
                  <a:pt x="236867" y="462382"/>
                  <a:pt x="225325" y="479430"/>
                </a:cubicBezTo>
                <a:cubicBezTo>
                  <a:pt x="211547" y="499831"/>
                  <a:pt x="216913" y="527639"/>
                  <a:pt x="237315" y="541417"/>
                </a:cubicBezTo>
                <a:cubicBezTo>
                  <a:pt x="244776" y="546475"/>
                  <a:pt x="253412" y="549102"/>
                  <a:pt x="262243" y="549102"/>
                </a:cubicBezTo>
                <a:cubicBezTo>
                  <a:pt x="265094" y="549102"/>
                  <a:pt x="267945" y="548823"/>
                  <a:pt x="270795" y="548292"/>
                </a:cubicBezTo>
                <a:cubicBezTo>
                  <a:pt x="282505" y="546028"/>
                  <a:pt x="292622" y="539349"/>
                  <a:pt x="299302" y="529455"/>
                </a:cubicBezTo>
                <a:cubicBezTo>
                  <a:pt x="299302" y="529455"/>
                  <a:pt x="299302" y="529455"/>
                  <a:pt x="299302" y="529455"/>
                </a:cubicBezTo>
                <a:cubicBezTo>
                  <a:pt x="310452" y="512939"/>
                  <a:pt x="309055" y="491587"/>
                  <a:pt x="297317" y="476747"/>
                </a:cubicBezTo>
                <a:lnTo>
                  <a:pt x="391835" y="336927"/>
                </a:lnTo>
                <a:lnTo>
                  <a:pt x="471904" y="391061"/>
                </a:lnTo>
                <a:cubicBezTo>
                  <a:pt x="474028" y="392514"/>
                  <a:pt x="476487" y="393213"/>
                  <a:pt x="478946" y="393213"/>
                </a:cubicBezTo>
                <a:cubicBezTo>
                  <a:pt x="481629" y="393213"/>
                  <a:pt x="484312" y="392346"/>
                  <a:pt x="486548" y="390669"/>
                </a:cubicBezTo>
                <a:cubicBezTo>
                  <a:pt x="500102" y="380413"/>
                  <a:pt x="511812" y="368060"/>
                  <a:pt x="521314" y="353975"/>
                </a:cubicBezTo>
                <a:cubicBezTo>
                  <a:pt x="544483" y="319628"/>
                  <a:pt x="552923" y="278349"/>
                  <a:pt x="545070" y="237714"/>
                </a:cubicBezTo>
                <a:close/>
                <a:moveTo>
                  <a:pt x="60800" y="302384"/>
                </a:moveTo>
                <a:cubicBezTo>
                  <a:pt x="60800" y="302384"/>
                  <a:pt x="60800" y="302384"/>
                  <a:pt x="60800" y="302384"/>
                </a:cubicBezTo>
                <a:cubicBezTo>
                  <a:pt x="57893" y="306688"/>
                  <a:pt x="53450" y="309622"/>
                  <a:pt x="48335" y="310601"/>
                </a:cubicBezTo>
                <a:cubicBezTo>
                  <a:pt x="43221" y="311579"/>
                  <a:pt x="38023" y="310517"/>
                  <a:pt x="33719" y="307610"/>
                </a:cubicBezTo>
                <a:cubicBezTo>
                  <a:pt x="29415" y="304704"/>
                  <a:pt x="26481" y="300288"/>
                  <a:pt x="25502" y="295146"/>
                </a:cubicBezTo>
                <a:cubicBezTo>
                  <a:pt x="24524" y="290031"/>
                  <a:pt x="25586" y="284833"/>
                  <a:pt x="28493" y="280529"/>
                </a:cubicBezTo>
                <a:cubicBezTo>
                  <a:pt x="32266" y="274968"/>
                  <a:pt x="38414" y="271950"/>
                  <a:pt x="44674" y="271950"/>
                </a:cubicBezTo>
                <a:cubicBezTo>
                  <a:pt x="48419" y="271950"/>
                  <a:pt x="52220" y="273040"/>
                  <a:pt x="55574" y="275275"/>
                </a:cubicBezTo>
                <a:cubicBezTo>
                  <a:pt x="64461" y="281340"/>
                  <a:pt x="66808" y="293469"/>
                  <a:pt x="60800" y="302384"/>
                </a:cubicBezTo>
                <a:close/>
                <a:moveTo>
                  <a:pt x="194723" y="301993"/>
                </a:moveTo>
                <a:cubicBezTo>
                  <a:pt x="188686" y="310908"/>
                  <a:pt x="176557" y="313256"/>
                  <a:pt x="167642" y="307219"/>
                </a:cubicBezTo>
                <a:cubicBezTo>
                  <a:pt x="158727" y="301182"/>
                  <a:pt x="156379" y="289053"/>
                  <a:pt x="162416" y="280138"/>
                </a:cubicBezTo>
                <a:cubicBezTo>
                  <a:pt x="165322" y="275834"/>
                  <a:pt x="169738" y="272900"/>
                  <a:pt x="174880" y="271922"/>
                </a:cubicBezTo>
                <a:cubicBezTo>
                  <a:pt x="176138" y="271670"/>
                  <a:pt x="177368" y="271558"/>
                  <a:pt x="178625" y="271558"/>
                </a:cubicBezTo>
                <a:cubicBezTo>
                  <a:pt x="182482" y="271558"/>
                  <a:pt x="186255" y="272704"/>
                  <a:pt x="189497" y="274912"/>
                </a:cubicBezTo>
                <a:cubicBezTo>
                  <a:pt x="193801" y="277818"/>
                  <a:pt x="196735" y="282262"/>
                  <a:pt x="197713" y="287376"/>
                </a:cubicBezTo>
                <a:cubicBezTo>
                  <a:pt x="198719" y="292491"/>
                  <a:pt x="197657" y="297689"/>
                  <a:pt x="194723" y="301993"/>
                </a:cubicBezTo>
                <a:close/>
                <a:moveTo>
                  <a:pt x="354162" y="170557"/>
                </a:moveTo>
                <a:cubicBezTo>
                  <a:pt x="357068" y="166253"/>
                  <a:pt x="361484" y="163319"/>
                  <a:pt x="366626" y="162340"/>
                </a:cubicBezTo>
                <a:cubicBezTo>
                  <a:pt x="367884" y="162089"/>
                  <a:pt x="369114" y="161977"/>
                  <a:pt x="370371" y="161977"/>
                </a:cubicBezTo>
                <a:cubicBezTo>
                  <a:pt x="374228" y="161977"/>
                  <a:pt x="378001" y="163123"/>
                  <a:pt x="381243" y="165331"/>
                </a:cubicBezTo>
                <a:cubicBezTo>
                  <a:pt x="390158" y="171367"/>
                  <a:pt x="392506" y="183497"/>
                  <a:pt x="386469" y="192412"/>
                </a:cubicBezTo>
                <a:cubicBezTo>
                  <a:pt x="380432" y="201327"/>
                  <a:pt x="368303" y="203674"/>
                  <a:pt x="359388" y="197638"/>
                </a:cubicBezTo>
                <a:cubicBezTo>
                  <a:pt x="355084" y="194731"/>
                  <a:pt x="352150" y="190316"/>
                  <a:pt x="351172" y="185173"/>
                </a:cubicBezTo>
                <a:cubicBezTo>
                  <a:pt x="350166" y="180059"/>
                  <a:pt x="351228" y="174889"/>
                  <a:pt x="354162" y="170557"/>
                </a:cubicBezTo>
                <a:close/>
                <a:moveTo>
                  <a:pt x="278425" y="515286"/>
                </a:moveTo>
                <a:cubicBezTo>
                  <a:pt x="275518" y="519590"/>
                  <a:pt x="271075" y="522525"/>
                  <a:pt x="265960" y="523503"/>
                </a:cubicBezTo>
                <a:cubicBezTo>
                  <a:pt x="260846" y="524481"/>
                  <a:pt x="255648" y="523419"/>
                  <a:pt x="251344" y="520512"/>
                </a:cubicBezTo>
                <a:cubicBezTo>
                  <a:pt x="242429" y="514504"/>
                  <a:pt x="240081" y="502347"/>
                  <a:pt x="246118" y="493431"/>
                </a:cubicBezTo>
                <a:cubicBezTo>
                  <a:pt x="249891" y="487870"/>
                  <a:pt x="256039" y="484852"/>
                  <a:pt x="262299" y="484852"/>
                </a:cubicBezTo>
                <a:cubicBezTo>
                  <a:pt x="266044" y="484852"/>
                  <a:pt x="269845" y="485942"/>
                  <a:pt x="273199" y="488177"/>
                </a:cubicBezTo>
                <a:cubicBezTo>
                  <a:pt x="282114" y="494242"/>
                  <a:pt x="284462" y="506371"/>
                  <a:pt x="278425" y="515286"/>
                </a:cubicBezTo>
                <a:close/>
              </a:path>
            </a:pathLst>
          </a:custGeom>
          <a:solidFill>
            <a:srgbClr val="F47353"/>
          </a:solidFill>
          <a:ln w="2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976C755-4945-4A43-A8B7-3BA86F3A6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18988" y="450025"/>
            <a:ext cx="524002" cy="36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7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8" presetClass="emph" presetSubtype="0" repeatCount="3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900000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3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900000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6521" y="450025"/>
            <a:ext cx="11091672" cy="553998"/>
          </a:xfrm>
        </p:spPr>
        <p:txBody>
          <a:bodyPr/>
          <a:lstStyle/>
          <a:p>
            <a:r>
              <a:rPr lang="en-US" dirty="0"/>
              <a:t>Content slide title Century Gothic Bold size 36pt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47688" y="1524000"/>
            <a:ext cx="5273992" cy="1518364"/>
          </a:xfrm>
        </p:spPr>
        <p:txBody>
          <a:bodyPr/>
          <a:lstStyle/>
          <a:p>
            <a:r>
              <a:rPr lang="en-US" dirty="0"/>
              <a:t>Content text Century Gothic size 20pt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r>
              <a:rPr lang="en-US" dirty="0"/>
              <a:t>Nam in </a:t>
            </a:r>
            <a:r>
              <a:rPr lang="en-US" dirty="0" err="1"/>
              <a:t>est</a:t>
            </a:r>
            <a:r>
              <a:rPr lang="en-US" dirty="0"/>
              <a:t> in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ligula</a:t>
            </a:r>
          </a:p>
          <a:p>
            <a:r>
              <a:rPr lang="en-US" dirty="0"/>
              <a:t>Maecenas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et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faucibus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370320" y="1524000"/>
            <a:ext cx="5267873" cy="1518364"/>
          </a:xfrm>
        </p:spPr>
        <p:txBody>
          <a:bodyPr/>
          <a:lstStyle/>
          <a:p>
            <a:r>
              <a:rPr lang="en-US" dirty="0"/>
              <a:t>Content text Century Gothic size 20pt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r>
              <a:rPr lang="en-US" dirty="0"/>
              <a:t>Nam in </a:t>
            </a:r>
            <a:r>
              <a:rPr lang="en-US" dirty="0" err="1"/>
              <a:t>est</a:t>
            </a:r>
            <a:r>
              <a:rPr lang="en-US" dirty="0"/>
              <a:t> in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ligula</a:t>
            </a:r>
          </a:p>
          <a:p>
            <a:r>
              <a:rPr lang="en-US" dirty="0"/>
              <a:t>Maecenas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et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faucibus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62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slide only layout</a:t>
            </a:r>
          </a:p>
        </p:txBody>
      </p:sp>
    </p:spTree>
    <p:extLst>
      <p:ext uri="{BB962C8B-B14F-4D97-AF65-F5344CB8AC3E}">
        <p14:creationId xmlns:p14="http://schemas.microsoft.com/office/powerpoint/2010/main" val="348791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</a:t>
            </a:r>
            <a:br>
              <a:rPr lang="en-US" dirty="0"/>
            </a:br>
            <a:r>
              <a:rPr lang="en-US" dirty="0"/>
              <a:t>bar chart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slide can be used </a:t>
            </a:r>
            <a:br>
              <a:rPr lang="en-US" dirty="0"/>
            </a:br>
            <a:r>
              <a:rPr lang="en-US" dirty="0"/>
              <a:t>with a chart or graph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849A192-6082-4382-9116-03D6FB2BBA43}"/>
              </a:ext>
            </a:extLst>
          </p:cNvPr>
          <p:cNvGraphicFramePr/>
          <p:nvPr/>
        </p:nvGraphicFramePr>
        <p:xfrm>
          <a:off x="5067300" y="1406963"/>
          <a:ext cx="6714306" cy="4194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142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</a:t>
            </a:r>
            <a:br>
              <a:rPr lang="en-US" dirty="0"/>
            </a:br>
            <a:r>
              <a:rPr lang="en-US" dirty="0"/>
              <a:t>pie chart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slide can be used </a:t>
            </a:r>
            <a:br>
              <a:rPr lang="en-US" dirty="0"/>
            </a:br>
            <a:r>
              <a:rPr lang="en-US" dirty="0"/>
              <a:t>with a chart or graph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421032789"/>
              </p:ext>
            </p:extLst>
          </p:nvPr>
        </p:nvGraphicFramePr>
        <p:xfrm>
          <a:off x="5945551" y="1454805"/>
          <a:ext cx="5357538" cy="3948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858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2134EA33-ECA4-244D-8EE7-61DBB852F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39" y="3297057"/>
            <a:ext cx="5633085" cy="1231106"/>
          </a:xfrm>
        </p:spPr>
        <p:txBody>
          <a:bodyPr/>
          <a:lstStyle/>
          <a:p>
            <a:r>
              <a:rPr lang="en-US" dirty="0"/>
              <a:t>CENTURY GOTHIC </a:t>
            </a:r>
            <a:br>
              <a:rPr lang="en-US" dirty="0"/>
            </a:br>
            <a:r>
              <a:rPr lang="en-US" dirty="0"/>
              <a:t>BOLD SIZE 40PT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82A8D88-C3B2-A947-B95C-B56549DF2C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Sub header Century Gothic size 20pt</a:t>
            </a:r>
          </a:p>
          <a:p>
            <a:endParaRPr lang="en-US" dirty="0"/>
          </a:p>
          <a:p>
            <a:endParaRPr lang="en-IL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6F8589BC-81A9-6D41-A37E-124248CC6D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Speaker Name Century Gothic Size 14pt </a:t>
            </a:r>
          </a:p>
          <a:p>
            <a:r>
              <a:rPr lang="en-US" dirty="0"/>
              <a:t>Speaker Title</a:t>
            </a:r>
          </a:p>
          <a:p>
            <a:r>
              <a:rPr lang="en-US" dirty="0"/>
              <a:t>00/00/0000</a:t>
            </a:r>
          </a:p>
        </p:txBody>
      </p:sp>
    </p:spTree>
    <p:extLst>
      <p:ext uri="{BB962C8B-B14F-4D97-AF65-F5344CB8AC3E}">
        <p14:creationId xmlns:p14="http://schemas.microsoft.com/office/powerpoint/2010/main" val="163824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397238"/>
              </p:ext>
            </p:extLst>
          </p:nvPr>
        </p:nvGraphicFramePr>
        <p:xfrm>
          <a:off x="547687" y="1524000"/>
          <a:ext cx="11095038" cy="3699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173">
                  <a:extLst>
                    <a:ext uri="{9D8B030D-6E8A-4147-A177-3AD203B41FA5}">
                      <a16:colId xmlns:a16="http://schemas.microsoft.com/office/drawing/2014/main" val="1057974054"/>
                    </a:ext>
                  </a:extLst>
                </a:gridCol>
                <a:gridCol w="1849173">
                  <a:extLst>
                    <a:ext uri="{9D8B030D-6E8A-4147-A177-3AD203B41FA5}">
                      <a16:colId xmlns:a16="http://schemas.microsoft.com/office/drawing/2014/main" val="1565985892"/>
                    </a:ext>
                  </a:extLst>
                </a:gridCol>
                <a:gridCol w="1849173">
                  <a:extLst>
                    <a:ext uri="{9D8B030D-6E8A-4147-A177-3AD203B41FA5}">
                      <a16:colId xmlns:a16="http://schemas.microsoft.com/office/drawing/2014/main" val="3076896525"/>
                    </a:ext>
                  </a:extLst>
                </a:gridCol>
                <a:gridCol w="1849173">
                  <a:extLst>
                    <a:ext uri="{9D8B030D-6E8A-4147-A177-3AD203B41FA5}">
                      <a16:colId xmlns:a16="http://schemas.microsoft.com/office/drawing/2014/main" val="529707214"/>
                    </a:ext>
                  </a:extLst>
                </a:gridCol>
                <a:gridCol w="1849173">
                  <a:extLst>
                    <a:ext uri="{9D8B030D-6E8A-4147-A177-3AD203B41FA5}">
                      <a16:colId xmlns:a16="http://schemas.microsoft.com/office/drawing/2014/main" val="451876576"/>
                    </a:ext>
                  </a:extLst>
                </a:gridCol>
                <a:gridCol w="1849173">
                  <a:extLst>
                    <a:ext uri="{9D8B030D-6E8A-4147-A177-3AD203B41FA5}">
                      <a16:colId xmlns:a16="http://schemas.microsoft.com/office/drawing/2014/main" val="2072666493"/>
                    </a:ext>
                  </a:extLst>
                </a:gridCol>
              </a:tblGrid>
              <a:tr h="616602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Category</a:t>
                      </a:r>
                    </a:p>
                  </a:txBody>
                  <a:tcPr marT="91440" marB="13716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Category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13716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Category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13716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Category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13716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Category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13716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Category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13716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7962277"/>
                  </a:ext>
                </a:extLst>
              </a:tr>
              <a:tr h="616602"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028921"/>
                  </a:ext>
                </a:extLst>
              </a:tr>
              <a:tr h="616602"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486116"/>
                  </a:ext>
                </a:extLst>
              </a:tr>
              <a:tr h="616602"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673963"/>
                  </a:ext>
                </a:extLst>
              </a:tr>
              <a:tr h="616602"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737387"/>
                  </a:ext>
                </a:extLst>
              </a:tr>
              <a:tr h="616602"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Content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8254312"/>
                  </a:ext>
                </a:extLst>
              </a:tr>
            </a:tbl>
          </a:graphicData>
        </a:graphic>
      </p:graphicFrame>
      <p:cxnSp>
        <p:nvCxnSpPr>
          <p:cNvPr id="4" name="Straight Connector 3"/>
          <p:cNvCxnSpPr>
            <a:cxnSpLocks/>
          </p:cNvCxnSpPr>
          <p:nvPr/>
        </p:nvCxnSpPr>
        <p:spPr>
          <a:xfrm>
            <a:off x="555313" y="2158184"/>
            <a:ext cx="11087338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21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0A41627-FA22-5145-B431-8046FD4B968A}"/>
              </a:ext>
            </a:extLst>
          </p:cNvPr>
          <p:cNvGrpSpPr/>
          <p:nvPr/>
        </p:nvGrpSpPr>
        <p:grpSpPr>
          <a:xfrm>
            <a:off x="4204043" y="1806817"/>
            <a:ext cx="7987956" cy="5043897"/>
            <a:chOff x="4204043" y="1833711"/>
            <a:chExt cx="7987956" cy="5043897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711159B-69F8-4E65-A908-1C68C0202B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04043" y="1880214"/>
              <a:ext cx="7987956" cy="499739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F89EE61-A6E1-8E43-80C0-581348286964}"/>
                </a:ext>
              </a:extLst>
            </p:cNvPr>
            <p:cNvSpPr/>
            <p:nvPr/>
          </p:nvSpPr>
          <p:spPr>
            <a:xfrm>
              <a:off x="4204043" y="1833711"/>
              <a:ext cx="7987956" cy="345165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98000">
                  <a:schemeClr val="tx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 err="1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C3437C-DED5-4844-9465-83B6FCD90FA0}"/>
                </a:ext>
              </a:extLst>
            </p:cNvPr>
            <p:cNvSpPr/>
            <p:nvPr/>
          </p:nvSpPr>
          <p:spPr>
            <a:xfrm rot="16200000">
              <a:off x="1877928" y="4206327"/>
              <a:ext cx="4997395" cy="345165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98000">
                  <a:schemeClr val="tx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 err="1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946CCD-61F1-41E8-9307-B354E480532A}"/>
              </a:ext>
            </a:extLst>
          </p:cNvPr>
          <p:cNvGrpSpPr/>
          <p:nvPr/>
        </p:nvGrpSpPr>
        <p:grpSpPr>
          <a:xfrm>
            <a:off x="565166" y="1458469"/>
            <a:ext cx="3560683" cy="789375"/>
            <a:chOff x="3696232" y="2492065"/>
            <a:chExt cx="4305628" cy="954523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DC5242D-A4B6-4C54-96DF-773F5EDFEAE8}"/>
                </a:ext>
              </a:extLst>
            </p:cNvPr>
            <p:cNvSpPr/>
            <p:nvPr/>
          </p:nvSpPr>
          <p:spPr>
            <a:xfrm>
              <a:off x="3696232" y="2492065"/>
              <a:ext cx="3057186" cy="954523"/>
            </a:xfrm>
            <a:custGeom>
              <a:avLst/>
              <a:gdLst>
                <a:gd name="connsiteX0" fmla="*/ 1408081 w 4208144"/>
                <a:gd name="connsiteY0" fmla="*/ 737711 h 1313878"/>
                <a:gd name="connsiteX1" fmla="*/ 1408081 w 4208144"/>
                <a:gd name="connsiteY1" fmla="*/ 1290161 h 1313878"/>
                <a:gd name="connsiteX2" fmla="*/ 1175004 w 4208144"/>
                <a:gd name="connsiteY2" fmla="*/ 1290161 h 1313878"/>
                <a:gd name="connsiteX3" fmla="*/ 1175004 w 4208144"/>
                <a:gd name="connsiteY3" fmla="*/ 812959 h 1313878"/>
                <a:gd name="connsiteX4" fmla="*/ 1005554 w 4208144"/>
                <a:gd name="connsiteY4" fmla="*/ 618458 h 1313878"/>
                <a:gd name="connsiteX5" fmla="*/ 821722 w 4208144"/>
                <a:gd name="connsiteY5" fmla="*/ 814673 h 1313878"/>
                <a:gd name="connsiteX6" fmla="*/ 821722 w 4208144"/>
                <a:gd name="connsiteY6" fmla="*/ 1290923 h 1313878"/>
                <a:gd name="connsiteX7" fmla="*/ 587502 w 4208144"/>
                <a:gd name="connsiteY7" fmla="*/ 1290923 h 1313878"/>
                <a:gd name="connsiteX8" fmla="*/ 587502 w 4208144"/>
                <a:gd name="connsiteY8" fmla="*/ 812959 h 1313878"/>
                <a:gd name="connsiteX9" fmla="*/ 418052 w 4208144"/>
                <a:gd name="connsiteY9" fmla="*/ 618458 h 1313878"/>
                <a:gd name="connsiteX10" fmla="*/ 234220 w 4208144"/>
                <a:gd name="connsiteY10" fmla="*/ 814673 h 1313878"/>
                <a:gd name="connsiteX11" fmla="*/ 234220 w 4208144"/>
                <a:gd name="connsiteY11" fmla="*/ 1290923 h 1313878"/>
                <a:gd name="connsiteX12" fmla="*/ 0 w 4208144"/>
                <a:gd name="connsiteY12" fmla="*/ 1290923 h 1313878"/>
                <a:gd name="connsiteX13" fmla="*/ 0 w 4208144"/>
                <a:gd name="connsiteY13" fmla="*/ 422243 h 1313878"/>
                <a:gd name="connsiteX14" fmla="*/ 227648 w 4208144"/>
                <a:gd name="connsiteY14" fmla="*/ 422243 h 1313878"/>
                <a:gd name="connsiteX15" fmla="*/ 227648 w 4208144"/>
                <a:gd name="connsiteY15" fmla="*/ 524828 h 1313878"/>
                <a:gd name="connsiteX16" fmla="*/ 483203 w 4208144"/>
                <a:gd name="connsiteY16" fmla="*/ 398240 h 1313878"/>
                <a:gd name="connsiteX17" fmla="*/ 770287 w 4208144"/>
                <a:gd name="connsiteY17" fmla="*/ 546926 h 1313878"/>
                <a:gd name="connsiteX18" fmla="*/ 1065562 w 4208144"/>
                <a:gd name="connsiteY18" fmla="*/ 398240 h 1313878"/>
                <a:gd name="connsiteX19" fmla="*/ 1408081 w 4208144"/>
                <a:gd name="connsiteY19" fmla="*/ 737711 h 1313878"/>
                <a:gd name="connsiteX20" fmla="*/ 2412397 w 4208144"/>
                <a:gd name="connsiteY20" fmla="*/ 1290161 h 1313878"/>
                <a:gd name="connsiteX21" fmla="*/ 2183797 w 4208144"/>
                <a:gd name="connsiteY21" fmla="*/ 1290161 h 1313878"/>
                <a:gd name="connsiteX22" fmla="*/ 2183797 w 4208144"/>
                <a:gd name="connsiteY22" fmla="*/ 1194626 h 1313878"/>
                <a:gd name="connsiteX23" fmla="*/ 1923764 w 4208144"/>
                <a:gd name="connsiteY23" fmla="*/ 1313021 h 1313878"/>
                <a:gd name="connsiteX24" fmla="*/ 1503236 w 4208144"/>
                <a:gd name="connsiteY24" fmla="*/ 855821 h 1313878"/>
                <a:gd name="connsiteX25" fmla="*/ 1923764 w 4208144"/>
                <a:gd name="connsiteY25" fmla="*/ 398621 h 1313878"/>
                <a:gd name="connsiteX26" fmla="*/ 2183797 w 4208144"/>
                <a:gd name="connsiteY26" fmla="*/ 518350 h 1313878"/>
                <a:gd name="connsiteX27" fmla="*/ 2183797 w 4208144"/>
                <a:gd name="connsiteY27" fmla="*/ 422243 h 1313878"/>
                <a:gd name="connsiteX28" fmla="*/ 2412397 w 4208144"/>
                <a:gd name="connsiteY28" fmla="*/ 422243 h 1313878"/>
                <a:gd name="connsiteX29" fmla="*/ 1743075 w 4208144"/>
                <a:gd name="connsiteY29" fmla="*/ 855917 h 1313878"/>
                <a:gd name="connsiteX30" fmla="*/ 1967103 w 4208144"/>
                <a:gd name="connsiteY30" fmla="*/ 1095375 h 1313878"/>
                <a:gd name="connsiteX31" fmla="*/ 2191322 w 4208144"/>
                <a:gd name="connsiteY31" fmla="*/ 855917 h 1313878"/>
                <a:gd name="connsiteX32" fmla="*/ 1967103 w 4208144"/>
                <a:gd name="connsiteY32" fmla="*/ 616363 h 1313878"/>
                <a:gd name="connsiteX33" fmla="*/ 1743075 w 4208144"/>
                <a:gd name="connsiteY33" fmla="*/ 855917 h 1313878"/>
                <a:gd name="connsiteX34" fmla="*/ 2768060 w 4208144"/>
                <a:gd name="connsiteY34" fmla="*/ 731330 h 1313878"/>
                <a:gd name="connsiteX35" fmla="*/ 2850547 w 4208144"/>
                <a:gd name="connsiteY35" fmla="*/ 731330 h 1313878"/>
                <a:gd name="connsiteX36" fmla="*/ 3095625 w 4208144"/>
                <a:gd name="connsiteY36" fmla="*/ 422243 h 1313878"/>
                <a:gd name="connsiteX37" fmla="*/ 3382328 w 4208144"/>
                <a:gd name="connsiteY37" fmla="*/ 422243 h 1313878"/>
                <a:gd name="connsiteX38" fmla="*/ 3039999 w 4208144"/>
                <a:gd name="connsiteY38" fmla="*/ 830771 h 1313878"/>
                <a:gd name="connsiteX39" fmla="*/ 3385280 w 4208144"/>
                <a:gd name="connsiteY39" fmla="*/ 1290542 h 1313878"/>
                <a:gd name="connsiteX40" fmla="*/ 3097245 w 4208144"/>
                <a:gd name="connsiteY40" fmla="*/ 1290542 h 1313878"/>
                <a:gd name="connsiteX41" fmla="*/ 2846928 w 4208144"/>
                <a:gd name="connsiteY41" fmla="*/ 939165 h 1313878"/>
                <a:gd name="connsiteX42" fmla="*/ 2768060 w 4208144"/>
                <a:gd name="connsiteY42" fmla="*/ 939165 h 1313878"/>
                <a:gd name="connsiteX43" fmla="*/ 2768060 w 4208144"/>
                <a:gd name="connsiteY43" fmla="*/ 1290542 h 1313878"/>
                <a:gd name="connsiteX44" fmla="*/ 2533650 w 4208144"/>
                <a:gd name="connsiteY44" fmla="*/ 1290542 h 1313878"/>
                <a:gd name="connsiteX45" fmla="*/ 2533650 w 4208144"/>
                <a:gd name="connsiteY45" fmla="*/ 0 h 1313878"/>
                <a:gd name="connsiteX46" fmla="*/ 2767679 w 4208144"/>
                <a:gd name="connsiteY46" fmla="*/ 0 h 1313878"/>
                <a:gd name="connsiteX47" fmla="*/ 4208050 w 4208144"/>
                <a:gd name="connsiteY47" fmla="*/ 855155 h 1313878"/>
                <a:gd name="connsiteX48" fmla="*/ 4203668 w 4208144"/>
                <a:gd name="connsiteY48" fmla="*/ 934022 h 1313878"/>
                <a:gd name="connsiteX49" fmla="*/ 3587401 w 4208144"/>
                <a:gd name="connsiteY49" fmla="*/ 934022 h 1313878"/>
                <a:gd name="connsiteX50" fmla="*/ 3810000 w 4208144"/>
                <a:gd name="connsiteY50" fmla="*/ 1114425 h 1313878"/>
                <a:gd name="connsiteX51" fmla="*/ 4030695 w 4208144"/>
                <a:gd name="connsiteY51" fmla="*/ 1031653 h 1313878"/>
                <a:gd name="connsiteX52" fmla="*/ 4167664 w 4208144"/>
                <a:gd name="connsiteY52" fmla="*/ 1182148 h 1313878"/>
                <a:gd name="connsiteX53" fmla="*/ 3797237 w 4208144"/>
                <a:gd name="connsiteY53" fmla="*/ 1313879 h 1313878"/>
                <a:gd name="connsiteX54" fmla="*/ 3346133 w 4208144"/>
                <a:gd name="connsiteY54" fmla="*/ 859536 h 1313878"/>
                <a:gd name="connsiteX55" fmla="*/ 3785902 w 4208144"/>
                <a:gd name="connsiteY55" fmla="*/ 398621 h 1313878"/>
                <a:gd name="connsiteX56" fmla="*/ 4208145 w 4208144"/>
                <a:gd name="connsiteY56" fmla="*/ 855821 h 1313878"/>
                <a:gd name="connsiteX57" fmla="*/ 3588925 w 4208144"/>
                <a:gd name="connsiteY57" fmla="*/ 774668 h 1313878"/>
                <a:gd name="connsiteX58" fmla="*/ 3973545 w 4208144"/>
                <a:gd name="connsiteY58" fmla="*/ 774668 h 1313878"/>
                <a:gd name="connsiteX59" fmla="*/ 3784378 w 4208144"/>
                <a:gd name="connsiteY59" fmla="*/ 600932 h 1313878"/>
                <a:gd name="connsiteX60" fmla="*/ 3588639 w 4208144"/>
                <a:gd name="connsiteY60" fmla="*/ 774573 h 131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08144" h="1313878">
                  <a:moveTo>
                    <a:pt x="1408081" y="737711"/>
                  </a:moveTo>
                  <a:lnTo>
                    <a:pt x="1408081" y="1290161"/>
                  </a:lnTo>
                  <a:lnTo>
                    <a:pt x="1175004" y="1290161"/>
                  </a:lnTo>
                  <a:lnTo>
                    <a:pt x="1175004" y="812959"/>
                  </a:lnTo>
                  <a:cubicBezTo>
                    <a:pt x="1175004" y="687324"/>
                    <a:pt x="1111282" y="618458"/>
                    <a:pt x="1005554" y="618458"/>
                  </a:cubicBezTo>
                  <a:cubicBezTo>
                    <a:pt x="905065" y="618458"/>
                    <a:pt x="821722" y="683800"/>
                    <a:pt x="821722" y="814673"/>
                  </a:cubicBezTo>
                  <a:lnTo>
                    <a:pt x="821722" y="1290923"/>
                  </a:lnTo>
                  <a:lnTo>
                    <a:pt x="587502" y="1290923"/>
                  </a:lnTo>
                  <a:lnTo>
                    <a:pt x="587502" y="812959"/>
                  </a:lnTo>
                  <a:cubicBezTo>
                    <a:pt x="587502" y="687324"/>
                    <a:pt x="524732" y="618458"/>
                    <a:pt x="418052" y="618458"/>
                  </a:cubicBezTo>
                  <a:cubicBezTo>
                    <a:pt x="317564" y="618458"/>
                    <a:pt x="234220" y="683800"/>
                    <a:pt x="234220" y="814673"/>
                  </a:cubicBezTo>
                  <a:lnTo>
                    <a:pt x="234220" y="1290923"/>
                  </a:lnTo>
                  <a:lnTo>
                    <a:pt x="0" y="1290923"/>
                  </a:lnTo>
                  <a:lnTo>
                    <a:pt x="0" y="422243"/>
                  </a:lnTo>
                  <a:lnTo>
                    <a:pt x="227648" y="422243"/>
                  </a:lnTo>
                  <a:lnTo>
                    <a:pt x="227648" y="524828"/>
                  </a:lnTo>
                  <a:cubicBezTo>
                    <a:pt x="289655" y="432435"/>
                    <a:pt x="384620" y="398240"/>
                    <a:pt x="483203" y="398240"/>
                  </a:cubicBezTo>
                  <a:cubicBezTo>
                    <a:pt x="608838" y="398240"/>
                    <a:pt x="711803" y="454724"/>
                    <a:pt x="770287" y="546926"/>
                  </a:cubicBezTo>
                  <a:cubicBezTo>
                    <a:pt x="836962" y="437388"/>
                    <a:pt x="951262" y="398240"/>
                    <a:pt x="1065562" y="398240"/>
                  </a:cubicBezTo>
                  <a:cubicBezTo>
                    <a:pt x="1269968" y="398240"/>
                    <a:pt x="1408081" y="535972"/>
                    <a:pt x="1408081" y="737711"/>
                  </a:cubicBezTo>
                  <a:close/>
                  <a:moveTo>
                    <a:pt x="2412397" y="1290161"/>
                  </a:moveTo>
                  <a:lnTo>
                    <a:pt x="2183797" y="1290161"/>
                  </a:lnTo>
                  <a:lnTo>
                    <a:pt x="2183797" y="1194626"/>
                  </a:lnTo>
                  <a:cubicBezTo>
                    <a:pt x="2127314" y="1264539"/>
                    <a:pt x="2043113" y="1313021"/>
                    <a:pt x="1923764" y="1313021"/>
                  </a:cubicBezTo>
                  <a:cubicBezTo>
                    <a:pt x="1684115" y="1313021"/>
                    <a:pt x="1503236" y="1116616"/>
                    <a:pt x="1503236" y="855821"/>
                  </a:cubicBezTo>
                  <a:cubicBezTo>
                    <a:pt x="1503236" y="595027"/>
                    <a:pt x="1684211" y="398621"/>
                    <a:pt x="1923764" y="398621"/>
                  </a:cubicBezTo>
                  <a:cubicBezTo>
                    <a:pt x="2043589" y="398621"/>
                    <a:pt x="2126456" y="446913"/>
                    <a:pt x="2183797" y="518350"/>
                  </a:cubicBezTo>
                  <a:lnTo>
                    <a:pt x="2183797" y="422243"/>
                  </a:lnTo>
                  <a:lnTo>
                    <a:pt x="2412397" y="422243"/>
                  </a:lnTo>
                  <a:close/>
                  <a:moveTo>
                    <a:pt x="1743075" y="855917"/>
                  </a:moveTo>
                  <a:cubicBezTo>
                    <a:pt x="1743075" y="988505"/>
                    <a:pt x="1830038" y="1095375"/>
                    <a:pt x="1967103" y="1095375"/>
                  </a:cubicBezTo>
                  <a:cubicBezTo>
                    <a:pt x="2100453" y="1095375"/>
                    <a:pt x="2191322" y="992696"/>
                    <a:pt x="2191322" y="855917"/>
                  </a:cubicBezTo>
                  <a:cubicBezTo>
                    <a:pt x="2191322" y="719138"/>
                    <a:pt x="2100834" y="616363"/>
                    <a:pt x="1967103" y="616363"/>
                  </a:cubicBezTo>
                  <a:cubicBezTo>
                    <a:pt x="1829562" y="616553"/>
                    <a:pt x="1743075" y="723329"/>
                    <a:pt x="1743075" y="855917"/>
                  </a:cubicBezTo>
                  <a:close/>
                  <a:moveTo>
                    <a:pt x="2768060" y="731330"/>
                  </a:moveTo>
                  <a:lnTo>
                    <a:pt x="2850547" y="731330"/>
                  </a:lnTo>
                  <a:lnTo>
                    <a:pt x="3095625" y="422243"/>
                  </a:lnTo>
                  <a:lnTo>
                    <a:pt x="3382328" y="422243"/>
                  </a:lnTo>
                  <a:lnTo>
                    <a:pt x="3039999" y="830771"/>
                  </a:lnTo>
                  <a:lnTo>
                    <a:pt x="3385280" y="1290542"/>
                  </a:lnTo>
                  <a:lnTo>
                    <a:pt x="3097245" y="1290542"/>
                  </a:lnTo>
                  <a:lnTo>
                    <a:pt x="2846928" y="939165"/>
                  </a:lnTo>
                  <a:lnTo>
                    <a:pt x="2768060" y="939165"/>
                  </a:lnTo>
                  <a:lnTo>
                    <a:pt x="2768060" y="1290542"/>
                  </a:lnTo>
                  <a:lnTo>
                    <a:pt x="2533650" y="1290542"/>
                  </a:lnTo>
                  <a:lnTo>
                    <a:pt x="2533650" y="0"/>
                  </a:lnTo>
                  <a:lnTo>
                    <a:pt x="2767679" y="0"/>
                  </a:lnTo>
                  <a:close/>
                  <a:moveTo>
                    <a:pt x="4208050" y="855155"/>
                  </a:moveTo>
                  <a:cubicBezTo>
                    <a:pt x="4208164" y="881507"/>
                    <a:pt x="4206698" y="907843"/>
                    <a:pt x="4203668" y="934022"/>
                  </a:cubicBezTo>
                  <a:lnTo>
                    <a:pt x="3587401" y="934022"/>
                  </a:lnTo>
                  <a:cubicBezTo>
                    <a:pt x="3612547" y="1059275"/>
                    <a:pt x="3700367" y="1114425"/>
                    <a:pt x="3810000" y="1114425"/>
                  </a:cubicBezTo>
                  <a:cubicBezTo>
                    <a:pt x="3890886" y="1112977"/>
                    <a:pt x="3968810" y="1083755"/>
                    <a:pt x="4030695" y="1031653"/>
                  </a:cubicBezTo>
                  <a:lnTo>
                    <a:pt x="4167664" y="1182148"/>
                  </a:lnTo>
                  <a:cubicBezTo>
                    <a:pt x="4068890" y="1272635"/>
                    <a:pt x="3943350" y="1313879"/>
                    <a:pt x="3797237" y="1313879"/>
                  </a:cubicBezTo>
                  <a:cubicBezTo>
                    <a:pt x="3530537" y="1313879"/>
                    <a:pt x="3346133" y="1132904"/>
                    <a:pt x="3346133" y="859536"/>
                  </a:cubicBezTo>
                  <a:cubicBezTo>
                    <a:pt x="3346133" y="586169"/>
                    <a:pt x="3525870" y="398621"/>
                    <a:pt x="3785902" y="398621"/>
                  </a:cubicBezTo>
                  <a:cubicBezTo>
                    <a:pt x="4036124" y="398621"/>
                    <a:pt x="4207288" y="584740"/>
                    <a:pt x="4208145" y="855821"/>
                  </a:cubicBezTo>
                  <a:close/>
                  <a:moveTo>
                    <a:pt x="3588925" y="774668"/>
                  </a:moveTo>
                  <a:lnTo>
                    <a:pt x="3973545" y="774668"/>
                  </a:lnTo>
                  <a:cubicBezTo>
                    <a:pt x="3951923" y="663702"/>
                    <a:pt x="3884676" y="600932"/>
                    <a:pt x="3784378" y="600932"/>
                  </a:cubicBezTo>
                  <a:cubicBezTo>
                    <a:pt x="3673697" y="600075"/>
                    <a:pt x="3609213" y="666750"/>
                    <a:pt x="3588639" y="774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A1E522-7449-41A6-B86E-8C13188623A1}"/>
                </a:ext>
              </a:extLst>
            </p:cNvPr>
            <p:cNvGrpSpPr/>
            <p:nvPr/>
          </p:nvGrpSpPr>
          <p:grpSpPr>
            <a:xfrm>
              <a:off x="7165535" y="2496239"/>
              <a:ext cx="836325" cy="950349"/>
              <a:chOff x="10416953" y="250714"/>
              <a:chExt cx="1151181" cy="130813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463D7ED-F24D-4EEC-B68B-7BB11533565D}"/>
                  </a:ext>
                </a:extLst>
              </p:cNvPr>
              <p:cNvSpPr/>
              <p:nvPr/>
            </p:nvSpPr>
            <p:spPr>
              <a:xfrm>
                <a:off x="10416953" y="250714"/>
                <a:ext cx="297932" cy="297942"/>
              </a:xfrm>
              <a:custGeom>
                <a:avLst/>
                <a:gdLst>
                  <a:gd name="connsiteX0" fmla="*/ 297932 w 297932"/>
                  <a:gd name="connsiteY0" fmla="*/ 150638 h 297942"/>
                  <a:gd name="connsiteX1" fmla="*/ 147304 w 297932"/>
                  <a:gd name="connsiteY1" fmla="*/ 297932 h 297942"/>
                  <a:gd name="connsiteX2" fmla="*/ 10 w 297932"/>
                  <a:gd name="connsiteY2" fmla="*/ 147304 h 297942"/>
                  <a:gd name="connsiteX3" fmla="*/ 150638 w 297932"/>
                  <a:gd name="connsiteY3" fmla="*/ 10 h 297942"/>
                  <a:gd name="connsiteX4" fmla="*/ 297932 w 297932"/>
                  <a:gd name="connsiteY4" fmla="*/ 147304 h 297942"/>
                  <a:gd name="connsiteX5" fmla="*/ 297932 w 297932"/>
                  <a:gd name="connsiteY5" fmla="*/ 150257 h 29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932" h="297942">
                    <a:moveTo>
                      <a:pt x="297932" y="150638"/>
                    </a:moveTo>
                    <a:cubicBezTo>
                      <a:pt x="297009" y="232905"/>
                      <a:pt x="229571" y="298856"/>
                      <a:pt x="147304" y="297932"/>
                    </a:cubicBezTo>
                    <a:cubicBezTo>
                      <a:pt x="65037" y="297009"/>
                      <a:pt x="-914" y="229572"/>
                      <a:pt x="10" y="147304"/>
                    </a:cubicBezTo>
                    <a:cubicBezTo>
                      <a:pt x="933" y="65035"/>
                      <a:pt x="68371" y="-912"/>
                      <a:pt x="150638" y="10"/>
                    </a:cubicBezTo>
                    <a:cubicBezTo>
                      <a:pt x="231610" y="915"/>
                      <a:pt x="297028" y="66334"/>
                      <a:pt x="297932" y="147304"/>
                    </a:cubicBezTo>
                    <a:cubicBezTo>
                      <a:pt x="297932" y="148352"/>
                      <a:pt x="297932" y="149304"/>
                      <a:pt x="297932" y="1502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AEAA6BF-25B0-48E1-BE58-CBA4A6C1871A}"/>
                  </a:ext>
                </a:extLst>
              </p:cNvPr>
              <p:cNvSpPr/>
              <p:nvPr/>
            </p:nvSpPr>
            <p:spPr>
              <a:xfrm>
                <a:off x="10449423" y="668052"/>
                <a:ext cx="233267" cy="868394"/>
              </a:xfrm>
              <a:custGeom>
                <a:avLst/>
                <a:gdLst>
                  <a:gd name="connsiteX0" fmla="*/ 0 w 233267"/>
                  <a:gd name="connsiteY0" fmla="*/ 0 h 868394"/>
                  <a:gd name="connsiteX1" fmla="*/ 233267 w 233267"/>
                  <a:gd name="connsiteY1" fmla="*/ 0 h 868394"/>
                  <a:gd name="connsiteX2" fmla="*/ 233267 w 233267"/>
                  <a:gd name="connsiteY2" fmla="*/ 868394 h 868394"/>
                  <a:gd name="connsiteX3" fmla="*/ 0 w 233267"/>
                  <a:gd name="connsiteY3" fmla="*/ 868394 h 86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267" h="868394">
                    <a:moveTo>
                      <a:pt x="0" y="0"/>
                    </a:moveTo>
                    <a:lnTo>
                      <a:pt x="233267" y="0"/>
                    </a:lnTo>
                    <a:lnTo>
                      <a:pt x="233267" y="868394"/>
                    </a:lnTo>
                    <a:lnTo>
                      <a:pt x="0" y="8683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9E73985-DE17-4BD4-81BA-01CAF6AD78ED}"/>
                  </a:ext>
                </a:extLst>
              </p:cNvPr>
              <p:cNvSpPr/>
              <p:nvPr/>
            </p:nvSpPr>
            <p:spPr>
              <a:xfrm>
                <a:off x="10787846" y="409829"/>
                <a:ext cx="780288" cy="1149018"/>
              </a:xfrm>
              <a:custGeom>
                <a:avLst/>
                <a:gdLst>
                  <a:gd name="connsiteX0" fmla="*/ 716471 w 780288"/>
                  <a:gd name="connsiteY0" fmla="*/ 466058 h 1149018"/>
                  <a:gd name="connsiteX1" fmla="*/ 401384 w 780288"/>
                  <a:gd name="connsiteY1" fmla="*/ 466058 h 1149018"/>
                  <a:gd name="connsiteX2" fmla="*/ 401384 w 780288"/>
                  <a:gd name="connsiteY2" fmla="*/ 783241 h 1149018"/>
                  <a:gd name="connsiteX3" fmla="*/ 531495 w 780288"/>
                  <a:gd name="connsiteY3" fmla="*/ 931164 h 1149018"/>
                  <a:gd name="connsiteX4" fmla="*/ 694563 w 780288"/>
                  <a:gd name="connsiteY4" fmla="*/ 874776 h 1149018"/>
                  <a:gd name="connsiteX5" fmla="*/ 780288 w 780288"/>
                  <a:gd name="connsiteY5" fmla="*/ 1057466 h 1149018"/>
                  <a:gd name="connsiteX6" fmla="*/ 492538 w 780288"/>
                  <a:gd name="connsiteY6" fmla="*/ 1149001 h 1149018"/>
                  <a:gd name="connsiteX7" fmla="*/ 167640 w 780288"/>
                  <a:gd name="connsiteY7" fmla="*/ 802005 h 1149018"/>
                  <a:gd name="connsiteX8" fmla="*/ 167640 w 780288"/>
                  <a:gd name="connsiteY8" fmla="*/ 466058 h 1149018"/>
                  <a:gd name="connsiteX9" fmla="*/ 0 w 780288"/>
                  <a:gd name="connsiteY9" fmla="*/ 466058 h 1149018"/>
                  <a:gd name="connsiteX10" fmla="*/ 0 w 780288"/>
                  <a:gd name="connsiteY10" fmla="*/ 258223 h 1149018"/>
                  <a:gd name="connsiteX11" fmla="*/ 167640 w 780288"/>
                  <a:gd name="connsiteY11" fmla="*/ 258223 h 1149018"/>
                  <a:gd name="connsiteX12" fmla="*/ 167640 w 780288"/>
                  <a:gd name="connsiteY12" fmla="*/ 0 h 1149018"/>
                  <a:gd name="connsiteX13" fmla="*/ 401574 w 780288"/>
                  <a:gd name="connsiteY13" fmla="*/ 0 h 1149018"/>
                  <a:gd name="connsiteX14" fmla="*/ 401574 w 780288"/>
                  <a:gd name="connsiteY14" fmla="*/ 258223 h 1149018"/>
                  <a:gd name="connsiteX15" fmla="*/ 716852 w 780288"/>
                  <a:gd name="connsiteY15" fmla="*/ 258223 h 1149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80288" h="1149018">
                    <a:moveTo>
                      <a:pt x="716471" y="466058"/>
                    </a:moveTo>
                    <a:lnTo>
                      <a:pt x="401384" y="466058"/>
                    </a:lnTo>
                    <a:lnTo>
                      <a:pt x="401384" y="783241"/>
                    </a:lnTo>
                    <a:cubicBezTo>
                      <a:pt x="401384" y="891635"/>
                      <a:pt x="458534" y="931164"/>
                      <a:pt x="531495" y="931164"/>
                    </a:cubicBezTo>
                    <a:cubicBezTo>
                      <a:pt x="587121" y="931164"/>
                      <a:pt x="647224" y="903351"/>
                      <a:pt x="694563" y="874776"/>
                    </a:cubicBezTo>
                    <a:lnTo>
                      <a:pt x="780288" y="1057466"/>
                    </a:lnTo>
                    <a:cubicBezTo>
                      <a:pt x="696563" y="1117835"/>
                      <a:pt x="595751" y="1149896"/>
                      <a:pt x="492538" y="1149001"/>
                    </a:cubicBezTo>
                    <a:cubicBezTo>
                      <a:pt x="277082" y="1149001"/>
                      <a:pt x="167640" y="1027271"/>
                      <a:pt x="167640" y="802005"/>
                    </a:cubicBezTo>
                    <a:lnTo>
                      <a:pt x="167640" y="466058"/>
                    </a:lnTo>
                    <a:lnTo>
                      <a:pt x="0" y="466058"/>
                    </a:lnTo>
                    <a:lnTo>
                      <a:pt x="0" y="258223"/>
                    </a:lnTo>
                    <a:lnTo>
                      <a:pt x="167640" y="258223"/>
                    </a:lnTo>
                    <a:lnTo>
                      <a:pt x="167640" y="0"/>
                    </a:lnTo>
                    <a:lnTo>
                      <a:pt x="401574" y="0"/>
                    </a:lnTo>
                    <a:lnTo>
                      <a:pt x="401574" y="258223"/>
                    </a:lnTo>
                    <a:lnTo>
                      <a:pt x="716852" y="25822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6164B2-A274-4911-BF5B-345C351CA179}"/>
              </a:ext>
            </a:extLst>
          </p:cNvPr>
          <p:cNvGrpSpPr/>
          <p:nvPr/>
        </p:nvGrpSpPr>
        <p:grpSpPr>
          <a:xfrm>
            <a:off x="565166" y="2434574"/>
            <a:ext cx="3969136" cy="768235"/>
            <a:chOff x="3696232" y="3672384"/>
            <a:chExt cx="4799535" cy="92896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2C2457-0D88-4118-8A6A-762CF90F5D43}"/>
                </a:ext>
              </a:extLst>
            </p:cNvPr>
            <p:cNvSpPr/>
            <p:nvPr/>
          </p:nvSpPr>
          <p:spPr>
            <a:xfrm>
              <a:off x="5534491" y="3674169"/>
              <a:ext cx="662236" cy="666051"/>
            </a:xfrm>
            <a:custGeom>
              <a:avLst/>
              <a:gdLst>
                <a:gd name="connsiteX0" fmla="*/ 463678 w 909162"/>
                <a:gd name="connsiteY0" fmla="*/ 217646 h 914400"/>
                <a:gd name="connsiteX1" fmla="*/ 239459 w 909162"/>
                <a:gd name="connsiteY1" fmla="*/ 457200 h 914400"/>
                <a:gd name="connsiteX2" fmla="*/ 463678 w 909162"/>
                <a:gd name="connsiteY2" fmla="*/ 696658 h 914400"/>
                <a:gd name="connsiteX3" fmla="*/ 687706 w 909162"/>
                <a:gd name="connsiteY3" fmla="*/ 457200 h 914400"/>
                <a:gd name="connsiteX4" fmla="*/ 463678 w 909162"/>
                <a:gd name="connsiteY4" fmla="*/ 217646 h 914400"/>
                <a:gd name="connsiteX5" fmla="*/ 420148 w 909162"/>
                <a:gd name="connsiteY5" fmla="*/ 0 h 914400"/>
                <a:gd name="connsiteX6" fmla="*/ 680181 w 909162"/>
                <a:gd name="connsiteY6" fmla="*/ 119729 h 914400"/>
                <a:gd name="connsiteX7" fmla="*/ 680181 w 909162"/>
                <a:gd name="connsiteY7" fmla="*/ 24479 h 914400"/>
                <a:gd name="connsiteX8" fmla="*/ 908781 w 909162"/>
                <a:gd name="connsiteY8" fmla="*/ 24479 h 914400"/>
                <a:gd name="connsiteX9" fmla="*/ 909162 w 909162"/>
                <a:gd name="connsiteY9" fmla="*/ 892302 h 914400"/>
                <a:gd name="connsiteX10" fmla="*/ 680562 w 909162"/>
                <a:gd name="connsiteY10" fmla="*/ 892302 h 914400"/>
                <a:gd name="connsiteX11" fmla="*/ 680562 w 909162"/>
                <a:gd name="connsiteY11" fmla="*/ 796480 h 914400"/>
                <a:gd name="connsiteX12" fmla="*/ 420529 w 909162"/>
                <a:gd name="connsiteY12" fmla="*/ 914400 h 914400"/>
                <a:gd name="connsiteX13" fmla="*/ 0 w 909162"/>
                <a:gd name="connsiteY13" fmla="*/ 457200 h 914400"/>
                <a:gd name="connsiteX14" fmla="*/ 420148 w 909162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9162" h="914400">
                  <a:moveTo>
                    <a:pt x="463678" y="217646"/>
                  </a:moveTo>
                  <a:cubicBezTo>
                    <a:pt x="326327" y="217932"/>
                    <a:pt x="239459" y="324993"/>
                    <a:pt x="239459" y="457200"/>
                  </a:cubicBezTo>
                  <a:cubicBezTo>
                    <a:pt x="239459" y="589692"/>
                    <a:pt x="326327" y="696658"/>
                    <a:pt x="463678" y="696658"/>
                  </a:cubicBezTo>
                  <a:cubicBezTo>
                    <a:pt x="597028" y="696658"/>
                    <a:pt x="687706" y="593978"/>
                    <a:pt x="687706" y="457200"/>
                  </a:cubicBezTo>
                  <a:cubicBezTo>
                    <a:pt x="687706" y="320421"/>
                    <a:pt x="597123" y="217646"/>
                    <a:pt x="463678" y="217646"/>
                  </a:cubicBezTo>
                  <a:close/>
                  <a:moveTo>
                    <a:pt x="420148" y="0"/>
                  </a:moveTo>
                  <a:cubicBezTo>
                    <a:pt x="539972" y="0"/>
                    <a:pt x="622840" y="48387"/>
                    <a:pt x="680181" y="119729"/>
                  </a:cubicBezTo>
                  <a:lnTo>
                    <a:pt x="680181" y="24479"/>
                  </a:lnTo>
                  <a:lnTo>
                    <a:pt x="908781" y="24479"/>
                  </a:lnTo>
                  <a:lnTo>
                    <a:pt x="909162" y="892302"/>
                  </a:lnTo>
                  <a:lnTo>
                    <a:pt x="680562" y="892302"/>
                  </a:lnTo>
                  <a:lnTo>
                    <a:pt x="680562" y="796480"/>
                  </a:lnTo>
                  <a:cubicBezTo>
                    <a:pt x="624078" y="866775"/>
                    <a:pt x="539782" y="914400"/>
                    <a:pt x="420529" y="914400"/>
                  </a:cubicBezTo>
                  <a:cubicBezTo>
                    <a:pt x="180499" y="914400"/>
                    <a:pt x="0" y="718185"/>
                    <a:pt x="0" y="457200"/>
                  </a:cubicBezTo>
                  <a:cubicBezTo>
                    <a:pt x="0" y="196215"/>
                    <a:pt x="180975" y="0"/>
                    <a:pt x="42014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4" name="Graphic 71">
              <a:extLst>
                <a:ext uri="{FF2B5EF4-FFF2-40B4-BE49-F238E27FC236}">
                  <a16:creationId xmlns:a16="http://schemas.microsoft.com/office/drawing/2014/main" id="{940C3617-1E87-4B4B-83C3-5A7533679614}"/>
                </a:ext>
              </a:extLst>
            </p:cNvPr>
            <p:cNvSpPr/>
            <p:nvPr/>
          </p:nvSpPr>
          <p:spPr>
            <a:xfrm>
              <a:off x="4442787" y="3672384"/>
              <a:ext cx="1025787" cy="649123"/>
            </a:xfrm>
            <a:custGeom>
              <a:avLst/>
              <a:gdLst>
                <a:gd name="connsiteX0" fmla="*/ 1025148 w 1025787"/>
                <a:gd name="connsiteY0" fmla="*/ 245719 h 649123"/>
                <a:gd name="connsiteX1" fmla="*/ 1025148 w 1025787"/>
                <a:gd name="connsiteY1" fmla="*/ 648472 h 649123"/>
                <a:gd name="connsiteX2" fmla="*/ 855305 w 1025787"/>
                <a:gd name="connsiteY2" fmla="*/ 648472 h 649123"/>
                <a:gd name="connsiteX3" fmla="*/ 855305 w 1025787"/>
                <a:gd name="connsiteY3" fmla="*/ 300807 h 649123"/>
                <a:gd name="connsiteX4" fmla="*/ 731877 w 1025787"/>
                <a:gd name="connsiteY4" fmla="*/ 159271 h 649123"/>
                <a:gd name="connsiteX5" fmla="*/ 597973 w 1025787"/>
                <a:gd name="connsiteY5" fmla="*/ 302194 h 649123"/>
                <a:gd name="connsiteX6" fmla="*/ 597973 w 1025787"/>
                <a:gd name="connsiteY6" fmla="*/ 648749 h 649123"/>
                <a:gd name="connsiteX7" fmla="*/ 428200 w 1025787"/>
                <a:gd name="connsiteY7" fmla="*/ 648749 h 649123"/>
                <a:gd name="connsiteX8" fmla="*/ 428200 w 1025787"/>
                <a:gd name="connsiteY8" fmla="*/ 300807 h 649123"/>
                <a:gd name="connsiteX9" fmla="*/ 304772 w 1025787"/>
                <a:gd name="connsiteY9" fmla="*/ 159271 h 649123"/>
                <a:gd name="connsiteX10" fmla="*/ 170868 w 1025787"/>
                <a:gd name="connsiteY10" fmla="*/ 302194 h 649123"/>
                <a:gd name="connsiteX11" fmla="*/ 170868 w 1025787"/>
                <a:gd name="connsiteY11" fmla="*/ 648749 h 649123"/>
                <a:gd name="connsiteX12" fmla="*/ -224 w 1025787"/>
                <a:gd name="connsiteY12" fmla="*/ 648749 h 649123"/>
                <a:gd name="connsiteX13" fmla="*/ -224 w 1025787"/>
                <a:gd name="connsiteY13" fmla="*/ 16209 h 649123"/>
                <a:gd name="connsiteX14" fmla="*/ 165595 w 1025787"/>
                <a:gd name="connsiteY14" fmla="*/ 16209 h 649123"/>
                <a:gd name="connsiteX15" fmla="*/ 165595 w 1025787"/>
                <a:gd name="connsiteY15" fmla="*/ 91001 h 649123"/>
                <a:gd name="connsiteX16" fmla="*/ 351743 w 1025787"/>
                <a:gd name="connsiteY16" fmla="*/ -373 h 649123"/>
                <a:gd name="connsiteX17" fmla="*/ 560716 w 1025787"/>
                <a:gd name="connsiteY17" fmla="*/ 108068 h 649123"/>
                <a:gd name="connsiteX18" fmla="*/ 775795 w 1025787"/>
                <a:gd name="connsiteY18" fmla="*/ -373 h 649123"/>
                <a:gd name="connsiteX19" fmla="*/ 1025564 w 1025787"/>
                <a:gd name="connsiteY19" fmla="*/ 245996 h 6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5787" h="649123">
                  <a:moveTo>
                    <a:pt x="1025148" y="245719"/>
                  </a:moveTo>
                  <a:lnTo>
                    <a:pt x="1025148" y="648472"/>
                  </a:lnTo>
                  <a:lnTo>
                    <a:pt x="855305" y="648472"/>
                  </a:lnTo>
                  <a:lnTo>
                    <a:pt x="855305" y="300807"/>
                  </a:lnTo>
                  <a:cubicBezTo>
                    <a:pt x="855305" y="209502"/>
                    <a:pt x="808959" y="159271"/>
                    <a:pt x="731877" y="159271"/>
                  </a:cubicBezTo>
                  <a:cubicBezTo>
                    <a:pt x="658681" y="159271"/>
                    <a:pt x="597973" y="206866"/>
                    <a:pt x="597973" y="302194"/>
                  </a:cubicBezTo>
                  <a:lnTo>
                    <a:pt x="597973" y="648749"/>
                  </a:lnTo>
                  <a:lnTo>
                    <a:pt x="428200" y="648749"/>
                  </a:lnTo>
                  <a:lnTo>
                    <a:pt x="428200" y="300807"/>
                  </a:lnTo>
                  <a:cubicBezTo>
                    <a:pt x="428200" y="209502"/>
                    <a:pt x="382409" y="159271"/>
                    <a:pt x="304772" y="159271"/>
                  </a:cubicBezTo>
                  <a:cubicBezTo>
                    <a:pt x="231576" y="159271"/>
                    <a:pt x="170868" y="206866"/>
                    <a:pt x="170868" y="302194"/>
                  </a:cubicBezTo>
                  <a:lnTo>
                    <a:pt x="170868" y="648749"/>
                  </a:lnTo>
                  <a:lnTo>
                    <a:pt x="-224" y="648749"/>
                  </a:lnTo>
                  <a:lnTo>
                    <a:pt x="-224" y="16209"/>
                  </a:lnTo>
                  <a:lnTo>
                    <a:pt x="165595" y="16209"/>
                  </a:lnTo>
                  <a:lnTo>
                    <a:pt x="165595" y="91001"/>
                  </a:lnTo>
                  <a:cubicBezTo>
                    <a:pt x="210623" y="23840"/>
                    <a:pt x="279934" y="-373"/>
                    <a:pt x="351743" y="-373"/>
                  </a:cubicBezTo>
                  <a:cubicBezTo>
                    <a:pt x="443116" y="-373"/>
                    <a:pt x="518255" y="40769"/>
                    <a:pt x="560716" y="108068"/>
                  </a:cubicBezTo>
                  <a:cubicBezTo>
                    <a:pt x="609699" y="27656"/>
                    <a:pt x="692539" y="-373"/>
                    <a:pt x="775795" y="-373"/>
                  </a:cubicBezTo>
                  <a:cubicBezTo>
                    <a:pt x="924685" y="-720"/>
                    <a:pt x="1025564" y="99187"/>
                    <a:pt x="1025564" y="245996"/>
                  </a:cubicBezTo>
                  <a:close/>
                </a:path>
              </a:pathLst>
            </a:custGeom>
            <a:grpFill/>
            <a:ln w="688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5" name="Graphic 76">
              <a:extLst>
                <a:ext uri="{FF2B5EF4-FFF2-40B4-BE49-F238E27FC236}">
                  <a16:creationId xmlns:a16="http://schemas.microsoft.com/office/drawing/2014/main" id="{DE2E3EA8-0190-47AA-8F61-42B286A8A149}"/>
                </a:ext>
              </a:extLst>
            </p:cNvPr>
            <p:cNvSpPr/>
            <p:nvPr/>
          </p:nvSpPr>
          <p:spPr>
            <a:xfrm>
              <a:off x="6281207" y="3693830"/>
              <a:ext cx="554348" cy="632262"/>
            </a:xfrm>
            <a:custGeom>
              <a:avLst/>
              <a:gdLst>
                <a:gd name="connsiteX0" fmla="*/ 546578 w 554348"/>
                <a:gd name="connsiteY0" fmla="*/ 124468 h 632262"/>
                <a:gd name="connsiteX1" fmla="*/ 234922 w 554348"/>
                <a:gd name="connsiteY1" fmla="*/ 480251 h 632262"/>
                <a:gd name="connsiteX2" fmla="*/ 554348 w 554348"/>
                <a:gd name="connsiteY2" fmla="*/ 480251 h 632262"/>
                <a:gd name="connsiteX3" fmla="*/ 554348 w 554348"/>
                <a:gd name="connsiteY3" fmla="*/ 632263 h 632262"/>
                <a:gd name="connsiteX4" fmla="*/ 0 w 554348"/>
                <a:gd name="connsiteY4" fmla="*/ 632263 h 632262"/>
                <a:gd name="connsiteX5" fmla="*/ 0 w 554348"/>
                <a:gd name="connsiteY5" fmla="*/ 509529 h 632262"/>
                <a:gd name="connsiteX6" fmla="*/ 318941 w 554348"/>
                <a:gd name="connsiteY6" fmla="*/ 151527 h 632262"/>
                <a:gd name="connsiteX7" fmla="*/ 11101 w 554348"/>
                <a:gd name="connsiteY7" fmla="*/ 151527 h 632262"/>
                <a:gd name="connsiteX8" fmla="*/ 11101 w 554348"/>
                <a:gd name="connsiteY8" fmla="*/ 0 h 632262"/>
                <a:gd name="connsiteX9" fmla="*/ 546578 w 554348"/>
                <a:gd name="connsiteY9" fmla="*/ 0 h 632262"/>
                <a:gd name="connsiteX10" fmla="*/ 546578 w 554348"/>
                <a:gd name="connsiteY10" fmla="*/ 124468 h 63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4348" h="632262">
                  <a:moveTo>
                    <a:pt x="546578" y="124468"/>
                  </a:moveTo>
                  <a:lnTo>
                    <a:pt x="234922" y="480251"/>
                  </a:lnTo>
                  <a:lnTo>
                    <a:pt x="554348" y="480251"/>
                  </a:lnTo>
                  <a:lnTo>
                    <a:pt x="554348" y="632263"/>
                  </a:lnTo>
                  <a:lnTo>
                    <a:pt x="0" y="632263"/>
                  </a:lnTo>
                  <a:lnTo>
                    <a:pt x="0" y="509529"/>
                  </a:lnTo>
                  <a:lnTo>
                    <a:pt x="318941" y="151527"/>
                  </a:lnTo>
                  <a:lnTo>
                    <a:pt x="11101" y="151527"/>
                  </a:lnTo>
                  <a:lnTo>
                    <a:pt x="11101" y="0"/>
                  </a:lnTo>
                  <a:lnTo>
                    <a:pt x="546578" y="0"/>
                  </a:lnTo>
                  <a:lnTo>
                    <a:pt x="546578" y="124468"/>
                  </a:lnTo>
                  <a:close/>
                </a:path>
              </a:pathLst>
            </a:custGeom>
            <a:grpFill/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6" name="Graphic 78">
              <a:extLst>
                <a:ext uri="{FF2B5EF4-FFF2-40B4-BE49-F238E27FC236}">
                  <a16:creationId xmlns:a16="http://schemas.microsoft.com/office/drawing/2014/main" id="{DCCFA803-62D8-4F55-B176-E8232935AF5B}"/>
                </a:ext>
              </a:extLst>
            </p:cNvPr>
            <p:cNvSpPr/>
            <p:nvPr/>
          </p:nvSpPr>
          <p:spPr>
            <a:xfrm>
              <a:off x="7180657" y="3675147"/>
              <a:ext cx="598266" cy="649123"/>
            </a:xfrm>
            <a:custGeom>
              <a:avLst/>
              <a:gdLst>
                <a:gd name="connsiteX0" fmla="*/ 597457 w 598266"/>
                <a:gd name="connsiteY0" fmla="*/ 245719 h 649123"/>
                <a:gd name="connsiteX1" fmla="*/ 597457 w 598266"/>
                <a:gd name="connsiteY1" fmla="*/ 648472 h 649123"/>
                <a:gd name="connsiteX2" fmla="*/ 427545 w 598266"/>
                <a:gd name="connsiteY2" fmla="*/ 648472 h 649123"/>
                <a:gd name="connsiteX3" fmla="*/ 427545 w 598266"/>
                <a:gd name="connsiteY3" fmla="*/ 300807 h 649123"/>
                <a:gd name="connsiteX4" fmla="*/ 304117 w 598266"/>
                <a:gd name="connsiteY4" fmla="*/ 159271 h 649123"/>
                <a:gd name="connsiteX5" fmla="*/ 170213 w 598266"/>
                <a:gd name="connsiteY5" fmla="*/ 302194 h 649123"/>
                <a:gd name="connsiteX6" fmla="*/ 170213 w 598266"/>
                <a:gd name="connsiteY6" fmla="*/ 648749 h 649123"/>
                <a:gd name="connsiteX7" fmla="*/ -254 w 598266"/>
                <a:gd name="connsiteY7" fmla="*/ 648749 h 649123"/>
                <a:gd name="connsiteX8" fmla="*/ -254 w 598266"/>
                <a:gd name="connsiteY8" fmla="*/ 16209 h 649123"/>
                <a:gd name="connsiteX9" fmla="*/ 165565 w 598266"/>
                <a:gd name="connsiteY9" fmla="*/ 16209 h 649123"/>
                <a:gd name="connsiteX10" fmla="*/ 165565 w 598266"/>
                <a:gd name="connsiteY10" fmla="*/ 91001 h 649123"/>
                <a:gd name="connsiteX11" fmla="*/ 351712 w 598266"/>
                <a:gd name="connsiteY11" fmla="*/ -373 h 649123"/>
                <a:gd name="connsiteX12" fmla="*/ 598013 w 598266"/>
                <a:gd name="connsiteY12" fmla="*/ 245996 h 6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266" h="649123">
                  <a:moveTo>
                    <a:pt x="597457" y="245719"/>
                  </a:moveTo>
                  <a:lnTo>
                    <a:pt x="597457" y="648472"/>
                  </a:lnTo>
                  <a:lnTo>
                    <a:pt x="427545" y="648472"/>
                  </a:lnTo>
                  <a:lnTo>
                    <a:pt x="427545" y="300807"/>
                  </a:lnTo>
                  <a:cubicBezTo>
                    <a:pt x="427545" y="209502"/>
                    <a:pt x="381823" y="159271"/>
                    <a:pt x="304117" y="159271"/>
                  </a:cubicBezTo>
                  <a:cubicBezTo>
                    <a:pt x="230921" y="159271"/>
                    <a:pt x="170213" y="206866"/>
                    <a:pt x="170213" y="302194"/>
                  </a:cubicBezTo>
                  <a:lnTo>
                    <a:pt x="170213" y="648749"/>
                  </a:lnTo>
                  <a:lnTo>
                    <a:pt x="-254" y="648749"/>
                  </a:lnTo>
                  <a:lnTo>
                    <a:pt x="-254" y="16209"/>
                  </a:lnTo>
                  <a:lnTo>
                    <a:pt x="165565" y="16209"/>
                  </a:lnTo>
                  <a:lnTo>
                    <a:pt x="165565" y="91001"/>
                  </a:lnTo>
                  <a:cubicBezTo>
                    <a:pt x="210731" y="23840"/>
                    <a:pt x="279904" y="-373"/>
                    <a:pt x="351712" y="-373"/>
                  </a:cubicBezTo>
                  <a:cubicBezTo>
                    <a:pt x="495468" y="-720"/>
                    <a:pt x="598013" y="99187"/>
                    <a:pt x="598013" y="245996"/>
                  </a:cubicBezTo>
                  <a:close/>
                </a:path>
              </a:pathLst>
            </a:custGeom>
            <a:grpFill/>
            <a:ln w="68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C3D0DE3-59AE-42C7-8DAC-F0F55CD69783}"/>
                </a:ext>
              </a:extLst>
            </p:cNvPr>
            <p:cNvSpPr/>
            <p:nvPr/>
          </p:nvSpPr>
          <p:spPr>
            <a:xfrm>
              <a:off x="7842205" y="3678933"/>
              <a:ext cx="653562" cy="922411"/>
            </a:xfrm>
            <a:custGeom>
              <a:avLst/>
              <a:gdLst>
                <a:gd name="connsiteX0" fmla="*/ 458819 w 897255"/>
                <a:gd name="connsiteY0" fmla="*/ 214217 h 1266349"/>
                <a:gd name="connsiteX1" fmla="*/ 239744 w 897255"/>
                <a:gd name="connsiteY1" fmla="*/ 442817 h 1266349"/>
                <a:gd name="connsiteX2" fmla="*/ 458819 w 897255"/>
                <a:gd name="connsiteY2" fmla="*/ 670465 h 1266349"/>
                <a:gd name="connsiteX3" fmla="*/ 676465 w 897255"/>
                <a:gd name="connsiteY3" fmla="*/ 442817 h 1266349"/>
                <a:gd name="connsiteX4" fmla="*/ 458819 w 897255"/>
                <a:gd name="connsiteY4" fmla="*/ 214217 h 1266349"/>
                <a:gd name="connsiteX5" fmla="*/ 400050 w 897255"/>
                <a:gd name="connsiteY5" fmla="*/ 0 h 1266349"/>
                <a:gd name="connsiteX6" fmla="*/ 618742 w 897255"/>
                <a:gd name="connsiteY6" fmla="*/ 70161 h 1266349"/>
                <a:gd name="connsiteX7" fmla="*/ 667702 w 897255"/>
                <a:gd name="connsiteY7" fmla="*/ 119157 h 1266349"/>
                <a:gd name="connsiteX8" fmla="*/ 667702 w 897255"/>
                <a:gd name="connsiteY8" fmla="*/ 119349 h 1266349"/>
                <a:gd name="connsiteX9" fmla="*/ 668655 w 897255"/>
                <a:gd name="connsiteY9" fmla="*/ 120111 h 1266349"/>
                <a:gd name="connsiteX10" fmla="*/ 667702 w 897255"/>
                <a:gd name="connsiteY10" fmla="*/ 119157 h 1266349"/>
                <a:gd name="connsiteX11" fmla="*/ 667702 w 897255"/>
                <a:gd name="connsiteY11" fmla="*/ 22860 h 1266349"/>
                <a:gd name="connsiteX12" fmla="*/ 897255 w 897255"/>
                <a:gd name="connsiteY12" fmla="*/ 22860 h 1266349"/>
                <a:gd name="connsiteX13" fmla="*/ 897255 w 897255"/>
                <a:gd name="connsiteY13" fmla="*/ 819150 h 1266349"/>
                <a:gd name="connsiteX14" fmla="*/ 428339 w 897255"/>
                <a:gd name="connsiteY14" fmla="*/ 1266349 h 1266349"/>
                <a:gd name="connsiteX15" fmla="*/ 48196 w 897255"/>
                <a:gd name="connsiteY15" fmla="*/ 1161574 h 1266349"/>
                <a:gd name="connsiteX16" fmla="*/ 131540 w 897255"/>
                <a:gd name="connsiteY16" fmla="*/ 971074 h 1266349"/>
                <a:gd name="connsiteX17" fmla="*/ 418433 w 897255"/>
                <a:gd name="connsiteY17" fmla="*/ 1059847 h 1266349"/>
                <a:gd name="connsiteX18" fmla="*/ 666083 w 897255"/>
                <a:gd name="connsiteY18" fmla="*/ 829533 h 1266349"/>
                <a:gd name="connsiteX19" fmla="*/ 666083 w 897255"/>
                <a:gd name="connsiteY19" fmla="*/ 768668 h 1266349"/>
                <a:gd name="connsiteX20" fmla="*/ 398907 w 897255"/>
                <a:gd name="connsiteY20" fmla="*/ 886016 h 1266349"/>
                <a:gd name="connsiteX21" fmla="*/ 0 w 897255"/>
                <a:gd name="connsiteY21" fmla="*/ 443675 h 1266349"/>
                <a:gd name="connsiteX22" fmla="*/ 400050 w 897255"/>
                <a:gd name="connsiteY22" fmla="*/ 0 h 1266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7255" h="1266349">
                  <a:moveTo>
                    <a:pt x="458819" y="214217"/>
                  </a:moveTo>
                  <a:cubicBezTo>
                    <a:pt x="325469" y="214217"/>
                    <a:pt x="239744" y="316707"/>
                    <a:pt x="239744" y="442817"/>
                  </a:cubicBezTo>
                  <a:cubicBezTo>
                    <a:pt x="239744" y="568167"/>
                    <a:pt x="325469" y="670465"/>
                    <a:pt x="458819" y="670465"/>
                  </a:cubicBezTo>
                  <a:cubicBezTo>
                    <a:pt x="588645" y="670465"/>
                    <a:pt x="676465" y="571786"/>
                    <a:pt x="676465" y="442817"/>
                  </a:cubicBezTo>
                  <a:cubicBezTo>
                    <a:pt x="676465" y="313849"/>
                    <a:pt x="588645" y="214217"/>
                    <a:pt x="458819" y="214217"/>
                  </a:cubicBezTo>
                  <a:close/>
                  <a:moveTo>
                    <a:pt x="400050" y="0"/>
                  </a:moveTo>
                  <a:cubicBezTo>
                    <a:pt x="490561" y="0"/>
                    <a:pt x="563177" y="25986"/>
                    <a:pt x="618742" y="70161"/>
                  </a:cubicBezTo>
                  <a:lnTo>
                    <a:pt x="667702" y="119157"/>
                  </a:lnTo>
                  <a:lnTo>
                    <a:pt x="667702" y="119349"/>
                  </a:lnTo>
                  <a:lnTo>
                    <a:pt x="668655" y="120111"/>
                  </a:lnTo>
                  <a:lnTo>
                    <a:pt x="667702" y="119157"/>
                  </a:lnTo>
                  <a:lnTo>
                    <a:pt x="667702" y="22860"/>
                  </a:lnTo>
                  <a:lnTo>
                    <a:pt x="897255" y="22860"/>
                  </a:lnTo>
                  <a:lnTo>
                    <a:pt x="897255" y="819150"/>
                  </a:lnTo>
                  <a:cubicBezTo>
                    <a:pt x="897255" y="1097852"/>
                    <a:pt x="715232" y="1266349"/>
                    <a:pt x="428339" y="1266349"/>
                  </a:cubicBezTo>
                  <a:cubicBezTo>
                    <a:pt x="291465" y="1266349"/>
                    <a:pt x="145923" y="1230630"/>
                    <a:pt x="48196" y="1161574"/>
                  </a:cubicBezTo>
                  <a:lnTo>
                    <a:pt x="131540" y="971074"/>
                  </a:lnTo>
                  <a:cubicBezTo>
                    <a:pt x="216179" y="1028615"/>
                    <a:pt x="316087" y="1059533"/>
                    <a:pt x="418433" y="1059847"/>
                  </a:cubicBezTo>
                  <a:cubicBezTo>
                    <a:pt x="563784" y="1059847"/>
                    <a:pt x="666083" y="979266"/>
                    <a:pt x="666083" y="829533"/>
                  </a:cubicBezTo>
                  <a:lnTo>
                    <a:pt x="666083" y="768668"/>
                  </a:lnTo>
                  <a:cubicBezTo>
                    <a:pt x="606838" y="841249"/>
                    <a:pt x="519017" y="886016"/>
                    <a:pt x="398907" y="886016"/>
                  </a:cubicBezTo>
                  <a:cubicBezTo>
                    <a:pt x="188309" y="886016"/>
                    <a:pt x="0" y="709803"/>
                    <a:pt x="0" y="443675"/>
                  </a:cubicBezTo>
                  <a:cubicBezTo>
                    <a:pt x="0" y="177546"/>
                    <a:pt x="188309" y="0"/>
                    <a:pt x="400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D3FF34A-A4A8-474A-9E06-366AB78D3FF4}"/>
                </a:ext>
              </a:extLst>
            </p:cNvPr>
            <p:cNvSpPr/>
            <p:nvPr/>
          </p:nvSpPr>
          <p:spPr>
            <a:xfrm>
              <a:off x="3696232" y="3674169"/>
              <a:ext cx="662236" cy="666051"/>
            </a:xfrm>
            <a:custGeom>
              <a:avLst/>
              <a:gdLst>
                <a:gd name="connsiteX0" fmla="*/ 463678 w 909162"/>
                <a:gd name="connsiteY0" fmla="*/ 217646 h 914400"/>
                <a:gd name="connsiteX1" fmla="*/ 239459 w 909162"/>
                <a:gd name="connsiteY1" fmla="*/ 457200 h 914400"/>
                <a:gd name="connsiteX2" fmla="*/ 463678 w 909162"/>
                <a:gd name="connsiteY2" fmla="*/ 696658 h 914400"/>
                <a:gd name="connsiteX3" fmla="*/ 687706 w 909162"/>
                <a:gd name="connsiteY3" fmla="*/ 457200 h 914400"/>
                <a:gd name="connsiteX4" fmla="*/ 463678 w 909162"/>
                <a:gd name="connsiteY4" fmla="*/ 217646 h 914400"/>
                <a:gd name="connsiteX5" fmla="*/ 420148 w 909162"/>
                <a:gd name="connsiteY5" fmla="*/ 0 h 914400"/>
                <a:gd name="connsiteX6" fmla="*/ 680181 w 909162"/>
                <a:gd name="connsiteY6" fmla="*/ 119729 h 914400"/>
                <a:gd name="connsiteX7" fmla="*/ 680181 w 909162"/>
                <a:gd name="connsiteY7" fmla="*/ 24479 h 914400"/>
                <a:gd name="connsiteX8" fmla="*/ 908781 w 909162"/>
                <a:gd name="connsiteY8" fmla="*/ 24479 h 914400"/>
                <a:gd name="connsiteX9" fmla="*/ 909162 w 909162"/>
                <a:gd name="connsiteY9" fmla="*/ 892302 h 914400"/>
                <a:gd name="connsiteX10" fmla="*/ 680562 w 909162"/>
                <a:gd name="connsiteY10" fmla="*/ 892302 h 914400"/>
                <a:gd name="connsiteX11" fmla="*/ 680562 w 909162"/>
                <a:gd name="connsiteY11" fmla="*/ 796480 h 914400"/>
                <a:gd name="connsiteX12" fmla="*/ 420529 w 909162"/>
                <a:gd name="connsiteY12" fmla="*/ 914400 h 914400"/>
                <a:gd name="connsiteX13" fmla="*/ 0 w 909162"/>
                <a:gd name="connsiteY13" fmla="*/ 457200 h 914400"/>
                <a:gd name="connsiteX14" fmla="*/ 420148 w 909162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9162" h="914400">
                  <a:moveTo>
                    <a:pt x="463678" y="217646"/>
                  </a:moveTo>
                  <a:cubicBezTo>
                    <a:pt x="326327" y="217932"/>
                    <a:pt x="239459" y="324993"/>
                    <a:pt x="239459" y="457200"/>
                  </a:cubicBezTo>
                  <a:cubicBezTo>
                    <a:pt x="239459" y="589692"/>
                    <a:pt x="326327" y="696658"/>
                    <a:pt x="463678" y="696658"/>
                  </a:cubicBezTo>
                  <a:cubicBezTo>
                    <a:pt x="597028" y="696658"/>
                    <a:pt x="687706" y="593978"/>
                    <a:pt x="687706" y="457200"/>
                  </a:cubicBezTo>
                  <a:cubicBezTo>
                    <a:pt x="687706" y="320421"/>
                    <a:pt x="597123" y="217646"/>
                    <a:pt x="463678" y="217646"/>
                  </a:cubicBezTo>
                  <a:close/>
                  <a:moveTo>
                    <a:pt x="420148" y="0"/>
                  </a:moveTo>
                  <a:cubicBezTo>
                    <a:pt x="539972" y="0"/>
                    <a:pt x="622840" y="48387"/>
                    <a:pt x="680181" y="119729"/>
                  </a:cubicBezTo>
                  <a:lnTo>
                    <a:pt x="680181" y="24479"/>
                  </a:lnTo>
                  <a:lnTo>
                    <a:pt x="908781" y="24479"/>
                  </a:lnTo>
                  <a:lnTo>
                    <a:pt x="909162" y="892302"/>
                  </a:lnTo>
                  <a:lnTo>
                    <a:pt x="680562" y="892302"/>
                  </a:lnTo>
                  <a:lnTo>
                    <a:pt x="680562" y="796480"/>
                  </a:lnTo>
                  <a:cubicBezTo>
                    <a:pt x="624078" y="866775"/>
                    <a:pt x="539782" y="914400"/>
                    <a:pt x="420529" y="914400"/>
                  </a:cubicBezTo>
                  <a:cubicBezTo>
                    <a:pt x="180499" y="914400"/>
                    <a:pt x="0" y="718185"/>
                    <a:pt x="0" y="457200"/>
                  </a:cubicBezTo>
                  <a:cubicBezTo>
                    <a:pt x="0" y="196215"/>
                    <a:pt x="180975" y="0"/>
                    <a:pt x="42014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9" name="Graphic 87">
              <a:extLst>
                <a:ext uri="{FF2B5EF4-FFF2-40B4-BE49-F238E27FC236}">
                  <a16:creationId xmlns:a16="http://schemas.microsoft.com/office/drawing/2014/main" id="{A68440CA-C64C-4BEE-9717-1FB61C994541}"/>
                </a:ext>
              </a:extLst>
            </p:cNvPr>
            <p:cNvSpPr/>
            <p:nvPr/>
          </p:nvSpPr>
          <p:spPr>
            <a:xfrm>
              <a:off x="6918489" y="3691091"/>
              <a:ext cx="171276" cy="635005"/>
            </a:xfrm>
            <a:custGeom>
              <a:avLst/>
              <a:gdLst>
                <a:gd name="connsiteX0" fmla="*/ 0 w 171276"/>
                <a:gd name="connsiteY0" fmla="*/ 0 h 635005"/>
                <a:gd name="connsiteX1" fmla="*/ 171276 w 171276"/>
                <a:gd name="connsiteY1" fmla="*/ 0 h 635005"/>
                <a:gd name="connsiteX2" fmla="*/ 171276 w 171276"/>
                <a:gd name="connsiteY2" fmla="*/ 635006 h 635005"/>
                <a:gd name="connsiteX3" fmla="*/ 0 w 171276"/>
                <a:gd name="connsiteY3" fmla="*/ 635006 h 6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6" h="635005">
                  <a:moveTo>
                    <a:pt x="0" y="0"/>
                  </a:moveTo>
                  <a:lnTo>
                    <a:pt x="171276" y="0"/>
                  </a:lnTo>
                  <a:lnTo>
                    <a:pt x="171276" y="635006"/>
                  </a:lnTo>
                  <a:lnTo>
                    <a:pt x="0" y="635006"/>
                  </a:lnTo>
                  <a:close/>
                </a:path>
              </a:pathLst>
            </a:custGeom>
            <a:grpFill/>
            <a:ln w="68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1750D4-09D0-47C9-811D-EA91EFDE955A}"/>
              </a:ext>
            </a:extLst>
          </p:cNvPr>
          <p:cNvGrpSpPr/>
          <p:nvPr/>
        </p:nvGrpSpPr>
        <p:grpSpPr>
          <a:xfrm>
            <a:off x="565166" y="1458469"/>
            <a:ext cx="3560683" cy="789375"/>
            <a:chOff x="3696232" y="2492065"/>
            <a:chExt cx="4305628" cy="954523"/>
          </a:xfrm>
          <a:gradFill>
            <a:gsLst>
              <a:gs pos="0">
                <a:srgbClr val="FAB302"/>
              </a:gs>
              <a:gs pos="100000">
                <a:srgbClr val="E9196C"/>
              </a:gs>
            </a:gsLst>
            <a:lin ang="0" scaled="0"/>
          </a:gra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8F0166C-22B3-42E7-A50D-055D40ADD502}"/>
                </a:ext>
              </a:extLst>
            </p:cNvPr>
            <p:cNvSpPr/>
            <p:nvPr/>
          </p:nvSpPr>
          <p:spPr>
            <a:xfrm>
              <a:off x="3696232" y="2492065"/>
              <a:ext cx="3057186" cy="954523"/>
            </a:xfrm>
            <a:custGeom>
              <a:avLst/>
              <a:gdLst>
                <a:gd name="connsiteX0" fmla="*/ 1408081 w 4208144"/>
                <a:gd name="connsiteY0" fmla="*/ 737711 h 1313878"/>
                <a:gd name="connsiteX1" fmla="*/ 1408081 w 4208144"/>
                <a:gd name="connsiteY1" fmla="*/ 1290161 h 1313878"/>
                <a:gd name="connsiteX2" fmla="*/ 1175004 w 4208144"/>
                <a:gd name="connsiteY2" fmla="*/ 1290161 h 1313878"/>
                <a:gd name="connsiteX3" fmla="*/ 1175004 w 4208144"/>
                <a:gd name="connsiteY3" fmla="*/ 812959 h 1313878"/>
                <a:gd name="connsiteX4" fmla="*/ 1005554 w 4208144"/>
                <a:gd name="connsiteY4" fmla="*/ 618458 h 1313878"/>
                <a:gd name="connsiteX5" fmla="*/ 821722 w 4208144"/>
                <a:gd name="connsiteY5" fmla="*/ 814673 h 1313878"/>
                <a:gd name="connsiteX6" fmla="*/ 821722 w 4208144"/>
                <a:gd name="connsiteY6" fmla="*/ 1290923 h 1313878"/>
                <a:gd name="connsiteX7" fmla="*/ 587502 w 4208144"/>
                <a:gd name="connsiteY7" fmla="*/ 1290923 h 1313878"/>
                <a:gd name="connsiteX8" fmla="*/ 587502 w 4208144"/>
                <a:gd name="connsiteY8" fmla="*/ 812959 h 1313878"/>
                <a:gd name="connsiteX9" fmla="*/ 418052 w 4208144"/>
                <a:gd name="connsiteY9" fmla="*/ 618458 h 1313878"/>
                <a:gd name="connsiteX10" fmla="*/ 234220 w 4208144"/>
                <a:gd name="connsiteY10" fmla="*/ 814673 h 1313878"/>
                <a:gd name="connsiteX11" fmla="*/ 234220 w 4208144"/>
                <a:gd name="connsiteY11" fmla="*/ 1290923 h 1313878"/>
                <a:gd name="connsiteX12" fmla="*/ 0 w 4208144"/>
                <a:gd name="connsiteY12" fmla="*/ 1290923 h 1313878"/>
                <a:gd name="connsiteX13" fmla="*/ 0 w 4208144"/>
                <a:gd name="connsiteY13" fmla="*/ 422243 h 1313878"/>
                <a:gd name="connsiteX14" fmla="*/ 227648 w 4208144"/>
                <a:gd name="connsiteY14" fmla="*/ 422243 h 1313878"/>
                <a:gd name="connsiteX15" fmla="*/ 227648 w 4208144"/>
                <a:gd name="connsiteY15" fmla="*/ 524828 h 1313878"/>
                <a:gd name="connsiteX16" fmla="*/ 483203 w 4208144"/>
                <a:gd name="connsiteY16" fmla="*/ 398240 h 1313878"/>
                <a:gd name="connsiteX17" fmla="*/ 770287 w 4208144"/>
                <a:gd name="connsiteY17" fmla="*/ 546926 h 1313878"/>
                <a:gd name="connsiteX18" fmla="*/ 1065562 w 4208144"/>
                <a:gd name="connsiteY18" fmla="*/ 398240 h 1313878"/>
                <a:gd name="connsiteX19" fmla="*/ 1408081 w 4208144"/>
                <a:gd name="connsiteY19" fmla="*/ 737711 h 1313878"/>
                <a:gd name="connsiteX20" fmla="*/ 2412397 w 4208144"/>
                <a:gd name="connsiteY20" fmla="*/ 1290161 h 1313878"/>
                <a:gd name="connsiteX21" fmla="*/ 2183797 w 4208144"/>
                <a:gd name="connsiteY21" fmla="*/ 1290161 h 1313878"/>
                <a:gd name="connsiteX22" fmla="*/ 2183797 w 4208144"/>
                <a:gd name="connsiteY22" fmla="*/ 1194626 h 1313878"/>
                <a:gd name="connsiteX23" fmla="*/ 1923764 w 4208144"/>
                <a:gd name="connsiteY23" fmla="*/ 1313021 h 1313878"/>
                <a:gd name="connsiteX24" fmla="*/ 1503236 w 4208144"/>
                <a:gd name="connsiteY24" fmla="*/ 855821 h 1313878"/>
                <a:gd name="connsiteX25" fmla="*/ 1923764 w 4208144"/>
                <a:gd name="connsiteY25" fmla="*/ 398621 h 1313878"/>
                <a:gd name="connsiteX26" fmla="*/ 2183797 w 4208144"/>
                <a:gd name="connsiteY26" fmla="*/ 518350 h 1313878"/>
                <a:gd name="connsiteX27" fmla="*/ 2183797 w 4208144"/>
                <a:gd name="connsiteY27" fmla="*/ 422243 h 1313878"/>
                <a:gd name="connsiteX28" fmla="*/ 2412397 w 4208144"/>
                <a:gd name="connsiteY28" fmla="*/ 422243 h 1313878"/>
                <a:gd name="connsiteX29" fmla="*/ 1743075 w 4208144"/>
                <a:gd name="connsiteY29" fmla="*/ 855917 h 1313878"/>
                <a:gd name="connsiteX30" fmla="*/ 1967103 w 4208144"/>
                <a:gd name="connsiteY30" fmla="*/ 1095375 h 1313878"/>
                <a:gd name="connsiteX31" fmla="*/ 2191322 w 4208144"/>
                <a:gd name="connsiteY31" fmla="*/ 855917 h 1313878"/>
                <a:gd name="connsiteX32" fmla="*/ 1967103 w 4208144"/>
                <a:gd name="connsiteY32" fmla="*/ 616363 h 1313878"/>
                <a:gd name="connsiteX33" fmla="*/ 1743075 w 4208144"/>
                <a:gd name="connsiteY33" fmla="*/ 855917 h 1313878"/>
                <a:gd name="connsiteX34" fmla="*/ 2768060 w 4208144"/>
                <a:gd name="connsiteY34" fmla="*/ 731330 h 1313878"/>
                <a:gd name="connsiteX35" fmla="*/ 2850547 w 4208144"/>
                <a:gd name="connsiteY35" fmla="*/ 731330 h 1313878"/>
                <a:gd name="connsiteX36" fmla="*/ 3095625 w 4208144"/>
                <a:gd name="connsiteY36" fmla="*/ 422243 h 1313878"/>
                <a:gd name="connsiteX37" fmla="*/ 3382328 w 4208144"/>
                <a:gd name="connsiteY37" fmla="*/ 422243 h 1313878"/>
                <a:gd name="connsiteX38" fmla="*/ 3039999 w 4208144"/>
                <a:gd name="connsiteY38" fmla="*/ 830771 h 1313878"/>
                <a:gd name="connsiteX39" fmla="*/ 3385280 w 4208144"/>
                <a:gd name="connsiteY39" fmla="*/ 1290542 h 1313878"/>
                <a:gd name="connsiteX40" fmla="*/ 3097245 w 4208144"/>
                <a:gd name="connsiteY40" fmla="*/ 1290542 h 1313878"/>
                <a:gd name="connsiteX41" fmla="*/ 2846928 w 4208144"/>
                <a:gd name="connsiteY41" fmla="*/ 939165 h 1313878"/>
                <a:gd name="connsiteX42" fmla="*/ 2768060 w 4208144"/>
                <a:gd name="connsiteY42" fmla="*/ 939165 h 1313878"/>
                <a:gd name="connsiteX43" fmla="*/ 2768060 w 4208144"/>
                <a:gd name="connsiteY43" fmla="*/ 1290542 h 1313878"/>
                <a:gd name="connsiteX44" fmla="*/ 2533650 w 4208144"/>
                <a:gd name="connsiteY44" fmla="*/ 1290542 h 1313878"/>
                <a:gd name="connsiteX45" fmla="*/ 2533650 w 4208144"/>
                <a:gd name="connsiteY45" fmla="*/ 0 h 1313878"/>
                <a:gd name="connsiteX46" fmla="*/ 2767679 w 4208144"/>
                <a:gd name="connsiteY46" fmla="*/ 0 h 1313878"/>
                <a:gd name="connsiteX47" fmla="*/ 4208050 w 4208144"/>
                <a:gd name="connsiteY47" fmla="*/ 855155 h 1313878"/>
                <a:gd name="connsiteX48" fmla="*/ 4203668 w 4208144"/>
                <a:gd name="connsiteY48" fmla="*/ 934022 h 1313878"/>
                <a:gd name="connsiteX49" fmla="*/ 3587401 w 4208144"/>
                <a:gd name="connsiteY49" fmla="*/ 934022 h 1313878"/>
                <a:gd name="connsiteX50" fmla="*/ 3810000 w 4208144"/>
                <a:gd name="connsiteY50" fmla="*/ 1114425 h 1313878"/>
                <a:gd name="connsiteX51" fmla="*/ 4030695 w 4208144"/>
                <a:gd name="connsiteY51" fmla="*/ 1031653 h 1313878"/>
                <a:gd name="connsiteX52" fmla="*/ 4167664 w 4208144"/>
                <a:gd name="connsiteY52" fmla="*/ 1182148 h 1313878"/>
                <a:gd name="connsiteX53" fmla="*/ 3797237 w 4208144"/>
                <a:gd name="connsiteY53" fmla="*/ 1313879 h 1313878"/>
                <a:gd name="connsiteX54" fmla="*/ 3346133 w 4208144"/>
                <a:gd name="connsiteY54" fmla="*/ 859536 h 1313878"/>
                <a:gd name="connsiteX55" fmla="*/ 3785902 w 4208144"/>
                <a:gd name="connsiteY55" fmla="*/ 398621 h 1313878"/>
                <a:gd name="connsiteX56" fmla="*/ 4208145 w 4208144"/>
                <a:gd name="connsiteY56" fmla="*/ 855821 h 1313878"/>
                <a:gd name="connsiteX57" fmla="*/ 3588925 w 4208144"/>
                <a:gd name="connsiteY57" fmla="*/ 774668 h 1313878"/>
                <a:gd name="connsiteX58" fmla="*/ 3973545 w 4208144"/>
                <a:gd name="connsiteY58" fmla="*/ 774668 h 1313878"/>
                <a:gd name="connsiteX59" fmla="*/ 3784378 w 4208144"/>
                <a:gd name="connsiteY59" fmla="*/ 600932 h 1313878"/>
                <a:gd name="connsiteX60" fmla="*/ 3588639 w 4208144"/>
                <a:gd name="connsiteY60" fmla="*/ 774573 h 131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08144" h="1313878">
                  <a:moveTo>
                    <a:pt x="1408081" y="737711"/>
                  </a:moveTo>
                  <a:lnTo>
                    <a:pt x="1408081" y="1290161"/>
                  </a:lnTo>
                  <a:lnTo>
                    <a:pt x="1175004" y="1290161"/>
                  </a:lnTo>
                  <a:lnTo>
                    <a:pt x="1175004" y="812959"/>
                  </a:lnTo>
                  <a:cubicBezTo>
                    <a:pt x="1175004" y="687324"/>
                    <a:pt x="1111282" y="618458"/>
                    <a:pt x="1005554" y="618458"/>
                  </a:cubicBezTo>
                  <a:cubicBezTo>
                    <a:pt x="905065" y="618458"/>
                    <a:pt x="821722" y="683800"/>
                    <a:pt x="821722" y="814673"/>
                  </a:cubicBezTo>
                  <a:lnTo>
                    <a:pt x="821722" y="1290923"/>
                  </a:lnTo>
                  <a:lnTo>
                    <a:pt x="587502" y="1290923"/>
                  </a:lnTo>
                  <a:lnTo>
                    <a:pt x="587502" y="812959"/>
                  </a:lnTo>
                  <a:cubicBezTo>
                    <a:pt x="587502" y="687324"/>
                    <a:pt x="524732" y="618458"/>
                    <a:pt x="418052" y="618458"/>
                  </a:cubicBezTo>
                  <a:cubicBezTo>
                    <a:pt x="317564" y="618458"/>
                    <a:pt x="234220" y="683800"/>
                    <a:pt x="234220" y="814673"/>
                  </a:cubicBezTo>
                  <a:lnTo>
                    <a:pt x="234220" y="1290923"/>
                  </a:lnTo>
                  <a:lnTo>
                    <a:pt x="0" y="1290923"/>
                  </a:lnTo>
                  <a:lnTo>
                    <a:pt x="0" y="422243"/>
                  </a:lnTo>
                  <a:lnTo>
                    <a:pt x="227648" y="422243"/>
                  </a:lnTo>
                  <a:lnTo>
                    <a:pt x="227648" y="524828"/>
                  </a:lnTo>
                  <a:cubicBezTo>
                    <a:pt x="289655" y="432435"/>
                    <a:pt x="384620" y="398240"/>
                    <a:pt x="483203" y="398240"/>
                  </a:cubicBezTo>
                  <a:cubicBezTo>
                    <a:pt x="608838" y="398240"/>
                    <a:pt x="711803" y="454724"/>
                    <a:pt x="770287" y="546926"/>
                  </a:cubicBezTo>
                  <a:cubicBezTo>
                    <a:pt x="836962" y="437388"/>
                    <a:pt x="951262" y="398240"/>
                    <a:pt x="1065562" y="398240"/>
                  </a:cubicBezTo>
                  <a:cubicBezTo>
                    <a:pt x="1269968" y="398240"/>
                    <a:pt x="1408081" y="535972"/>
                    <a:pt x="1408081" y="737711"/>
                  </a:cubicBezTo>
                  <a:close/>
                  <a:moveTo>
                    <a:pt x="2412397" y="1290161"/>
                  </a:moveTo>
                  <a:lnTo>
                    <a:pt x="2183797" y="1290161"/>
                  </a:lnTo>
                  <a:lnTo>
                    <a:pt x="2183797" y="1194626"/>
                  </a:lnTo>
                  <a:cubicBezTo>
                    <a:pt x="2127314" y="1264539"/>
                    <a:pt x="2043113" y="1313021"/>
                    <a:pt x="1923764" y="1313021"/>
                  </a:cubicBezTo>
                  <a:cubicBezTo>
                    <a:pt x="1684115" y="1313021"/>
                    <a:pt x="1503236" y="1116616"/>
                    <a:pt x="1503236" y="855821"/>
                  </a:cubicBezTo>
                  <a:cubicBezTo>
                    <a:pt x="1503236" y="595027"/>
                    <a:pt x="1684211" y="398621"/>
                    <a:pt x="1923764" y="398621"/>
                  </a:cubicBezTo>
                  <a:cubicBezTo>
                    <a:pt x="2043589" y="398621"/>
                    <a:pt x="2126456" y="446913"/>
                    <a:pt x="2183797" y="518350"/>
                  </a:cubicBezTo>
                  <a:lnTo>
                    <a:pt x="2183797" y="422243"/>
                  </a:lnTo>
                  <a:lnTo>
                    <a:pt x="2412397" y="422243"/>
                  </a:lnTo>
                  <a:close/>
                  <a:moveTo>
                    <a:pt x="1743075" y="855917"/>
                  </a:moveTo>
                  <a:cubicBezTo>
                    <a:pt x="1743075" y="988505"/>
                    <a:pt x="1830038" y="1095375"/>
                    <a:pt x="1967103" y="1095375"/>
                  </a:cubicBezTo>
                  <a:cubicBezTo>
                    <a:pt x="2100453" y="1095375"/>
                    <a:pt x="2191322" y="992696"/>
                    <a:pt x="2191322" y="855917"/>
                  </a:cubicBezTo>
                  <a:cubicBezTo>
                    <a:pt x="2191322" y="719138"/>
                    <a:pt x="2100834" y="616363"/>
                    <a:pt x="1967103" y="616363"/>
                  </a:cubicBezTo>
                  <a:cubicBezTo>
                    <a:pt x="1829562" y="616553"/>
                    <a:pt x="1743075" y="723329"/>
                    <a:pt x="1743075" y="855917"/>
                  </a:cubicBezTo>
                  <a:close/>
                  <a:moveTo>
                    <a:pt x="2768060" y="731330"/>
                  </a:moveTo>
                  <a:lnTo>
                    <a:pt x="2850547" y="731330"/>
                  </a:lnTo>
                  <a:lnTo>
                    <a:pt x="3095625" y="422243"/>
                  </a:lnTo>
                  <a:lnTo>
                    <a:pt x="3382328" y="422243"/>
                  </a:lnTo>
                  <a:lnTo>
                    <a:pt x="3039999" y="830771"/>
                  </a:lnTo>
                  <a:lnTo>
                    <a:pt x="3385280" y="1290542"/>
                  </a:lnTo>
                  <a:lnTo>
                    <a:pt x="3097245" y="1290542"/>
                  </a:lnTo>
                  <a:lnTo>
                    <a:pt x="2846928" y="939165"/>
                  </a:lnTo>
                  <a:lnTo>
                    <a:pt x="2768060" y="939165"/>
                  </a:lnTo>
                  <a:lnTo>
                    <a:pt x="2768060" y="1290542"/>
                  </a:lnTo>
                  <a:lnTo>
                    <a:pt x="2533650" y="1290542"/>
                  </a:lnTo>
                  <a:lnTo>
                    <a:pt x="2533650" y="0"/>
                  </a:lnTo>
                  <a:lnTo>
                    <a:pt x="2767679" y="0"/>
                  </a:lnTo>
                  <a:close/>
                  <a:moveTo>
                    <a:pt x="4208050" y="855155"/>
                  </a:moveTo>
                  <a:cubicBezTo>
                    <a:pt x="4208164" y="881507"/>
                    <a:pt x="4206698" y="907843"/>
                    <a:pt x="4203668" y="934022"/>
                  </a:cubicBezTo>
                  <a:lnTo>
                    <a:pt x="3587401" y="934022"/>
                  </a:lnTo>
                  <a:cubicBezTo>
                    <a:pt x="3612547" y="1059275"/>
                    <a:pt x="3700367" y="1114425"/>
                    <a:pt x="3810000" y="1114425"/>
                  </a:cubicBezTo>
                  <a:cubicBezTo>
                    <a:pt x="3890886" y="1112977"/>
                    <a:pt x="3968810" y="1083755"/>
                    <a:pt x="4030695" y="1031653"/>
                  </a:cubicBezTo>
                  <a:lnTo>
                    <a:pt x="4167664" y="1182148"/>
                  </a:lnTo>
                  <a:cubicBezTo>
                    <a:pt x="4068890" y="1272635"/>
                    <a:pt x="3943350" y="1313879"/>
                    <a:pt x="3797237" y="1313879"/>
                  </a:cubicBezTo>
                  <a:cubicBezTo>
                    <a:pt x="3530537" y="1313879"/>
                    <a:pt x="3346133" y="1132904"/>
                    <a:pt x="3346133" y="859536"/>
                  </a:cubicBezTo>
                  <a:cubicBezTo>
                    <a:pt x="3346133" y="586169"/>
                    <a:pt x="3525870" y="398621"/>
                    <a:pt x="3785902" y="398621"/>
                  </a:cubicBezTo>
                  <a:cubicBezTo>
                    <a:pt x="4036124" y="398621"/>
                    <a:pt x="4207288" y="584740"/>
                    <a:pt x="4208145" y="855821"/>
                  </a:cubicBezTo>
                  <a:close/>
                  <a:moveTo>
                    <a:pt x="3588925" y="774668"/>
                  </a:moveTo>
                  <a:lnTo>
                    <a:pt x="3973545" y="774668"/>
                  </a:lnTo>
                  <a:cubicBezTo>
                    <a:pt x="3951923" y="663702"/>
                    <a:pt x="3884676" y="600932"/>
                    <a:pt x="3784378" y="600932"/>
                  </a:cubicBezTo>
                  <a:cubicBezTo>
                    <a:pt x="3673697" y="600075"/>
                    <a:pt x="3609213" y="666750"/>
                    <a:pt x="3588639" y="774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2FC79E4-D735-4F59-8C59-CA042B2CFD1E}"/>
                </a:ext>
              </a:extLst>
            </p:cNvPr>
            <p:cNvGrpSpPr/>
            <p:nvPr/>
          </p:nvGrpSpPr>
          <p:grpSpPr>
            <a:xfrm>
              <a:off x="7165535" y="2496239"/>
              <a:ext cx="836325" cy="950349"/>
              <a:chOff x="10416953" y="250714"/>
              <a:chExt cx="1151181" cy="1308133"/>
            </a:xfrm>
            <a:grp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4C3918-635F-46FC-B515-F0B6C564C241}"/>
                  </a:ext>
                </a:extLst>
              </p:cNvPr>
              <p:cNvSpPr/>
              <p:nvPr/>
            </p:nvSpPr>
            <p:spPr>
              <a:xfrm>
                <a:off x="10416953" y="250714"/>
                <a:ext cx="297932" cy="297942"/>
              </a:xfrm>
              <a:custGeom>
                <a:avLst/>
                <a:gdLst>
                  <a:gd name="connsiteX0" fmla="*/ 297932 w 297932"/>
                  <a:gd name="connsiteY0" fmla="*/ 150638 h 297942"/>
                  <a:gd name="connsiteX1" fmla="*/ 147304 w 297932"/>
                  <a:gd name="connsiteY1" fmla="*/ 297932 h 297942"/>
                  <a:gd name="connsiteX2" fmla="*/ 10 w 297932"/>
                  <a:gd name="connsiteY2" fmla="*/ 147304 h 297942"/>
                  <a:gd name="connsiteX3" fmla="*/ 150638 w 297932"/>
                  <a:gd name="connsiteY3" fmla="*/ 10 h 297942"/>
                  <a:gd name="connsiteX4" fmla="*/ 297932 w 297932"/>
                  <a:gd name="connsiteY4" fmla="*/ 147304 h 297942"/>
                  <a:gd name="connsiteX5" fmla="*/ 297932 w 297932"/>
                  <a:gd name="connsiteY5" fmla="*/ 150257 h 29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932" h="297942">
                    <a:moveTo>
                      <a:pt x="297932" y="150638"/>
                    </a:moveTo>
                    <a:cubicBezTo>
                      <a:pt x="297009" y="232905"/>
                      <a:pt x="229571" y="298856"/>
                      <a:pt x="147304" y="297932"/>
                    </a:cubicBezTo>
                    <a:cubicBezTo>
                      <a:pt x="65037" y="297009"/>
                      <a:pt x="-914" y="229572"/>
                      <a:pt x="10" y="147304"/>
                    </a:cubicBezTo>
                    <a:cubicBezTo>
                      <a:pt x="933" y="65035"/>
                      <a:pt x="68371" y="-912"/>
                      <a:pt x="150638" y="10"/>
                    </a:cubicBezTo>
                    <a:cubicBezTo>
                      <a:pt x="231610" y="915"/>
                      <a:pt x="297028" y="66334"/>
                      <a:pt x="297932" y="147304"/>
                    </a:cubicBezTo>
                    <a:cubicBezTo>
                      <a:pt x="297932" y="148352"/>
                      <a:pt x="297932" y="149304"/>
                      <a:pt x="297932" y="1502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EB87A40-0BD9-44F1-A0AF-D46A445C6AB2}"/>
                  </a:ext>
                </a:extLst>
              </p:cNvPr>
              <p:cNvSpPr/>
              <p:nvPr/>
            </p:nvSpPr>
            <p:spPr>
              <a:xfrm>
                <a:off x="10449423" y="668052"/>
                <a:ext cx="233267" cy="868394"/>
              </a:xfrm>
              <a:custGeom>
                <a:avLst/>
                <a:gdLst>
                  <a:gd name="connsiteX0" fmla="*/ 0 w 233267"/>
                  <a:gd name="connsiteY0" fmla="*/ 0 h 868394"/>
                  <a:gd name="connsiteX1" fmla="*/ 233267 w 233267"/>
                  <a:gd name="connsiteY1" fmla="*/ 0 h 868394"/>
                  <a:gd name="connsiteX2" fmla="*/ 233267 w 233267"/>
                  <a:gd name="connsiteY2" fmla="*/ 868394 h 868394"/>
                  <a:gd name="connsiteX3" fmla="*/ 0 w 233267"/>
                  <a:gd name="connsiteY3" fmla="*/ 868394 h 86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267" h="868394">
                    <a:moveTo>
                      <a:pt x="0" y="0"/>
                    </a:moveTo>
                    <a:lnTo>
                      <a:pt x="233267" y="0"/>
                    </a:lnTo>
                    <a:lnTo>
                      <a:pt x="233267" y="868394"/>
                    </a:lnTo>
                    <a:lnTo>
                      <a:pt x="0" y="8683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CE3AAFC-5E8B-4592-A4D8-509065C89977}"/>
                  </a:ext>
                </a:extLst>
              </p:cNvPr>
              <p:cNvSpPr/>
              <p:nvPr/>
            </p:nvSpPr>
            <p:spPr>
              <a:xfrm>
                <a:off x="10787846" y="409829"/>
                <a:ext cx="780288" cy="1149018"/>
              </a:xfrm>
              <a:custGeom>
                <a:avLst/>
                <a:gdLst>
                  <a:gd name="connsiteX0" fmla="*/ 716471 w 780288"/>
                  <a:gd name="connsiteY0" fmla="*/ 466058 h 1149018"/>
                  <a:gd name="connsiteX1" fmla="*/ 401384 w 780288"/>
                  <a:gd name="connsiteY1" fmla="*/ 466058 h 1149018"/>
                  <a:gd name="connsiteX2" fmla="*/ 401384 w 780288"/>
                  <a:gd name="connsiteY2" fmla="*/ 783241 h 1149018"/>
                  <a:gd name="connsiteX3" fmla="*/ 531495 w 780288"/>
                  <a:gd name="connsiteY3" fmla="*/ 931164 h 1149018"/>
                  <a:gd name="connsiteX4" fmla="*/ 694563 w 780288"/>
                  <a:gd name="connsiteY4" fmla="*/ 874776 h 1149018"/>
                  <a:gd name="connsiteX5" fmla="*/ 780288 w 780288"/>
                  <a:gd name="connsiteY5" fmla="*/ 1057466 h 1149018"/>
                  <a:gd name="connsiteX6" fmla="*/ 492538 w 780288"/>
                  <a:gd name="connsiteY6" fmla="*/ 1149001 h 1149018"/>
                  <a:gd name="connsiteX7" fmla="*/ 167640 w 780288"/>
                  <a:gd name="connsiteY7" fmla="*/ 802005 h 1149018"/>
                  <a:gd name="connsiteX8" fmla="*/ 167640 w 780288"/>
                  <a:gd name="connsiteY8" fmla="*/ 466058 h 1149018"/>
                  <a:gd name="connsiteX9" fmla="*/ 0 w 780288"/>
                  <a:gd name="connsiteY9" fmla="*/ 466058 h 1149018"/>
                  <a:gd name="connsiteX10" fmla="*/ 0 w 780288"/>
                  <a:gd name="connsiteY10" fmla="*/ 258223 h 1149018"/>
                  <a:gd name="connsiteX11" fmla="*/ 167640 w 780288"/>
                  <a:gd name="connsiteY11" fmla="*/ 258223 h 1149018"/>
                  <a:gd name="connsiteX12" fmla="*/ 167640 w 780288"/>
                  <a:gd name="connsiteY12" fmla="*/ 0 h 1149018"/>
                  <a:gd name="connsiteX13" fmla="*/ 401574 w 780288"/>
                  <a:gd name="connsiteY13" fmla="*/ 0 h 1149018"/>
                  <a:gd name="connsiteX14" fmla="*/ 401574 w 780288"/>
                  <a:gd name="connsiteY14" fmla="*/ 258223 h 1149018"/>
                  <a:gd name="connsiteX15" fmla="*/ 716852 w 780288"/>
                  <a:gd name="connsiteY15" fmla="*/ 258223 h 1149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80288" h="1149018">
                    <a:moveTo>
                      <a:pt x="716471" y="466058"/>
                    </a:moveTo>
                    <a:lnTo>
                      <a:pt x="401384" y="466058"/>
                    </a:lnTo>
                    <a:lnTo>
                      <a:pt x="401384" y="783241"/>
                    </a:lnTo>
                    <a:cubicBezTo>
                      <a:pt x="401384" y="891635"/>
                      <a:pt x="458534" y="931164"/>
                      <a:pt x="531495" y="931164"/>
                    </a:cubicBezTo>
                    <a:cubicBezTo>
                      <a:pt x="587121" y="931164"/>
                      <a:pt x="647224" y="903351"/>
                      <a:pt x="694563" y="874776"/>
                    </a:cubicBezTo>
                    <a:lnTo>
                      <a:pt x="780288" y="1057466"/>
                    </a:lnTo>
                    <a:cubicBezTo>
                      <a:pt x="696563" y="1117835"/>
                      <a:pt x="595751" y="1149896"/>
                      <a:pt x="492538" y="1149001"/>
                    </a:cubicBezTo>
                    <a:cubicBezTo>
                      <a:pt x="277082" y="1149001"/>
                      <a:pt x="167640" y="1027271"/>
                      <a:pt x="167640" y="802005"/>
                    </a:cubicBezTo>
                    <a:lnTo>
                      <a:pt x="167640" y="466058"/>
                    </a:lnTo>
                    <a:lnTo>
                      <a:pt x="0" y="466058"/>
                    </a:lnTo>
                    <a:lnTo>
                      <a:pt x="0" y="258223"/>
                    </a:lnTo>
                    <a:lnTo>
                      <a:pt x="167640" y="258223"/>
                    </a:lnTo>
                    <a:lnTo>
                      <a:pt x="167640" y="0"/>
                    </a:lnTo>
                    <a:lnTo>
                      <a:pt x="401574" y="0"/>
                    </a:lnTo>
                    <a:lnTo>
                      <a:pt x="401574" y="258223"/>
                    </a:lnTo>
                    <a:lnTo>
                      <a:pt x="716852" y="25822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CC05C54-B2B5-4642-8F0C-A1A9F2D3F589}"/>
              </a:ext>
            </a:extLst>
          </p:cNvPr>
          <p:cNvGrpSpPr/>
          <p:nvPr/>
        </p:nvGrpSpPr>
        <p:grpSpPr>
          <a:xfrm>
            <a:off x="565166" y="2434574"/>
            <a:ext cx="3969136" cy="768235"/>
            <a:chOff x="3696232" y="3672384"/>
            <a:chExt cx="4799535" cy="928960"/>
          </a:xfrm>
          <a:gradFill>
            <a:gsLst>
              <a:gs pos="0">
                <a:srgbClr val="FAB302"/>
              </a:gs>
              <a:gs pos="100000">
                <a:srgbClr val="E9196C"/>
              </a:gs>
            </a:gsLst>
            <a:lin ang="0" scaled="0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9DC16E3-7A1B-4A9D-81F2-FA874C35DBD3}"/>
                </a:ext>
              </a:extLst>
            </p:cNvPr>
            <p:cNvSpPr/>
            <p:nvPr/>
          </p:nvSpPr>
          <p:spPr>
            <a:xfrm>
              <a:off x="5534491" y="3674169"/>
              <a:ext cx="662236" cy="666051"/>
            </a:xfrm>
            <a:custGeom>
              <a:avLst/>
              <a:gdLst>
                <a:gd name="connsiteX0" fmla="*/ 463678 w 909162"/>
                <a:gd name="connsiteY0" fmla="*/ 217646 h 914400"/>
                <a:gd name="connsiteX1" fmla="*/ 239459 w 909162"/>
                <a:gd name="connsiteY1" fmla="*/ 457200 h 914400"/>
                <a:gd name="connsiteX2" fmla="*/ 463678 w 909162"/>
                <a:gd name="connsiteY2" fmla="*/ 696658 h 914400"/>
                <a:gd name="connsiteX3" fmla="*/ 687706 w 909162"/>
                <a:gd name="connsiteY3" fmla="*/ 457200 h 914400"/>
                <a:gd name="connsiteX4" fmla="*/ 463678 w 909162"/>
                <a:gd name="connsiteY4" fmla="*/ 217646 h 914400"/>
                <a:gd name="connsiteX5" fmla="*/ 420148 w 909162"/>
                <a:gd name="connsiteY5" fmla="*/ 0 h 914400"/>
                <a:gd name="connsiteX6" fmla="*/ 680181 w 909162"/>
                <a:gd name="connsiteY6" fmla="*/ 119729 h 914400"/>
                <a:gd name="connsiteX7" fmla="*/ 680181 w 909162"/>
                <a:gd name="connsiteY7" fmla="*/ 24479 h 914400"/>
                <a:gd name="connsiteX8" fmla="*/ 908781 w 909162"/>
                <a:gd name="connsiteY8" fmla="*/ 24479 h 914400"/>
                <a:gd name="connsiteX9" fmla="*/ 909162 w 909162"/>
                <a:gd name="connsiteY9" fmla="*/ 892302 h 914400"/>
                <a:gd name="connsiteX10" fmla="*/ 680562 w 909162"/>
                <a:gd name="connsiteY10" fmla="*/ 892302 h 914400"/>
                <a:gd name="connsiteX11" fmla="*/ 680562 w 909162"/>
                <a:gd name="connsiteY11" fmla="*/ 796480 h 914400"/>
                <a:gd name="connsiteX12" fmla="*/ 420529 w 909162"/>
                <a:gd name="connsiteY12" fmla="*/ 914400 h 914400"/>
                <a:gd name="connsiteX13" fmla="*/ 0 w 909162"/>
                <a:gd name="connsiteY13" fmla="*/ 457200 h 914400"/>
                <a:gd name="connsiteX14" fmla="*/ 420148 w 909162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9162" h="914400">
                  <a:moveTo>
                    <a:pt x="463678" y="217646"/>
                  </a:moveTo>
                  <a:cubicBezTo>
                    <a:pt x="326327" y="217932"/>
                    <a:pt x="239459" y="324993"/>
                    <a:pt x="239459" y="457200"/>
                  </a:cubicBezTo>
                  <a:cubicBezTo>
                    <a:pt x="239459" y="589692"/>
                    <a:pt x="326327" y="696658"/>
                    <a:pt x="463678" y="696658"/>
                  </a:cubicBezTo>
                  <a:cubicBezTo>
                    <a:pt x="597028" y="696658"/>
                    <a:pt x="687706" y="593978"/>
                    <a:pt x="687706" y="457200"/>
                  </a:cubicBezTo>
                  <a:cubicBezTo>
                    <a:pt x="687706" y="320421"/>
                    <a:pt x="597123" y="217646"/>
                    <a:pt x="463678" y="217646"/>
                  </a:cubicBezTo>
                  <a:close/>
                  <a:moveTo>
                    <a:pt x="420148" y="0"/>
                  </a:moveTo>
                  <a:cubicBezTo>
                    <a:pt x="539972" y="0"/>
                    <a:pt x="622840" y="48387"/>
                    <a:pt x="680181" y="119729"/>
                  </a:cubicBezTo>
                  <a:lnTo>
                    <a:pt x="680181" y="24479"/>
                  </a:lnTo>
                  <a:lnTo>
                    <a:pt x="908781" y="24479"/>
                  </a:lnTo>
                  <a:lnTo>
                    <a:pt x="909162" y="892302"/>
                  </a:lnTo>
                  <a:lnTo>
                    <a:pt x="680562" y="892302"/>
                  </a:lnTo>
                  <a:lnTo>
                    <a:pt x="680562" y="796480"/>
                  </a:lnTo>
                  <a:cubicBezTo>
                    <a:pt x="624078" y="866775"/>
                    <a:pt x="539782" y="914400"/>
                    <a:pt x="420529" y="914400"/>
                  </a:cubicBezTo>
                  <a:cubicBezTo>
                    <a:pt x="180499" y="914400"/>
                    <a:pt x="0" y="718185"/>
                    <a:pt x="0" y="457200"/>
                  </a:cubicBezTo>
                  <a:cubicBezTo>
                    <a:pt x="0" y="196215"/>
                    <a:pt x="180975" y="0"/>
                    <a:pt x="42014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8" name="Graphic 71">
              <a:extLst>
                <a:ext uri="{FF2B5EF4-FFF2-40B4-BE49-F238E27FC236}">
                  <a16:creationId xmlns:a16="http://schemas.microsoft.com/office/drawing/2014/main" id="{60B7AC4A-E991-41F1-BB98-4E725048309D}"/>
                </a:ext>
              </a:extLst>
            </p:cNvPr>
            <p:cNvSpPr/>
            <p:nvPr/>
          </p:nvSpPr>
          <p:spPr>
            <a:xfrm>
              <a:off x="4442787" y="3672384"/>
              <a:ext cx="1025787" cy="649123"/>
            </a:xfrm>
            <a:custGeom>
              <a:avLst/>
              <a:gdLst>
                <a:gd name="connsiteX0" fmla="*/ 1025148 w 1025787"/>
                <a:gd name="connsiteY0" fmla="*/ 245719 h 649123"/>
                <a:gd name="connsiteX1" fmla="*/ 1025148 w 1025787"/>
                <a:gd name="connsiteY1" fmla="*/ 648472 h 649123"/>
                <a:gd name="connsiteX2" fmla="*/ 855305 w 1025787"/>
                <a:gd name="connsiteY2" fmla="*/ 648472 h 649123"/>
                <a:gd name="connsiteX3" fmla="*/ 855305 w 1025787"/>
                <a:gd name="connsiteY3" fmla="*/ 300807 h 649123"/>
                <a:gd name="connsiteX4" fmla="*/ 731877 w 1025787"/>
                <a:gd name="connsiteY4" fmla="*/ 159271 h 649123"/>
                <a:gd name="connsiteX5" fmla="*/ 597973 w 1025787"/>
                <a:gd name="connsiteY5" fmla="*/ 302194 h 649123"/>
                <a:gd name="connsiteX6" fmla="*/ 597973 w 1025787"/>
                <a:gd name="connsiteY6" fmla="*/ 648749 h 649123"/>
                <a:gd name="connsiteX7" fmla="*/ 428200 w 1025787"/>
                <a:gd name="connsiteY7" fmla="*/ 648749 h 649123"/>
                <a:gd name="connsiteX8" fmla="*/ 428200 w 1025787"/>
                <a:gd name="connsiteY8" fmla="*/ 300807 h 649123"/>
                <a:gd name="connsiteX9" fmla="*/ 304772 w 1025787"/>
                <a:gd name="connsiteY9" fmla="*/ 159271 h 649123"/>
                <a:gd name="connsiteX10" fmla="*/ 170868 w 1025787"/>
                <a:gd name="connsiteY10" fmla="*/ 302194 h 649123"/>
                <a:gd name="connsiteX11" fmla="*/ 170868 w 1025787"/>
                <a:gd name="connsiteY11" fmla="*/ 648749 h 649123"/>
                <a:gd name="connsiteX12" fmla="*/ -224 w 1025787"/>
                <a:gd name="connsiteY12" fmla="*/ 648749 h 649123"/>
                <a:gd name="connsiteX13" fmla="*/ -224 w 1025787"/>
                <a:gd name="connsiteY13" fmla="*/ 16209 h 649123"/>
                <a:gd name="connsiteX14" fmla="*/ 165595 w 1025787"/>
                <a:gd name="connsiteY14" fmla="*/ 16209 h 649123"/>
                <a:gd name="connsiteX15" fmla="*/ 165595 w 1025787"/>
                <a:gd name="connsiteY15" fmla="*/ 91001 h 649123"/>
                <a:gd name="connsiteX16" fmla="*/ 351743 w 1025787"/>
                <a:gd name="connsiteY16" fmla="*/ -373 h 649123"/>
                <a:gd name="connsiteX17" fmla="*/ 560716 w 1025787"/>
                <a:gd name="connsiteY17" fmla="*/ 108068 h 649123"/>
                <a:gd name="connsiteX18" fmla="*/ 775795 w 1025787"/>
                <a:gd name="connsiteY18" fmla="*/ -373 h 649123"/>
                <a:gd name="connsiteX19" fmla="*/ 1025564 w 1025787"/>
                <a:gd name="connsiteY19" fmla="*/ 245996 h 6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5787" h="649123">
                  <a:moveTo>
                    <a:pt x="1025148" y="245719"/>
                  </a:moveTo>
                  <a:lnTo>
                    <a:pt x="1025148" y="648472"/>
                  </a:lnTo>
                  <a:lnTo>
                    <a:pt x="855305" y="648472"/>
                  </a:lnTo>
                  <a:lnTo>
                    <a:pt x="855305" y="300807"/>
                  </a:lnTo>
                  <a:cubicBezTo>
                    <a:pt x="855305" y="209502"/>
                    <a:pt x="808959" y="159271"/>
                    <a:pt x="731877" y="159271"/>
                  </a:cubicBezTo>
                  <a:cubicBezTo>
                    <a:pt x="658681" y="159271"/>
                    <a:pt x="597973" y="206866"/>
                    <a:pt x="597973" y="302194"/>
                  </a:cubicBezTo>
                  <a:lnTo>
                    <a:pt x="597973" y="648749"/>
                  </a:lnTo>
                  <a:lnTo>
                    <a:pt x="428200" y="648749"/>
                  </a:lnTo>
                  <a:lnTo>
                    <a:pt x="428200" y="300807"/>
                  </a:lnTo>
                  <a:cubicBezTo>
                    <a:pt x="428200" y="209502"/>
                    <a:pt x="382409" y="159271"/>
                    <a:pt x="304772" y="159271"/>
                  </a:cubicBezTo>
                  <a:cubicBezTo>
                    <a:pt x="231576" y="159271"/>
                    <a:pt x="170868" y="206866"/>
                    <a:pt x="170868" y="302194"/>
                  </a:cubicBezTo>
                  <a:lnTo>
                    <a:pt x="170868" y="648749"/>
                  </a:lnTo>
                  <a:lnTo>
                    <a:pt x="-224" y="648749"/>
                  </a:lnTo>
                  <a:lnTo>
                    <a:pt x="-224" y="16209"/>
                  </a:lnTo>
                  <a:lnTo>
                    <a:pt x="165595" y="16209"/>
                  </a:lnTo>
                  <a:lnTo>
                    <a:pt x="165595" y="91001"/>
                  </a:lnTo>
                  <a:cubicBezTo>
                    <a:pt x="210623" y="23840"/>
                    <a:pt x="279934" y="-373"/>
                    <a:pt x="351743" y="-373"/>
                  </a:cubicBezTo>
                  <a:cubicBezTo>
                    <a:pt x="443116" y="-373"/>
                    <a:pt x="518255" y="40769"/>
                    <a:pt x="560716" y="108068"/>
                  </a:cubicBezTo>
                  <a:cubicBezTo>
                    <a:pt x="609699" y="27656"/>
                    <a:pt x="692539" y="-373"/>
                    <a:pt x="775795" y="-373"/>
                  </a:cubicBezTo>
                  <a:cubicBezTo>
                    <a:pt x="924685" y="-720"/>
                    <a:pt x="1025564" y="99187"/>
                    <a:pt x="1025564" y="245996"/>
                  </a:cubicBezTo>
                  <a:close/>
                </a:path>
              </a:pathLst>
            </a:custGeom>
            <a:grpFill/>
            <a:ln w="688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9" name="Graphic 76">
              <a:extLst>
                <a:ext uri="{FF2B5EF4-FFF2-40B4-BE49-F238E27FC236}">
                  <a16:creationId xmlns:a16="http://schemas.microsoft.com/office/drawing/2014/main" id="{2F44A04B-AE22-4D6F-85DA-E7B4EEA37A2B}"/>
                </a:ext>
              </a:extLst>
            </p:cNvPr>
            <p:cNvSpPr/>
            <p:nvPr/>
          </p:nvSpPr>
          <p:spPr>
            <a:xfrm>
              <a:off x="6281207" y="3693830"/>
              <a:ext cx="554348" cy="632262"/>
            </a:xfrm>
            <a:custGeom>
              <a:avLst/>
              <a:gdLst>
                <a:gd name="connsiteX0" fmla="*/ 546578 w 554348"/>
                <a:gd name="connsiteY0" fmla="*/ 124468 h 632262"/>
                <a:gd name="connsiteX1" fmla="*/ 234922 w 554348"/>
                <a:gd name="connsiteY1" fmla="*/ 480251 h 632262"/>
                <a:gd name="connsiteX2" fmla="*/ 554348 w 554348"/>
                <a:gd name="connsiteY2" fmla="*/ 480251 h 632262"/>
                <a:gd name="connsiteX3" fmla="*/ 554348 w 554348"/>
                <a:gd name="connsiteY3" fmla="*/ 632263 h 632262"/>
                <a:gd name="connsiteX4" fmla="*/ 0 w 554348"/>
                <a:gd name="connsiteY4" fmla="*/ 632263 h 632262"/>
                <a:gd name="connsiteX5" fmla="*/ 0 w 554348"/>
                <a:gd name="connsiteY5" fmla="*/ 509529 h 632262"/>
                <a:gd name="connsiteX6" fmla="*/ 318941 w 554348"/>
                <a:gd name="connsiteY6" fmla="*/ 151527 h 632262"/>
                <a:gd name="connsiteX7" fmla="*/ 11101 w 554348"/>
                <a:gd name="connsiteY7" fmla="*/ 151527 h 632262"/>
                <a:gd name="connsiteX8" fmla="*/ 11101 w 554348"/>
                <a:gd name="connsiteY8" fmla="*/ 0 h 632262"/>
                <a:gd name="connsiteX9" fmla="*/ 546578 w 554348"/>
                <a:gd name="connsiteY9" fmla="*/ 0 h 632262"/>
                <a:gd name="connsiteX10" fmla="*/ 546578 w 554348"/>
                <a:gd name="connsiteY10" fmla="*/ 124468 h 63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4348" h="632262">
                  <a:moveTo>
                    <a:pt x="546578" y="124468"/>
                  </a:moveTo>
                  <a:lnTo>
                    <a:pt x="234922" y="480251"/>
                  </a:lnTo>
                  <a:lnTo>
                    <a:pt x="554348" y="480251"/>
                  </a:lnTo>
                  <a:lnTo>
                    <a:pt x="554348" y="632263"/>
                  </a:lnTo>
                  <a:lnTo>
                    <a:pt x="0" y="632263"/>
                  </a:lnTo>
                  <a:lnTo>
                    <a:pt x="0" y="509529"/>
                  </a:lnTo>
                  <a:lnTo>
                    <a:pt x="318941" y="151527"/>
                  </a:lnTo>
                  <a:lnTo>
                    <a:pt x="11101" y="151527"/>
                  </a:lnTo>
                  <a:lnTo>
                    <a:pt x="11101" y="0"/>
                  </a:lnTo>
                  <a:lnTo>
                    <a:pt x="546578" y="0"/>
                  </a:lnTo>
                  <a:lnTo>
                    <a:pt x="546578" y="124468"/>
                  </a:lnTo>
                  <a:close/>
                </a:path>
              </a:pathLst>
            </a:custGeom>
            <a:grpFill/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0" name="Graphic 78">
              <a:extLst>
                <a:ext uri="{FF2B5EF4-FFF2-40B4-BE49-F238E27FC236}">
                  <a16:creationId xmlns:a16="http://schemas.microsoft.com/office/drawing/2014/main" id="{FA1645FF-1278-43FC-BE08-040914DF2990}"/>
                </a:ext>
              </a:extLst>
            </p:cNvPr>
            <p:cNvSpPr/>
            <p:nvPr/>
          </p:nvSpPr>
          <p:spPr>
            <a:xfrm>
              <a:off x="7180657" y="3675147"/>
              <a:ext cx="598266" cy="649123"/>
            </a:xfrm>
            <a:custGeom>
              <a:avLst/>
              <a:gdLst>
                <a:gd name="connsiteX0" fmla="*/ 597457 w 598266"/>
                <a:gd name="connsiteY0" fmla="*/ 245719 h 649123"/>
                <a:gd name="connsiteX1" fmla="*/ 597457 w 598266"/>
                <a:gd name="connsiteY1" fmla="*/ 648472 h 649123"/>
                <a:gd name="connsiteX2" fmla="*/ 427545 w 598266"/>
                <a:gd name="connsiteY2" fmla="*/ 648472 h 649123"/>
                <a:gd name="connsiteX3" fmla="*/ 427545 w 598266"/>
                <a:gd name="connsiteY3" fmla="*/ 300807 h 649123"/>
                <a:gd name="connsiteX4" fmla="*/ 304117 w 598266"/>
                <a:gd name="connsiteY4" fmla="*/ 159271 h 649123"/>
                <a:gd name="connsiteX5" fmla="*/ 170213 w 598266"/>
                <a:gd name="connsiteY5" fmla="*/ 302194 h 649123"/>
                <a:gd name="connsiteX6" fmla="*/ 170213 w 598266"/>
                <a:gd name="connsiteY6" fmla="*/ 648749 h 649123"/>
                <a:gd name="connsiteX7" fmla="*/ -254 w 598266"/>
                <a:gd name="connsiteY7" fmla="*/ 648749 h 649123"/>
                <a:gd name="connsiteX8" fmla="*/ -254 w 598266"/>
                <a:gd name="connsiteY8" fmla="*/ 16209 h 649123"/>
                <a:gd name="connsiteX9" fmla="*/ 165565 w 598266"/>
                <a:gd name="connsiteY9" fmla="*/ 16209 h 649123"/>
                <a:gd name="connsiteX10" fmla="*/ 165565 w 598266"/>
                <a:gd name="connsiteY10" fmla="*/ 91001 h 649123"/>
                <a:gd name="connsiteX11" fmla="*/ 351712 w 598266"/>
                <a:gd name="connsiteY11" fmla="*/ -373 h 649123"/>
                <a:gd name="connsiteX12" fmla="*/ 598013 w 598266"/>
                <a:gd name="connsiteY12" fmla="*/ 245996 h 6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266" h="649123">
                  <a:moveTo>
                    <a:pt x="597457" y="245719"/>
                  </a:moveTo>
                  <a:lnTo>
                    <a:pt x="597457" y="648472"/>
                  </a:lnTo>
                  <a:lnTo>
                    <a:pt x="427545" y="648472"/>
                  </a:lnTo>
                  <a:lnTo>
                    <a:pt x="427545" y="300807"/>
                  </a:lnTo>
                  <a:cubicBezTo>
                    <a:pt x="427545" y="209502"/>
                    <a:pt x="381823" y="159271"/>
                    <a:pt x="304117" y="159271"/>
                  </a:cubicBezTo>
                  <a:cubicBezTo>
                    <a:pt x="230921" y="159271"/>
                    <a:pt x="170213" y="206866"/>
                    <a:pt x="170213" y="302194"/>
                  </a:cubicBezTo>
                  <a:lnTo>
                    <a:pt x="170213" y="648749"/>
                  </a:lnTo>
                  <a:lnTo>
                    <a:pt x="-254" y="648749"/>
                  </a:lnTo>
                  <a:lnTo>
                    <a:pt x="-254" y="16209"/>
                  </a:lnTo>
                  <a:lnTo>
                    <a:pt x="165565" y="16209"/>
                  </a:lnTo>
                  <a:lnTo>
                    <a:pt x="165565" y="91001"/>
                  </a:lnTo>
                  <a:cubicBezTo>
                    <a:pt x="210731" y="23840"/>
                    <a:pt x="279904" y="-373"/>
                    <a:pt x="351712" y="-373"/>
                  </a:cubicBezTo>
                  <a:cubicBezTo>
                    <a:pt x="495468" y="-720"/>
                    <a:pt x="598013" y="99187"/>
                    <a:pt x="598013" y="245996"/>
                  </a:cubicBezTo>
                  <a:close/>
                </a:path>
              </a:pathLst>
            </a:custGeom>
            <a:grpFill/>
            <a:ln w="68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12FBDD9-AF71-44C8-B9A6-C1D72ED74207}"/>
                </a:ext>
              </a:extLst>
            </p:cNvPr>
            <p:cNvSpPr/>
            <p:nvPr/>
          </p:nvSpPr>
          <p:spPr>
            <a:xfrm>
              <a:off x="7842205" y="3678933"/>
              <a:ext cx="653562" cy="922411"/>
            </a:xfrm>
            <a:custGeom>
              <a:avLst/>
              <a:gdLst>
                <a:gd name="connsiteX0" fmla="*/ 458819 w 897255"/>
                <a:gd name="connsiteY0" fmla="*/ 214217 h 1266349"/>
                <a:gd name="connsiteX1" fmla="*/ 239744 w 897255"/>
                <a:gd name="connsiteY1" fmla="*/ 442817 h 1266349"/>
                <a:gd name="connsiteX2" fmla="*/ 458819 w 897255"/>
                <a:gd name="connsiteY2" fmla="*/ 670465 h 1266349"/>
                <a:gd name="connsiteX3" fmla="*/ 676465 w 897255"/>
                <a:gd name="connsiteY3" fmla="*/ 442817 h 1266349"/>
                <a:gd name="connsiteX4" fmla="*/ 458819 w 897255"/>
                <a:gd name="connsiteY4" fmla="*/ 214217 h 1266349"/>
                <a:gd name="connsiteX5" fmla="*/ 400050 w 897255"/>
                <a:gd name="connsiteY5" fmla="*/ 0 h 1266349"/>
                <a:gd name="connsiteX6" fmla="*/ 618742 w 897255"/>
                <a:gd name="connsiteY6" fmla="*/ 70161 h 1266349"/>
                <a:gd name="connsiteX7" fmla="*/ 667702 w 897255"/>
                <a:gd name="connsiteY7" fmla="*/ 119157 h 1266349"/>
                <a:gd name="connsiteX8" fmla="*/ 667702 w 897255"/>
                <a:gd name="connsiteY8" fmla="*/ 119349 h 1266349"/>
                <a:gd name="connsiteX9" fmla="*/ 668655 w 897255"/>
                <a:gd name="connsiteY9" fmla="*/ 120111 h 1266349"/>
                <a:gd name="connsiteX10" fmla="*/ 667702 w 897255"/>
                <a:gd name="connsiteY10" fmla="*/ 119157 h 1266349"/>
                <a:gd name="connsiteX11" fmla="*/ 667702 w 897255"/>
                <a:gd name="connsiteY11" fmla="*/ 22860 h 1266349"/>
                <a:gd name="connsiteX12" fmla="*/ 897255 w 897255"/>
                <a:gd name="connsiteY12" fmla="*/ 22860 h 1266349"/>
                <a:gd name="connsiteX13" fmla="*/ 897255 w 897255"/>
                <a:gd name="connsiteY13" fmla="*/ 819150 h 1266349"/>
                <a:gd name="connsiteX14" fmla="*/ 428339 w 897255"/>
                <a:gd name="connsiteY14" fmla="*/ 1266349 h 1266349"/>
                <a:gd name="connsiteX15" fmla="*/ 48196 w 897255"/>
                <a:gd name="connsiteY15" fmla="*/ 1161574 h 1266349"/>
                <a:gd name="connsiteX16" fmla="*/ 131540 w 897255"/>
                <a:gd name="connsiteY16" fmla="*/ 971074 h 1266349"/>
                <a:gd name="connsiteX17" fmla="*/ 418433 w 897255"/>
                <a:gd name="connsiteY17" fmla="*/ 1059847 h 1266349"/>
                <a:gd name="connsiteX18" fmla="*/ 666083 w 897255"/>
                <a:gd name="connsiteY18" fmla="*/ 829533 h 1266349"/>
                <a:gd name="connsiteX19" fmla="*/ 666083 w 897255"/>
                <a:gd name="connsiteY19" fmla="*/ 768668 h 1266349"/>
                <a:gd name="connsiteX20" fmla="*/ 398907 w 897255"/>
                <a:gd name="connsiteY20" fmla="*/ 886016 h 1266349"/>
                <a:gd name="connsiteX21" fmla="*/ 0 w 897255"/>
                <a:gd name="connsiteY21" fmla="*/ 443675 h 1266349"/>
                <a:gd name="connsiteX22" fmla="*/ 400050 w 897255"/>
                <a:gd name="connsiteY22" fmla="*/ 0 h 1266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7255" h="1266349">
                  <a:moveTo>
                    <a:pt x="458819" y="214217"/>
                  </a:moveTo>
                  <a:cubicBezTo>
                    <a:pt x="325469" y="214217"/>
                    <a:pt x="239744" y="316707"/>
                    <a:pt x="239744" y="442817"/>
                  </a:cubicBezTo>
                  <a:cubicBezTo>
                    <a:pt x="239744" y="568167"/>
                    <a:pt x="325469" y="670465"/>
                    <a:pt x="458819" y="670465"/>
                  </a:cubicBezTo>
                  <a:cubicBezTo>
                    <a:pt x="588645" y="670465"/>
                    <a:pt x="676465" y="571786"/>
                    <a:pt x="676465" y="442817"/>
                  </a:cubicBezTo>
                  <a:cubicBezTo>
                    <a:pt x="676465" y="313849"/>
                    <a:pt x="588645" y="214217"/>
                    <a:pt x="458819" y="214217"/>
                  </a:cubicBezTo>
                  <a:close/>
                  <a:moveTo>
                    <a:pt x="400050" y="0"/>
                  </a:moveTo>
                  <a:cubicBezTo>
                    <a:pt x="490561" y="0"/>
                    <a:pt x="563177" y="25986"/>
                    <a:pt x="618742" y="70161"/>
                  </a:cubicBezTo>
                  <a:lnTo>
                    <a:pt x="667702" y="119157"/>
                  </a:lnTo>
                  <a:lnTo>
                    <a:pt x="667702" y="119349"/>
                  </a:lnTo>
                  <a:lnTo>
                    <a:pt x="668655" y="120111"/>
                  </a:lnTo>
                  <a:lnTo>
                    <a:pt x="667702" y="119157"/>
                  </a:lnTo>
                  <a:lnTo>
                    <a:pt x="667702" y="22860"/>
                  </a:lnTo>
                  <a:lnTo>
                    <a:pt x="897255" y="22860"/>
                  </a:lnTo>
                  <a:lnTo>
                    <a:pt x="897255" y="819150"/>
                  </a:lnTo>
                  <a:cubicBezTo>
                    <a:pt x="897255" y="1097852"/>
                    <a:pt x="715232" y="1266349"/>
                    <a:pt x="428339" y="1266349"/>
                  </a:cubicBezTo>
                  <a:cubicBezTo>
                    <a:pt x="291465" y="1266349"/>
                    <a:pt x="145923" y="1230630"/>
                    <a:pt x="48196" y="1161574"/>
                  </a:cubicBezTo>
                  <a:lnTo>
                    <a:pt x="131540" y="971074"/>
                  </a:lnTo>
                  <a:cubicBezTo>
                    <a:pt x="216179" y="1028615"/>
                    <a:pt x="316087" y="1059533"/>
                    <a:pt x="418433" y="1059847"/>
                  </a:cubicBezTo>
                  <a:cubicBezTo>
                    <a:pt x="563784" y="1059847"/>
                    <a:pt x="666083" y="979266"/>
                    <a:pt x="666083" y="829533"/>
                  </a:cubicBezTo>
                  <a:lnTo>
                    <a:pt x="666083" y="768668"/>
                  </a:lnTo>
                  <a:cubicBezTo>
                    <a:pt x="606838" y="841249"/>
                    <a:pt x="519017" y="886016"/>
                    <a:pt x="398907" y="886016"/>
                  </a:cubicBezTo>
                  <a:cubicBezTo>
                    <a:pt x="188309" y="886016"/>
                    <a:pt x="0" y="709803"/>
                    <a:pt x="0" y="443675"/>
                  </a:cubicBezTo>
                  <a:cubicBezTo>
                    <a:pt x="0" y="177546"/>
                    <a:pt x="188309" y="0"/>
                    <a:pt x="400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4854488-66BF-44FC-97C6-75E70CA4F0BA}"/>
                </a:ext>
              </a:extLst>
            </p:cNvPr>
            <p:cNvSpPr/>
            <p:nvPr/>
          </p:nvSpPr>
          <p:spPr>
            <a:xfrm>
              <a:off x="3696232" y="3674169"/>
              <a:ext cx="662236" cy="666051"/>
            </a:xfrm>
            <a:custGeom>
              <a:avLst/>
              <a:gdLst>
                <a:gd name="connsiteX0" fmla="*/ 463678 w 909162"/>
                <a:gd name="connsiteY0" fmla="*/ 217646 h 914400"/>
                <a:gd name="connsiteX1" fmla="*/ 239459 w 909162"/>
                <a:gd name="connsiteY1" fmla="*/ 457200 h 914400"/>
                <a:gd name="connsiteX2" fmla="*/ 463678 w 909162"/>
                <a:gd name="connsiteY2" fmla="*/ 696658 h 914400"/>
                <a:gd name="connsiteX3" fmla="*/ 687706 w 909162"/>
                <a:gd name="connsiteY3" fmla="*/ 457200 h 914400"/>
                <a:gd name="connsiteX4" fmla="*/ 463678 w 909162"/>
                <a:gd name="connsiteY4" fmla="*/ 217646 h 914400"/>
                <a:gd name="connsiteX5" fmla="*/ 420148 w 909162"/>
                <a:gd name="connsiteY5" fmla="*/ 0 h 914400"/>
                <a:gd name="connsiteX6" fmla="*/ 680181 w 909162"/>
                <a:gd name="connsiteY6" fmla="*/ 119729 h 914400"/>
                <a:gd name="connsiteX7" fmla="*/ 680181 w 909162"/>
                <a:gd name="connsiteY7" fmla="*/ 24479 h 914400"/>
                <a:gd name="connsiteX8" fmla="*/ 908781 w 909162"/>
                <a:gd name="connsiteY8" fmla="*/ 24479 h 914400"/>
                <a:gd name="connsiteX9" fmla="*/ 909162 w 909162"/>
                <a:gd name="connsiteY9" fmla="*/ 892302 h 914400"/>
                <a:gd name="connsiteX10" fmla="*/ 680562 w 909162"/>
                <a:gd name="connsiteY10" fmla="*/ 892302 h 914400"/>
                <a:gd name="connsiteX11" fmla="*/ 680562 w 909162"/>
                <a:gd name="connsiteY11" fmla="*/ 796480 h 914400"/>
                <a:gd name="connsiteX12" fmla="*/ 420529 w 909162"/>
                <a:gd name="connsiteY12" fmla="*/ 914400 h 914400"/>
                <a:gd name="connsiteX13" fmla="*/ 0 w 909162"/>
                <a:gd name="connsiteY13" fmla="*/ 457200 h 914400"/>
                <a:gd name="connsiteX14" fmla="*/ 420148 w 909162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9162" h="914400">
                  <a:moveTo>
                    <a:pt x="463678" y="217646"/>
                  </a:moveTo>
                  <a:cubicBezTo>
                    <a:pt x="326327" y="217932"/>
                    <a:pt x="239459" y="324993"/>
                    <a:pt x="239459" y="457200"/>
                  </a:cubicBezTo>
                  <a:cubicBezTo>
                    <a:pt x="239459" y="589692"/>
                    <a:pt x="326327" y="696658"/>
                    <a:pt x="463678" y="696658"/>
                  </a:cubicBezTo>
                  <a:cubicBezTo>
                    <a:pt x="597028" y="696658"/>
                    <a:pt x="687706" y="593978"/>
                    <a:pt x="687706" y="457200"/>
                  </a:cubicBezTo>
                  <a:cubicBezTo>
                    <a:pt x="687706" y="320421"/>
                    <a:pt x="597123" y="217646"/>
                    <a:pt x="463678" y="217646"/>
                  </a:cubicBezTo>
                  <a:close/>
                  <a:moveTo>
                    <a:pt x="420148" y="0"/>
                  </a:moveTo>
                  <a:cubicBezTo>
                    <a:pt x="539972" y="0"/>
                    <a:pt x="622840" y="48387"/>
                    <a:pt x="680181" y="119729"/>
                  </a:cubicBezTo>
                  <a:lnTo>
                    <a:pt x="680181" y="24479"/>
                  </a:lnTo>
                  <a:lnTo>
                    <a:pt x="908781" y="24479"/>
                  </a:lnTo>
                  <a:lnTo>
                    <a:pt x="909162" y="892302"/>
                  </a:lnTo>
                  <a:lnTo>
                    <a:pt x="680562" y="892302"/>
                  </a:lnTo>
                  <a:lnTo>
                    <a:pt x="680562" y="796480"/>
                  </a:lnTo>
                  <a:cubicBezTo>
                    <a:pt x="624078" y="866775"/>
                    <a:pt x="539782" y="914400"/>
                    <a:pt x="420529" y="914400"/>
                  </a:cubicBezTo>
                  <a:cubicBezTo>
                    <a:pt x="180499" y="914400"/>
                    <a:pt x="0" y="718185"/>
                    <a:pt x="0" y="457200"/>
                  </a:cubicBezTo>
                  <a:cubicBezTo>
                    <a:pt x="0" y="196215"/>
                    <a:pt x="180975" y="0"/>
                    <a:pt x="42014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3" name="Graphic 87">
              <a:extLst>
                <a:ext uri="{FF2B5EF4-FFF2-40B4-BE49-F238E27FC236}">
                  <a16:creationId xmlns:a16="http://schemas.microsoft.com/office/drawing/2014/main" id="{EE11B274-2955-4207-95E3-31612E245727}"/>
                </a:ext>
              </a:extLst>
            </p:cNvPr>
            <p:cNvSpPr/>
            <p:nvPr/>
          </p:nvSpPr>
          <p:spPr>
            <a:xfrm>
              <a:off x="6918489" y="3691091"/>
              <a:ext cx="171276" cy="635005"/>
            </a:xfrm>
            <a:custGeom>
              <a:avLst/>
              <a:gdLst>
                <a:gd name="connsiteX0" fmla="*/ 0 w 171276"/>
                <a:gd name="connsiteY0" fmla="*/ 0 h 635005"/>
                <a:gd name="connsiteX1" fmla="*/ 171276 w 171276"/>
                <a:gd name="connsiteY1" fmla="*/ 0 h 635005"/>
                <a:gd name="connsiteX2" fmla="*/ 171276 w 171276"/>
                <a:gd name="connsiteY2" fmla="*/ 635006 h 635005"/>
                <a:gd name="connsiteX3" fmla="*/ 0 w 171276"/>
                <a:gd name="connsiteY3" fmla="*/ 635006 h 6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6" h="635005">
                  <a:moveTo>
                    <a:pt x="0" y="0"/>
                  </a:moveTo>
                  <a:lnTo>
                    <a:pt x="171276" y="0"/>
                  </a:lnTo>
                  <a:lnTo>
                    <a:pt x="171276" y="635006"/>
                  </a:lnTo>
                  <a:lnTo>
                    <a:pt x="0" y="635006"/>
                  </a:lnTo>
                  <a:close/>
                </a:path>
              </a:pathLst>
            </a:custGeom>
            <a:grpFill/>
            <a:ln w="68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pic>
        <p:nvPicPr>
          <p:cNvPr id="46" name="Picture 4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C9C61B2-0D2E-40B7-B32E-B022E6ACD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6057" y="1763724"/>
            <a:ext cx="6186126" cy="1665276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2512EF5-7194-446F-ACB9-28DEDD2992E7}"/>
              </a:ext>
            </a:extLst>
          </p:cNvPr>
          <p:cNvSpPr/>
          <p:nvPr/>
        </p:nvSpPr>
        <p:spPr>
          <a:xfrm>
            <a:off x="3213473" y="2205770"/>
            <a:ext cx="179629" cy="179594"/>
          </a:xfrm>
          <a:custGeom>
            <a:avLst/>
            <a:gdLst>
              <a:gd name="connsiteX0" fmla="*/ 298889 w 298984"/>
              <a:gd name="connsiteY0" fmla="*/ 150524 h 298927"/>
              <a:gd name="connsiteX1" fmla="*/ 148394 w 298984"/>
              <a:gd name="connsiteY1" fmla="*/ 298923 h 298927"/>
              <a:gd name="connsiteX2" fmla="*/ 4 w 298984"/>
              <a:gd name="connsiteY2" fmla="*/ 148428 h 298927"/>
              <a:gd name="connsiteX3" fmla="*/ 149156 w 298984"/>
              <a:gd name="connsiteY3" fmla="*/ 29 h 298927"/>
              <a:gd name="connsiteX4" fmla="*/ 298984 w 298984"/>
              <a:gd name="connsiteY4" fmla="*/ 143761 h 298927"/>
              <a:gd name="connsiteX5" fmla="*/ 298984 w 298984"/>
              <a:gd name="connsiteY5" fmla="*/ 150905 h 29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984" h="298927">
                <a:moveTo>
                  <a:pt x="298889" y="150524"/>
                </a:moveTo>
                <a:cubicBezTo>
                  <a:pt x="298308" y="233058"/>
                  <a:pt x="230928" y="299495"/>
                  <a:pt x="148394" y="298923"/>
                </a:cubicBezTo>
                <a:cubicBezTo>
                  <a:pt x="65860" y="298342"/>
                  <a:pt x="-577" y="230962"/>
                  <a:pt x="4" y="148428"/>
                </a:cubicBezTo>
                <a:cubicBezTo>
                  <a:pt x="575" y="66418"/>
                  <a:pt x="67136" y="191"/>
                  <a:pt x="149156" y="29"/>
                </a:cubicBezTo>
                <a:cubicBezTo>
                  <a:pt x="230185" y="-1562"/>
                  <a:pt x="297212" y="62732"/>
                  <a:pt x="298984" y="143761"/>
                </a:cubicBezTo>
                <a:cubicBezTo>
                  <a:pt x="298984" y="146142"/>
                  <a:pt x="298984" y="148524"/>
                  <a:pt x="298984" y="150905"/>
                </a:cubicBezTo>
                <a:close/>
              </a:path>
            </a:pathLst>
          </a:custGeom>
          <a:solidFill>
            <a:srgbClr val="F165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50" name="Graphic 48">
            <a:extLst>
              <a:ext uri="{FF2B5EF4-FFF2-40B4-BE49-F238E27FC236}">
                <a16:creationId xmlns:a16="http://schemas.microsoft.com/office/drawing/2014/main" id="{C0FFCB5B-2555-49A4-89D7-19247E44A807}"/>
              </a:ext>
            </a:extLst>
          </p:cNvPr>
          <p:cNvGrpSpPr/>
          <p:nvPr/>
        </p:nvGrpSpPr>
        <p:grpSpPr>
          <a:xfrm>
            <a:off x="564285" y="1064321"/>
            <a:ext cx="1449639" cy="477658"/>
            <a:chOff x="5334000" y="3176587"/>
            <a:chExt cx="1524571" cy="502348"/>
          </a:xfrm>
          <a:solidFill>
            <a:schemeClr val="bg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FA7816C-4C17-44F4-824C-30D4AF94AD1F}"/>
                </a:ext>
              </a:extLst>
            </p:cNvPr>
            <p:cNvSpPr/>
            <p:nvPr/>
          </p:nvSpPr>
          <p:spPr>
            <a:xfrm>
              <a:off x="5334000" y="3190303"/>
              <a:ext cx="349377" cy="479964"/>
            </a:xfrm>
            <a:custGeom>
              <a:avLst/>
              <a:gdLst>
                <a:gd name="connsiteX0" fmla="*/ 349377 w 349377"/>
                <a:gd name="connsiteY0" fmla="*/ 479965 h 479964"/>
                <a:gd name="connsiteX1" fmla="*/ 0 w 349377"/>
                <a:gd name="connsiteY1" fmla="*/ 479965 h 479964"/>
                <a:gd name="connsiteX2" fmla="*/ 0 w 349377"/>
                <a:gd name="connsiteY2" fmla="*/ 0 h 479964"/>
                <a:gd name="connsiteX3" fmla="*/ 95631 w 349377"/>
                <a:gd name="connsiteY3" fmla="*/ 0 h 479964"/>
                <a:gd name="connsiteX4" fmla="*/ 95631 w 349377"/>
                <a:gd name="connsiteY4" fmla="*/ 390525 h 479964"/>
                <a:gd name="connsiteX5" fmla="*/ 349377 w 349377"/>
                <a:gd name="connsiteY5" fmla="*/ 390525 h 479964"/>
                <a:gd name="connsiteX6" fmla="*/ 349377 w 349377"/>
                <a:gd name="connsiteY6" fmla="*/ 479965 h 47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377" h="479964">
                  <a:moveTo>
                    <a:pt x="349377" y="479965"/>
                  </a:moveTo>
                  <a:lnTo>
                    <a:pt x="0" y="479965"/>
                  </a:lnTo>
                  <a:lnTo>
                    <a:pt x="0" y="0"/>
                  </a:lnTo>
                  <a:lnTo>
                    <a:pt x="95631" y="0"/>
                  </a:lnTo>
                  <a:lnTo>
                    <a:pt x="95631" y="390525"/>
                  </a:lnTo>
                  <a:lnTo>
                    <a:pt x="349377" y="390525"/>
                  </a:lnTo>
                  <a:lnTo>
                    <a:pt x="349377" y="4799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05B80E9-9579-49A7-8A8B-7374FEBB36F9}"/>
                </a:ext>
              </a:extLst>
            </p:cNvPr>
            <p:cNvSpPr/>
            <p:nvPr/>
          </p:nvSpPr>
          <p:spPr>
            <a:xfrm>
              <a:off x="5721762" y="3329082"/>
              <a:ext cx="329564" cy="349757"/>
            </a:xfrm>
            <a:custGeom>
              <a:avLst/>
              <a:gdLst>
                <a:gd name="connsiteX0" fmla="*/ 329565 w 329564"/>
                <a:gd name="connsiteY0" fmla="*/ 174593 h 349757"/>
                <a:gd name="connsiteX1" fmla="*/ 327850 w 329564"/>
                <a:gd name="connsiteY1" fmla="*/ 204787 h 349757"/>
                <a:gd name="connsiteX2" fmla="*/ 92297 w 329564"/>
                <a:gd name="connsiteY2" fmla="*/ 204787 h 349757"/>
                <a:gd name="connsiteX3" fmla="*/ 177641 w 329564"/>
                <a:gd name="connsiteY3" fmla="*/ 273653 h 349757"/>
                <a:gd name="connsiteX4" fmla="*/ 261652 w 329564"/>
                <a:gd name="connsiteY4" fmla="*/ 241744 h 349757"/>
                <a:gd name="connsiteX5" fmla="*/ 314135 w 329564"/>
                <a:gd name="connsiteY5" fmla="*/ 299371 h 349757"/>
                <a:gd name="connsiteX6" fmla="*/ 172498 w 329564"/>
                <a:gd name="connsiteY6" fmla="*/ 349758 h 349757"/>
                <a:gd name="connsiteX7" fmla="*/ 0 w 329564"/>
                <a:gd name="connsiteY7" fmla="*/ 175927 h 349757"/>
                <a:gd name="connsiteX8" fmla="*/ 168021 w 329564"/>
                <a:gd name="connsiteY8" fmla="*/ 0 h 349757"/>
                <a:gd name="connsiteX9" fmla="*/ 329565 w 329564"/>
                <a:gd name="connsiteY9" fmla="*/ 174593 h 349757"/>
                <a:gd name="connsiteX10" fmla="*/ 92583 w 329564"/>
                <a:gd name="connsiteY10" fmla="*/ 143732 h 349757"/>
                <a:gd name="connsiteX11" fmla="*/ 239649 w 329564"/>
                <a:gd name="connsiteY11" fmla="*/ 143732 h 349757"/>
                <a:gd name="connsiteX12" fmla="*/ 167259 w 329564"/>
                <a:gd name="connsiteY12" fmla="*/ 77248 h 349757"/>
                <a:gd name="connsiteX13" fmla="*/ 92583 w 329564"/>
                <a:gd name="connsiteY13" fmla="*/ 143732 h 34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4" h="349757">
                  <a:moveTo>
                    <a:pt x="329565" y="174593"/>
                  </a:moveTo>
                  <a:cubicBezTo>
                    <a:pt x="329565" y="184880"/>
                    <a:pt x="328898" y="197263"/>
                    <a:pt x="327850" y="204787"/>
                  </a:cubicBezTo>
                  <a:lnTo>
                    <a:pt x="92297" y="204787"/>
                  </a:lnTo>
                  <a:cubicBezTo>
                    <a:pt x="101918" y="252793"/>
                    <a:pt x="135541" y="273653"/>
                    <a:pt x="177641" y="273653"/>
                  </a:cubicBezTo>
                  <a:cubicBezTo>
                    <a:pt x="206407" y="273653"/>
                    <a:pt x="237649" y="262033"/>
                    <a:pt x="261652" y="241744"/>
                  </a:cubicBezTo>
                  <a:lnTo>
                    <a:pt x="314135" y="299371"/>
                  </a:lnTo>
                  <a:cubicBezTo>
                    <a:pt x="276416" y="334042"/>
                    <a:pt x="228410" y="349758"/>
                    <a:pt x="172498" y="349758"/>
                  </a:cubicBezTo>
                  <a:cubicBezTo>
                    <a:pt x="70676" y="349758"/>
                    <a:pt x="0" y="280511"/>
                    <a:pt x="0" y="175927"/>
                  </a:cubicBezTo>
                  <a:cubicBezTo>
                    <a:pt x="0" y="71342"/>
                    <a:pt x="68580" y="0"/>
                    <a:pt x="168021" y="0"/>
                  </a:cubicBezTo>
                  <a:cubicBezTo>
                    <a:pt x="263747" y="95"/>
                    <a:pt x="329184" y="71056"/>
                    <a:pt x="329565" y="174593"/>
                  </a:cubicBezTo>
                  <a:close/>
                  <a:moveTo>
                    <a:pt x="92583" y="143732"/>
                  </a:moveTo>
                  <a:lnTo>
                    <a:pt x="239649" y="143732"/>
                  </a:lnTo>
                  <a:cubicBezTo>
                    <a:pt x="231458" y="101251"/>
                    <a:pt x="205740" y="77248"/>
                    <a:pt x="167259" y="77248"/>
                  </a:cubicBezTo>
                  <a:cubicBezTo>
                    <a:pt x="125158" y="77248"/>
                    <a:pt x="100489" y="102584"/>
                    <a:pt x="92583" y="1437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66A2ABE-6B7B-4E84-836C-5EAA570C669C}"/>
                </a:ext>
              </a:extLst>
            </p:cNvPr>
            <p:cNvSpPr/>
            <p:nvPr/>
          </p:nvSpPr>
          <p:spPr>
            <a:xfrm>
              <a:off x="6088094" y="3239356"/>
              <a:ext cx="298608" cy="439388"/>
            </a:xfrm>
            <a:custGeom>
              <a:avLst/>
              <a:gdLst>
                <a:gd name="connsiteX0" fmla="*/ 273844 w 298608"/>
                <a:gd name="connsiteY0" fmla="*/ 178213 h 439388"/>
                <a:gd name="connsiteX1" fmla="*/ 153543 w 298608"/>
                <a:gd name="connsiteY1" fmla="*/ 178213 h 439388"/>
                <a:gd name="connsiteX2" fmla="*/ 153543 w 298608"/>
                <a:gd name="connsiteY2" fmla="*/ 299561 h 439388"/>
                <a:gd name="connsiteX3" fmla="*/ 203264 w 298608"/>
                <a:gd name="connsiteY3" fmla="*/ 356140 h 439388"/>
                <a:gd name="connsiteX4" fmla="*/ 265652 w 298608"/>
                <a:gd name="connsiteY4" fmla="*/ 334518 h 439388"/>
                <a:gd name="connsiteX5" fmla="*/ 298609 w 298608"/>
                <a:gd name="connsiteY5" fmla="*/ 404432 h 439388"/>
                <a:gd name="connsiteX6" fmla="*/ 188595 w 298608"/>
                <a:gd name="connsiteY6" fmla="*/ 439388 h 439388"/>
                <a:gd name="connsiteX7" fmla="*/ 64103 w 298608"/>
                <a:gd name="connsiteY7" fmla="*/ 306705 h 439388"/>
                <a:gd name="connsiteX8" fmla="*/ 64103 w 298608"/>
                <a:gd name="connsiteY8" fmla="*/ 178213 h 439388"/>
                <a:gd name="connsiteX9" fmla="*/ 0 w 298608"/>
                <a:gd name="connsiteY9" fmla="*/ 178213 h 439388"/>
                <a:gd name="connsiteX10" fmla="*/ 0 w 298608"/>
                <a:gd name="connsiteY10" fmla="*/ 98679 h 439388"/>
                <a:gd name="connsiteX11" fmla="*/ 64103 w 298608"/>
                <a:gd name="connsiteY11" fmla="*/ 98679 h 439388"/>
                <a:gd name="connsiteX12" fmla="*/ 64103 w 298608"/>
                <a:gd name="connsiteY12" fmla="*/ 0 h 439388"/>
                <a:gd name="connsiteX13" fmla="*/ 153543 w 298608"/>
                <a:gd name="connsiteY13" fmla="*/ 0 h 439388"/>
                <a:gd name="connsiteX14" fmla="*/ 153543 w 298608"/>
                <a:gd name="connsiteY14" fmla="*/ 98774 h 439388"/>
                <a:gd name="connsiteX15" fmla="*/ 273844 w 298608"/>
                <a:gd name="connsiteY15" fmla="*/ 98774 h 439388"/>
                <a:gd name="connsiteX16" fmla="*/ 273844 w 298608"/>
                <a:gd name="connsiteY16" fmla="*/ 178213 h 439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608" h="439388">
                  <a:moveTo>
                    <a:pt x="273844" y="178213"/>
                  </a:moveTo>
                  <a:lnTo>
                    <a:pt x="153543" y="178213"/>
                  </a:lnTo>
                  <a:lnTo>
                    <a:pt x="153543" y="299561"/>
                  </a:lnTo>
                  <a:cubicBezTo>
                    <a:pt x="153543" y="341090"/>
                    <a:pt x="175450" y="356140"/>
                    <a:pt x="203264" y="356140"/>
                  </a:cubicBezTo>
                  <a:cubicBezTo>
                    <a:pt x="224504" y="356140"/>
                    <a:pt x="247460" y="345472"/>
                    <a:pt x="265652" y="334518"/>
                  </a:cubicBezTo>
                  <a:lnTo>
                    <a:pt x="298609" y="404432"/>
                  </a:lnTo>
                  <a:cubicBezTo>
                    <a:pt x="269462" y="424339"/>
                    <a:pt x="235839" y="439388"/>
                    <a:pt x="188595" y="439388"/>
                  </a:cubicBezTo>
                  <a:cubicBezTo>
                    <a:pt x="106299" y="439388"/>
                    <a:pt x="64103" y="392716"/>
                    <a:pt x="64103" y="306705"/>
                  </a:cubicBezTo>
                  <a:lnTo>
                    <a:pt x="64103" y="178213"/>
                  </a:lnTo>
                  <a:lnTo>
                    <a:pt x="0" y="178213"/>
                  </a:lnTo>
                  <a:lnTo>
                    <a:pt x="0" y="98679"/>
                  </a:lnTo>
                  <a:lnTo>
                    <a:pt x="64103" y="98679"/>
                  </a:lnTo>
                  <a:lnTo>
                    <a:pt x="64103" y="0"/>
                  </a:lnTo>
                  <a:lnTo>
                    <a:pt x="153543" y="0"/>
                  </a:lnTo>
                  <a:lnTo>
                    <a:pt x="153543" y="98774"/>
                  </a:lnTo>
                  <a:lnTo>
                    <a:pt x="273844" y="98774"/>
                  </a:lnTo>
                  <a:lnTo>
                    <a:pt x="273844" y="1782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E15C01C-464D-416F-BD9B-E4CF91474C6F}"/>
                </a:ext>
              </a:extLst>
            </p:cNvPr>
            <p:cNvSpPr/>
            <p:nvPr/>
          </p:nvSpPr>
          <p:spPr>
            <a:xfrm>
              <a:off x="6422707" y="3176587"/>
              <a:ext cx="123443" cy="204311"/>
            </a:xfrm>
            <a:custGeom>
              <a:avLst/>
              <a:gdLst>
                <a:gd name="connsiteX0" fmla="*/ 123444 w 123443"/>
                <a:gd name="connsiteY0" fmla="*/ 0 h 204311"/>
                <a:gd name="connsiteX1" fmla="*/ 75438 w 123443"/>
                <a:gd name="connsiteY1" fmla="*/ 204311 h 204311"/>
                <a:gd name="connsiteX2" fmla="*/ 0 w 123443"/>
                <a:gd name="connsiteY2" fmla="*/ 204311 h 204311"/>
                <a:gd name="connsiteX3" fmla="*/ 22955 w 123443"/>
                <a:gd name="connsiteY3" fmla="*/ 0 h 204311"/>
                <a:gd name="connsiteX4" fmla="*/ 123444 w 123443"/>
                <a:gd name="connsiteY4" fmla="*/ 0 h 204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443" h="204311">
                  <a:moveTo>
                    <a:pt x="123444" y="0"/>
                  </a:moveTo>
                  <a:lnTo>
                    <a:pt x="75438" y="204311"/>
                  </a:lnTo>
                  <a:lnTo>
                    <a:pt x="0" y="204311"/>
                  </a:lnTo>
                  <a:lnTo>
                    <a:pt x="22955" y="0"/>
                  </a:lnTo>
                  <a:lnTo>
                    <a:pt x="123444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09F8B2F-F8F7-43B5-8CB4-6D40EEBBCAB3}"/>
                </a:ext>
              </a:extLst>
            </p:cNvPr>
            <p:cNvSpPr/>
            <p:nvPr/>
          </p:nvSpPr>
          <p:spPr>
            <a:xfrm>
              <a:off x="6558248" y="3329558"/>
              <a:ext cx="300323" cy="349377"/>
            </a:xfrm>
            <a:custGeom>
              <a:avLst/>
              <a:gdLst>
                <a:gd name="connsiteX0" fmla="*/ 261461 w 300323"/>
                <a:gd name="connsiteY0" fmla="*/ 101060 h 349377"/>
                <a:gd name="connsiteX1" fmla="*/ 155543 w 300323"/>
                <a:gd name="connsiteY1" fmla="*/ 74009 h 349377"/>
                <a:gd name="connsiteX2" fmla="*/ 104489 w 300323"/>
                <a:gd name="connsiteY2" fmla="*/ 104204 h 349377"/>
                <a:gd name="connsiteX3" fmla="*/ 158687 w 300323"/>
                <a:gd name="connsiteY3" fmla="*/ 132683 h 349377"/>
                <a:gd name="connsiteX4" fmla="*/ 188214 w 300323"/>
                <a:gd name="connsiteY4" fmla="*/ 137160 h 349377"/>
                <a:gd name="connsiteX5" fmla="*/ 300323 w 300323"/>
                <a:gd name="connsiteY5" fmla="*/ 236601 h 349377"/>
                <a:gd name="connsiteX6" fmla="*/ 147733 w 300323"/>
                <a:gd name="connsiteY6" fmla="*/ 349377 h 349377"/>
                <a:gd name="connsiteX7" fmla="*/ 0 w 300323"/>
                <a:gd name="connsiteY7" fmla="*/ 310325 h 349377"/>
                <a:gd name="connsiteX8" fmla="*/ 35338 w 300323"/>
                <a:gd name="connsiteY8" fmla="*/ 242411 h 349377"/>
                <a:gd name="connsiteX9" fmla="*/ 148495 w 300323"/>
                <a:gd name="connsiteY9" fmla="*/ 274987 h 349377"/>
                <a:gd name="connsiteX10" fmla="*/ 209836 w 300323"/>
                <a:gd name="connsiteY10" fmla="*/ 243745 h 349377"/>
                <a:gd name="connsiteX11" fmla="*/ 154686 w 300323"/>
                <a:gd name="connsiteY11" fmla="*/ 213265 h 349377"/>
                <a:gd name="connsiteX12" fmla="*/ 127635 w 300323"/>
                <a:gd name="connsiteY12" fmla="*/ 209455 h 349377"/>
                <a:gd name="connsiteX13" fmla="*/ 12763 w 300323"/>
                <a:gd name="connsiteY13" fmla="*/ 108680 h 349377"/>
                <a:gd name="connsiteX14" fmla="*/ 152971 w 300323"/>
                <a:gd name="connsiteY14" fmla="*/ 0 h 349377"/>
                <a:gd name="connsiteX15" fmla="*/ 291846 w 300323"/>
                <a:gd name="connsiteY15" fmla="*/ 31528 h 349377"/>
                <a:gd name="connsiteX16" fmla="*/ 261461 w 300323"/>
                <a:gd name="connsiteY16" fmla="*/ 101060 h 3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323" h="349377">
                  <a:moveTo>
                    <a:pt x="261461" y="101060"/>
                  </a:moveTo>
                  <a:cubicBezTo>
                    <a:pt x="235077" y="88011"/>
                    <a:pt x="192881" y="74295"/>
                    <a:pt x="155543" y="74009"/>
                  </a:cubicBezTo>
                  <a:cubicBezTo>
                    <a:pt x="121634" y="74009"/>
                    <a:pt x="104489" y="86011"/>
                    <a:pt x="104489" y="104204"/>
                  </a:cubicBezTo>
                  <a:cubicBezTo>
                    <a:pt x="104489" y="123444"/>
                    <a:pt x="128492" y="128207"/>
                    <a:pt x="158687" y="132683"/>
                  </a:cubicBezTo>
                  <a:lnTo>
                    <a:pt x="188214" y="137160"/>
                  </a:lnTo>
                  <a:cubicBezTo>
                    <a:pt x="260223" y="148114"/>
                    <a:pt x="300323" y="180404"/>
                    <a:pt x="300323" y="236601"/>
                  </a:cubicBezTo>
                  <a:cubicBezTo>
                    <a:pt x="300323" y="305181"/>
                    <a:pt x="244126" y="349377"/>
                    <a:pt x="147733" y="349377"/>
                  </a:cubicBezTo>
                  <a:cubicBezTo>
                    <a:pt x="102489" y="349377"/>
                    <a:pt x="43148" y="340805"/>
                    <a:pt x="0" y="310325"/>
                  </a:cubicBezTo>
                  <a:lnTo>
                    <a:pt x="35338" y="242411"/>
                  </a:lnTo>
                  <a:cubicBezTo>
                    <a:pt x="63817" y="261271"/>
                    <a:pt x="98393" y="274987"/>
                    <a:pt x="148495" y="274987"/>
                  </a:cubicBezTo>
                  <a:cubicBezTo>
                    <a:pt x="190024" y="274987"/>
                    <a:pt x="209836" y="263366"/>
                    <a:pt x="209836" y="243745"/>
                  </a:cubicBezTo>
                  <a:cubicBezTo>
                    <a:pt x="209836" y="227648"/>
                    <a:pt x="193072" y="218694"/>
                    <a:pt x="154686" y="213265"/>
                  </a:cubicBezTo>
                  <a:lnTo>
                    <a:pt x="127635" y="209455"/>
                  </a:lnTo>
                  <a:cubicBezTo>
                    <a:pt x="50863" y="198787"/>
                    <a:pt x="12763" y="165259"/>
                    <a:pt x="12763" y="108680"/>
                  </a:cubicBezTo>
                  <a:cubicBezTo>
                    <a:pt x="12763" y="40481"/>
                    <a:pt x="65532" y="0"/>
                    <a:pt x="152971" y="0"/>
                  </a:cubicBezTo>
                  <a:cubicBezTo>
                    <a:pt x="206121" y="0"/>
                    <a:pt x="247650" y="9906"/>
                    <a:pt x="291846" y="31528"/>
                  </a:cubicBezTo>
                  <a:lnTo>
                    <a:pt x="261461" y="1010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686304-414E-F74A-BF05-A12B49E4CC02}"/>
              </a:ext>
            </a:extLst>
          </p:cNvPr>
          <p:cNvGrpSpPr/>
          <p:nvPr/>
        </p:nvGrpSpPr>
        <p:grpSpPr>
          <a:xfrm>
            <a:off x="532417" y="5884842"/>
            <a:ext cx="2207162" cy="469235"/>
            <a:chOff x="532417" y="5938838"/>
            <a:chExt cx="1990197" cy="423109"/>
          </a:xfrm>
        </p:grpSpPr>
        <p:sp>
          <p:nvSpPr>
            <p:cNvPr id="48" name="Freeform: Shape 19">
              <a:extLst>
                <a:ext uri="{FF2B5EF4-FFF2-40B4-BE49-F238E27FC236}">
                  <a16:creationId xmlns:a16="http://schemas.microsoft.com/office/drawing/2014/main" id="{49E5FBBB-9B49-444F-A74A-63EA5FAF5E4E}"/>
                </a:ext>
              </a:extLst>
            </p:cNvPr>
            <p:cNvSpPr/>
            <p:nvPr/>
          </p:nvSpPr>
          <p:spPr>
            <a:xfrm>
              <a:off x="532417" y="5938838"/>
              <a:ext cx="427987" cy="423109"/>
            </a:xfrm>
            <a:custGeom>
              <a:avLst/>
              <a:gdLst>
                <a:gd name="connsiteX0" fmla="*/ 1022017 w 1440964"/>
                <a:gd name="connsiteY0" fmla="*/ 40027 h 1440964"/>
                <a:gd name="connsiteX1" fmla="*/ 200134 w 1440964"/>
                <a:gd name="connsiteY1" fmla="*/ 40027 h 1440964"/>
                <a:gd name="connsiteX2" fmla="*/ 280187 w 1440964"/>
                <a:gd name="connsiteY2" fmla="*/ 317546 h 1440964"/>
                <a:gd name="connsiteX3" fmla="*/ 1022017 w 1440964"/>
                <a:gd name="connsiteY3" fmla="*/ 317546 h 1440964"/>
                <a:gd name="connsiteX4" fmla="*/ 1160777 w 1440964"/>
                <a:gd name="connsiteY4" fmla="*/ 456305 h 1440964"/>
                <a:gd name="connsiteX5" fmla="*/ 1160777 w 1440964"/>
                <a:gd name="connsiteY5" fmla="*/ 595065 h 1440964"/>
                <a:gd name="connsiteX6" fmla="*/ 461642 w 1440964"/>
                <a:gd name="connsiteY6" fmla="*/ 595065 h 1440964"/>
                <a:gd name="connsiteX7" fmla="*/ 40027 w 1440964"/>
                <a:gd name="connsiteY7" fmla="*/ 1022017 h 1440964"/>
                <a:gd name="connsiteX8" fmla="*/ 461642 w 1440964"/>
                <a:gd name="connsiteY8" fmla="*/ 1443633 h 1440964"/>
                <a:gd name="connsiteX9" fmla="*/ 1022017 w 1440964"/>
                <a:gd name="connsiteY9" fmla="*/ 1443633 h 1440964"/>
                <a:gd name="connsiteX10" fmla="*/ 1443633 w 1440964"/>
                <a:gd name="connsiteY10" fmla="*/ 1022017 h 1440964"/>
                <a:gd name="connsiteX11" fmla="*/ 1443633 w 1440964"/>
                <a:gd name="connsiteY11" fmla="*/ 744498 h 1440964"/>
                <a:gd name="connsiteX12" fmla="*/ 1443633 w 1440964"/>
                <a:gd name="connsiteY12" fmla="*/ 605739 h 1440964"/>
                <a:gd name="connsiteX13" fmla="*/ 1443633 w 1440964"/>
                <a:gd name="connsiteY13" fmla="*/ 461642 h 1440964"/>
                <a:gd name="connsiteX14" fmla="*/ 1022017 w 1440964"/>
                <a:gd name="connsiteY14" fmla="*/ 40027 h 1440964"/>
                <a:gd name="connsiteX15" fmla="*/ 1160777 w 1440964"/>
                <a:gd name="connsiteY15" fmla="*/ 1022017 h 1440964"/>
                <a:gd name="connsiteX16" fmla="*/ 1022017 w 1440964"/>
                <a:gd name="connsiteY16" fmla="*/ 1160777 h 1440964"/>
                <a:gd name="connsiteX17" fmla="*/ 461642 w 1440964"/>
                <a:gd name="connsiteY17" fmla="*/ 1160777 h 1440964"/>
                <a:gd name="connsiteX18" fmla="*/ 322883 w 1440964"/>
                <a:gd name="connsiteY18" fmla="*/ 1022017 h 1440964"/>
                <a:gd name="connsiteX19" fmla="*/ 461642 w 1440964"/>
                <a:gd name="connsiteY19" fmla="*/ 883258 h 1440964"/>
                <a:gd name="connsiteX20" fmla="*/ 1160777 w 1440964"/>
                <a:gd name="connsiteY20" fmla="*/ 883258 h 1440964"/>
                <a:gd name="connsiteX21" fmla="*/ 1160777 w 1440964"/>
                <a:gd name="connsiteY21" fmla="*/ 1022017 h 1440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40964" h="1440964">
                  <a:moveTo>
                    <a:pt x="1022017" y="40027"/>
                  </a:moveTo>
                  <a:lnTo>
                    <a:pt x="200134" y="40027"/>
                  </a:lnTo>
                  <a:lnTo>
                    <a:pt x="280187" y="317546"/>
                  </a:lnTo>
                  <a:lnTo>
                    <a:pt x="1022017" y="317546"/>
                  </a:lnTo>
                  <a:cubicBezTo>
                    <a:pt x="1096734" y="317546"/>
                    <a:pt x="1160777" y="381589"/>
                    <a:pt x="1160777" y="456305"/>
                  </a:cubicBezTo>
                  <a:lnTo>
                    <a:pt x="1160777" y="595065"/>
                  </a:lnTo>
                  <a:lnTo>
                    <a:pt x="461642" y="595065"/>
                  </a:lnTo>
                  <a:cubicBezTo>
                    <a:pt x="226818" y="600402"/>
                    <a:pt x="40027" y="787193"/>
                    <a:pt x="40027" y="1022017"/>
                  </a:cubicBezTo>
                  <a:cubicBezTo>
                    <a:pt x="40027" y="1256841"/>
                    <a:pt x="226818" y="1443633"/>
                    <a:pt x="461642" y="1443633"/>
                  </a:cubicBezTo>
                  <a:lnTo>
                    <a:pt x="1022017" y="1443633"/>
                  </a:lnTo>
                  <a:cubicBezTo>
                    <a:pt x="1251504" y="1443633"/>
                    <a:pt x="1443633" y="1256841"/>
                    <a:pt x="1443633" y="1022017"/>
                  </a:cubicBezTo>
                  <a:lnTo>
                    <a:pt x="1443633" y="744498"/>
                  </a:lnTo>
                  <a:lnTo>
                    <a:pt x="1443633" y="605739"/>
                  </a:lnTo>
                  <a:lnTo>
                    <a:pt x="1443633" y="461642"/>
                  </a:lnTo>
                  <a:cubicBezTo>
                    <a:pt x="1438296" y="226818"/>
                    <a:pt x="1251504" y="40027"/>
                    <a:pt x="1022017" y="40027"/>
                  </a:cubicBezTo>
                  <a:close/>
                  <a:moveTo>
                    <a:pt x="1160777" y="1022017"/>
                  </a:moveTo>
                  <a:cubicBezTo>
                    <a:pt x="1160777" y="1096734"/>
                    <a:pt x="1096734" y="1160777"/>
                    <a:pt x="1022017" y="1160777"/>
                  </a:cubicBezTo>
                  <a:lnTo>
                    <a:pt x="461642" y="1160777"/>
                  </a:lnTo>
                  <a:cubicBezTo>
                    <a:pt x="386926" y="1160777"/>
                    <a:pt x="322883" y="1096734"/>
                    <a:pt x="322883" y="1022017"/>
                  </a:cubicBezTo>
                  <a:cubicBezTo>
                    <a:pt x="322883" y="947300"/>
                    <a:pt x="386926" y="883258"/>
                    <a:pt x="461642" y="883258"/>
                  </a:cubicBezTo>
                  <a:lnTo>
                    <a:pt x="1160777" y="883258"/>
                  </a:lnTo>
                  <a:lnTo>
                    <a:pt x="1160777" y="1022017"/>
                  </a:lnTo>
                  <a:close/>
                </a:path>
              </a:pathLst>
            </a:custGeom>
            <a:gradFill>
              <a:gsLst>
                <a:gs pos="100000">
                  <a:schemeClr val="accent4"/>
                </a:gs>
                <a:gs pos="0">
                  <a:schemeClr val="accent2"/>
                </a:gs>
              </a:gsLst>
              <a:lin ang="2064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" name="Freeform: Shape 21">
              <a:extLst>
                <a:ext uri="{FF2B5EF4-FFF2-40B4-BE49-F238E27FC236}">
                  <a16:creationId xmlns:a16="http://schemas.microsoft.com/office/drawing/2014/main" id="{48F99DEE-CA45-234B-8C03-D32E683D6838}"/>
                </a:ext>
              </a:extLst>
            </p:cNvPr>
            <p:cNvSpPr/>
            <p:nvPr/>
          </p:nvSpPr>
          <p:spPr>
            <a:xfrm>
              <a:off x="992107" y="6103380"/>
              <a:ext cx="110959" cy="94024"/>
            </a:xfrm>
            <a:custGeom>
              <a:avLst/>
              <a:gdLst>
                <a:gd name="connsiteX0" fmla="*/ 296198 w 373583"/>
                <a:gd name="connsiteY0" fmla="*/ 40027 h 320214"/>
                <a:gd name="connsiteX1" fmla="*/ 40027 w 373583"/>
                <a:gd name="connsiteY1" fmla="*/ 40027 h 320214"/>
                <a:gd name="connsiteX2" fmla="*/ 40027 w 373583"/>
                <a:gd name="connsiteY2" fmla="*/ 317546 h 320214"/>
                <a:gd name="connsiteX3" fmla="*/ 376252 w 373583"/>
                <a:gd name="connsiteY3" fmla="*/ 317546 h 32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583" h="320214">
                  <a:moveTo>
                    <a:pt x="296198" y="40027"/>
                  </a:moveTo>
                  <a:lnTo>
                    <a:pt x="40027" y="40027"/>
                  </a:lnTo>
                  <a:lnTo>
                    <a:pt x="40027" y="317546"/>
                  </a:lnTo>
                  <a:lnTo>
                    <a:pt x="376252" y="317546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22">
              <a:extLst>
                <a:ext uri="{FF2B5EF4-FFF2-40B4-BE49-F238E27FC236}">
                  <a16:creationId xmlns:a16="http://schemas.microsoft.com/office/drawing/2014/main" id="{D0ED1BDA-DDFE-A348-B349-272121D391DB}"/>
                </a:ext>
              </a:extLst>
            </p:cNvPr>
            <p:cNvSpPr/>
            <p:nvPr userDrawn="1"/>
          </p:nvSpPr>
          <p:spPr>
            <a:xfrm>
              <a:off x="1143546" y="5955350"/>
              <a:ext cx="1379068" cy="344755"/>
            </a:xfrm>
            <a:custGeom>
              <a:avLst/>
              <a:gdLst>
                <a:gd name="connsiteX0" fmla="*/ 805674 w 4643106"/>
                <a:gd name="connsiteY0" fmla="*/ 965781 h 1174118"/>
                <a:gd name="connsiteX1" fmla="*/ 682925 w 4643106"/>
                <a:gd name="connsiteY1" fmla="*/ 965781 h 1174118"/>
                <a:gd name="connsiteX2" fmla="*/ 682925 w 4643106"/>
                <a:gd name="connsiteY2" fmla="*/ 896401 h 1174118"/>
                <a:gd name="connsiteX3" fmla="*/ 506807 w 4643106"/>
                <a:gd name="connsiteY3" fmla="*/ 976455 h 1174118"/>
                <a:gd name="connsiteX4" fmla="*/ 223951 w 4643106"/>
                <a:gd name="connsiteY4" fmla="*/ 682925 h 1174118"/>
                <a:gd name="connsiteX5" fmla="*/ 506807 w 4643106"/>
                <a:gd name="connsiteY5" fmla="*/ 389396 h 1174118"/>
                <a:gd name="connsiteX6" fmla="*/ 682925 w 4643106"/>
                <a:gd name="connsiteY6" fmla="*/ 469449 h 1174118"/>
                <a:gd name="connsiteX7" fmla="*/ 682925 w 4643106"/>
                <a:gd name="connsiteY7" fmla="*/ 405406 h 1174118"/>
                <a:gd name="connsiteX8" fmla="*/ 805674 w 4643106"/>
                <a:gd name="connsiteY8" fmla="*/ 405406 h 1174118"/>
                <a:gd name="connsiteX9" fmla="*/ 805674 w 4643106"/>
                <a:gd name="connsiteY9" fmla="*/ 965781 h 1174118"/>
                <a:gd name="connsiteX10" fmla="*/ 352037 w 4643106"/>
                <a:gd name="connsiteY10" fmla="*/ 688262 h 1174118"/>
                <a:gd name="connsiteX11" fmla="*/ 522818 w 4643106"/>
                <a:gd name="connsiteY11" fmla="*/ 869717 h 1174118"/>
                <a:gd name="connsiteX12" fmla="*/ 693599 w 4643106"/>
                <a:gd name="connsiteY12" fmla="*/ 688262 h 1174118"/>
                <a:gd name="connsiteX13" fmla="*/ 522818 w 4643106"/>
                <a:gd name="connsiteY13" fmla="*/ 506807 h 1174118"/>
                <a:gd name="connsiteX14" fmla="*/ 352037 w 4643106"/>
                <a:gd name="connsiteY14" fmla="*/ 688262 h 1174118"/>
                <a:gd name="connsiteX15" fmla="*/ 1862381 w 4643106"/>
                <a:gd name="connsiteY15" fmla="*/ 613546 h 1174118"/>
                <a:gd name="connsiteX16" fmla="*/ 1862381 w 4643106"/>
                <a:gd name="connsiteY16" fmla="*/ 965781 h 1174118"/>
                <a:gd name="connsiteX17" fmla="*/ 1739632 w 4643106"/>
                <a:gd name="connsiteY17" fmla="*/ 965781 h 1174118"/>
                <a:gd name="connsiteX18" fmla="*/ 1739632 w 4643106"/>
                <a:gd name="connsiteY18" fmla="*/ 650904 h 1174118"/>
                <a:gd name="connsiteX19" fmla="*/ 1611547 w 4643106"/>
                <a:gd name="connsiteY19" fmla="*/ 501470 h 1174118"/>
                <a:gd name="connsiteX20" fmla="*/ 1467450 w 4643106"/>
                <a:gd name="connsiteY20" fmla="*/ 650904 h 1174118"/>
                <a:gd name="connsiteX21" fmla="*/ 1467450 w 4643106"/>
                <a:gd name="connsiteY21" fmla="*/ 960444 h 1174118"/>
                <a:gd name="connsiteX22" fmla="*/ 1344701 w 4643106"/>
                <a:gd name="connsiteY22" fmla="*/ 960444 h 1174118"/>
                <a:gd name="connsiteX23" fmla="*/ 1344701 w 4643106"/>
                <a:gd name="connsiteY23" fmla="*/ 645567 h 1174118"/>
                <a:gd name="connsiteX24" fmla="*/ 1216616 w 4643106"/>
                <a:gd name="connsiteY24" fmla="*/ 496134 h 1174118"/>
                <a:gd name="connsiteX25" fmla="*/ 1072519 w 4643106"/>
                <a:gd name="connsiteY25" fmla="*/ 645567 h 1174118"/>
                <a:gd name="connsiteX26" fmla="*/ 1072519 w 4643106"/>
                <a:gd name="connsiteY26" fmla="*/ 955107 h 1174118"/>
                <a:gd name="connsiteX27" fmla="*/ 949770 w 4643106"/>
                <a:gd name="connsiteY27" fmla="*/ 955107 h 1174118"/>
                <a:gd name="connsiteX28" fmla="*/ 949770 w 4643106"/>
                <a:gd name="connsiteY28" fmla="*/ 405406 h 1174118"/>
                <a:gd name="connsiteX29" fmla="*/ 1072519 w 4643106"/>
                <a:gd name="connsiteY29" fmla="*/ 405406 h 1174118"/>
                <a:gd name="connsiteX30" fmla="*/ 1072519 w 4643106"/>
                <a:gd name="connsiteY30" fmla="*/ 474786 h 1174118"/>
                <a:gd name="connsiteX31" fmla="*/ 1243300 w 4643106"/>
                <a:gd name="connsiteY31" fmla="*/ 389396 h 1174118"/>
                <a:gd name="connsiteX32" fmla="*/ 1435429 w 4643106"/>
                <a:gd name="connsiteY32" fmla="*/ 490797 h 1174118"/>
                <a:gd name="connsiteX33" fmla="*/ 1638231 w 4643106"/>
                <a:gd name="connsiteY33" fmla="*/ 389396 h 1174118"/>
                <a:gd name="connsiteX34" fmla="*/ 1862381 w 4643106"/>
                <a:gd name="connsiteY34" fmla="*/ 613546 h 1174118"/>
                <a:gd name="connsiteX35" fmla="*/ 3260650 w 4643106"/>
                <a:gd name="connsiteY35" fmla="*/ 688262 h 1174118"/>
                <a:gd name="connsiteX36" fmla="*/ 2956446 w 4643106"/>
                <a:gd name="connsiteY36" fmla="*/ 981792 h 1174118"/>
                <a:gd name="connsiteX37" fmla="*/ 2652243 w 4643106"/>
                <a:gd name="connsiteY37" fmla="*/ 688262 h 1174118"/>
                <a:gd name="connsiteX38" fmla="*/ 2956446 w 4643106"/>
                <a:gd name="connsiteY38" fmla="*/ 394732 h 1174118"/>
                <a:gd name="connsiteX39" fmla="*/ 3260650 w 4643106"/>
                <a:gd name="connsiteY39" fmla="*/ 688262 h 1174118"/>
                <a:gd name="connsiteX40" fmla="*/ 2780329 w 4643106"/>
                <a:gd name="connsiteY40" fmla="*/ 688262 h 1174118"/>
                <a:gd name="connsiteX41" fmla="*/ 2956446 w 4643106"/>
                <a:gd name="connsiteY41" fmla="*/ 869717 h 1174118"/>
                <a:gd name="connsiteX42" fmla="*/ 3132564 w 4643106"/>
                <a:gd name="connsiteY42" fmla="*/ 688262 h 1174118"/>
                <a:gd name="connsiteX43" fmla="*/ 2956446 w 4643106"/>
                <a:gd name="connsiteY43" fmla="*/ 506807 h 1174118"/>
                <a:gd name="connsiteX44" fmla="*/ 2780329 w 4643106"/>
                <a:gd name="connsiteY44" fmla="*/ 688262 h 1174118"/>
                <a:gd name="connsiteX45" fmla="*/ 3853046 w 4643106"/>
                <a:gd name="connsiteY45" fmla="*/ 480123 h 1174118"/>
                <a:gd name="connsiteX46" fmla="*/ 3772993 w 4643106"/>
                <a:gd name="connsiteY46" fmla="*/ 565513 h 1174118"/>
                <a:gd name="connsiteX47" fmla="*/ 3639570 w 4643106"/>
                <a:gd name="connsiteY47" fmla="*/ 506807 h 1174118"/>
                <a:gd name="connsiteX48" fmla="*/ 3474126 w 4643106"/>
                <a:gd name="connsiteY48" fmla="*/ 688262 h 1174118"/>
                <a:gd name="connsiteX49" fmla="*/ 3639570 w 4643106"/>
                <a:gd name="connsiteY49" fmla="*/ 869717 h 1174118"/>
                <a:gd name="connsiteX50" fmla="*/ 3778330 w 4643106"/>
                <a:gd name="connsiteY50" fmla="*/ 811011 h 1174118"/>
                <a:gd name="connsiteX51" fmla="*/ 3853046 w 4643106"/>
                <a:gd name="connsiteY51" fmla="*/ 891064 h 1174118"/>
                <a:gd name="connsiteX52" fmla="*/ 3644907 w 4643106"/>
                <a:gd name="connsiteY52" fmla="*/ 981792 h 1174118"/>
                <a:gd name="connsiteX53" fmla="*/ 3351377 w 4643106"/>
                <a:gd name="connsiteY53" fmla="*/ 688262 h 1174118"/>
                <a:gd name="connsiteX54" fmla="*/ 3644907 w 4643106"/>
                <a:gd name="connsiteY54" fmla="*/ 394732 h 1174118"/>
                <a:gd name="connsiteX55" fmla="*/ 3853046 w 4643106"/>
                <a:gd name="connsiteY55" fmla="*/ 480123 h 1174118"/>
                <a:gd name="connsiteX56" fmla="*/ 4354716 w 4643106"/>
                <a:gd name="connsiteY56" fmla="*/ 544166 h 1174118"/>
                <a:gd name="connsiteX57" fmla="*/ 4183934 w 4643106"/>
                <a:gd name="connsiteY57" fmla="*/ 496134 h 1174118"/>
                <a:gd name="connsiteX58" fmla="*/ 4077196 w 4643106"/>
                <a:gd name="connsiteY58" fmla="*/ 565513 h 1174118"/>
                <a:gd name="connsiteX59" fmla="*/ 4167924 w 4643106"/>
                <a:gd name="connsiteY59" fmla="*/ 624219 h 1174118"/>
                <a:gd name="connsiteX60" fmla="*/ 4226630 w 4643106"/>
                <a:gd name="connsiteY60" fmla="*/ 634893 h 1174118"/>
                <a:gd name="connsiteX61" fmla="*/ 4424095 w 4643106"/>
                <a:gd name="connsiteY61" fmla="*/ 800337 h 1174118"/>
                <a:gd name="connsiteX62" fmla="*/ 4167924 w 4643106"/>
                <a:gd name="connsiteY62" fmla="*/ 981792 h 1174118"/>
                <a:gd name="connsiteX63" fmla="*/ 3927763 w 4643106"/>
                <a:gd name="connsiteY63" fmla="*/ 912412 h 1174118"/>
                <a:gd name="connsiteX64" fmla="*/ 3986469 w 4643106"/>
                <a:gd name="connsiteY64" fmla="*/ 821685 h 1174118"/>
                <a:gd name="connsiteX65" fmla="*/ 4173261 w 4643106"/>
                <a:gd name="connsiteY65" fmla="*/ 880391 h 1174118"/>
                <a:gd name="connsiteX66" fmla="*/ 4301347 w 4643106"/>
                <a:gd name="connsiteY66" fmla="*/ 811011 h 1174118"/>
                <a:gd name="connsiteX67" fmla="*/ 4205282 w 4643106"/>
                <a:gd name="connsiteY67" fmla="*/ 746968 h 1174118"/>
                <a:gd name="connsiteX68" fmla="*/ 4146576 w 4643106"/>
                <a:gd name="connsiteY68" fmla="*/ 741631 h 1174118"/>
                <a:gd name="connsiteX69" fmla="*/ 3954448 w 4643106"/>
                <a:gd name="connsiteY69" fmla="*/ 576187 h 1174118"/>
                <a:gd name="connsiteX70" fmla="*/ 4183934 w 4643106"/>
                <a:gd name="connsiteY70" fmla="*/ 394732 h 1174118"/>
                <a:gd name="connsiteX71" fmla="*/ 4413421 w 4643106"/>
                <a:gd name="connsiteY71" fmla="*/ 453438 h 1174118"/>
                <a:gd name="connsiteX72" fmla="*/ 4354716 w 4643106"/>
                <a:gd name="connsiteY72" fmla="*/ 544166 h 1174118"/>
                <a:gd name="connsiteX73" fmla="*/ 2422756 w 4643106"/>
                <a:gd name="connsiteY73" fmla="*/ 474786 h 1174118"/>
                <a:gd name="connsiteX74" fmla="*/ 2422756 w 4643106"/>
                <a:gd name="connsiteY74" fmla="*/ 266647 h 1174118"/>
                <a:gd name="connsiteX75" fmla="*/ 2545505 w 4643106"/>
                <a:gd name="connsiteY75" fmla="*/ 223951 h 1174118"/>
                <a:gd name="connsiteX76" fmla="*/ 2545505 w 4643106"/>
                <a:gd name="connsiteY76" fmla="*/ 965781 h 1174118"/>
                <a:gd name="connsiteX77" fmla="*/ 2422756 w 4643106"/>
                <a:gd name="connsiteY77" fmla="*/ 965781 h 1174118"/>
                <a:gd name="connsiteX78" fmla="*/ 2422756 w 4643106"/>
                <a:gd name="connsiteY78" fmla="*/ 896401 h 1174118"/>
                <a:gd name="connsiteX79" fmla="*/ 2246638 w 4643106"/>
                <a:gd name="connsiteY79" fmla="*/ 976455 h 1174118"/>
                <a:gd name="connsiteX80" fmla="*/ 1963782 w 4643106"/>
                <a:gd name="connsiteY80" fmla="*/ 682925 h 1174118"/>
                <a:gd name="connsiteX81" fmla="*/ 2246638 w 4643106"/>
                <a:gd name="connsiteY81" fmla="*/ 389396 h 1174118"/>
                <a:gd name="connsiteX82" fmla="*/ 2422756 w 4643106"/>
                <a:gd name="connsiteY82" fmla="*/ 474786 h 1174118"/>
                <a:gd name="connsiteX83" fmla="*/ 2091868 w 4643106"/>
                <a:gd name="connsiteY83" fmla="*/ 688262 h 1174118"/>
                <a:gd name="connsiteX84" fmla="*/ 2262649 w 4643106"/>
                <a:gd name="connsiteY84" fmla="*/ 869717 h 1174118"/>
                <a:gd name="connsiteX85" fmla="*/ 2433430 w 4643106"/>
                <a:gd name="connsiteY85" fmla="*/ 688262 h 1174118"/>
                <a:gd name="connsiteX86" fmla="*/ 2262649 w 4643106"/>
                <a:gd name="connsiteY86" fmla="*/ 506807 h 1174118"/>
                <a:gd name="connsiteX87" fmla="*/ 2091868 w 4643106"/>
                <a:gd name="connsiteY87" fmla="*/ 688262 h 117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643106" h="1174118">
                  <a:moveTo>
                    <a:pt x="805674" y="965781"/>
                  </a:moveTo>
                  <a:lnTo>
                    <a:pt x="682925" y="965781"/>
                  </a:lnTo>
                  <a:lnTo>
                    <a:pt x="682925" y="896401"/>
                  </a:lnTo>
                  <a:cubicBezTo>
                    <a:pt x="645567" y="944434"/>
                    <a:pt x="586861" y="976455"/>
                    <a:pt x="506807" y="976455"/>
                  </a:cubicBezTo>
                  <a:cubicBezTo>
                    <a:pt x="352037" y="976455"/>
                    <a:pt x="223951" y="853706"/>
                    <a:pt x="223951" y="682925"/>
                  </a:cubicBezTo>
                  <a:cubicBezTo>
                    <a:pt x="223951" y="512144"/>
                    <a:pt x="346700" y="389396"/>
                    <a:pt x="506807" y="389396"/>
                  </a:cubicBezTo>
                  <a:cubicBezTo>
                    <a:pt x="586861" y="389396"/>
                    <a:pt x="645567" y="421417"/>
                    <a:pt x="682925" y="469449"/>
                  </a:cubicBezTo>
                  <a:lnTo>
                    <a:pt x="682925" y="405406"/>
                  </a:lnTo>
                  <a:lnTo>
                    <a:pt x="805674" y="405406"/>
                  </a:lnTo>
                  <a:lnTo>
                    <a:pt x="805674" y="965781"/>
                  </a:lnTo>
                  <a:close/>
                  <a:moveTo>
                    <a:pt x="352037" y="688262"/>
                  </a:moveTo>
                  <a:cubicBezTo>
                    <a:pt x="352037" y="784326"/>
                    <a:pt x="416080" y="869717"/>
                    <a:pt x="522818" y="869717"/>
                  </a:cubicBezTo>
                  <a:cubicBezTo>
                    <a:pt x="624219" y="869717"/>
                    <a:pt x="693599" y="795000"/>
                    <a:pt x="693599" y="688262"/>
                  </a:cubicBezTo>
                  <a:cubicBezTo>
                    <a:pt x="693599" y="586861"/>
                    <a:pt x="624219" y="506807"/>
                    <a:pt x="522818" y="506807"/>
                  </a:cubicBezTo>
                  <a:cubicBezTo>
                    <a:pt x="416080" y="506807"/>
                    <a:pt x="352037" y="586861"/>
                    <a:pt x="352037" y="688262"/>
                  </a:cubicBezTo>
                  <a:close/>
                  <a:moveTo>
                    <a:pt x="1862381" y="613546"/>
                  </a:moveTo>
                  <a:lnTo>
                    <a:pt x="1862381" y="965781"/>
                  </a:lnTo>
                  <a:lnTo>
                    <a:pt x="1739632" y="965781"/>
                  </a:lnTo>
                  <a:lnTo>
                    <a:pt x="1739632" y="650904"/>
                  </a:lnTo>
                  <a:cubicBezTo>
                    <a:pt x="1739632" y="554840"/>
                    <a:pt x="1691600" y="501470"/>
                    <a:pt x="1611547" y="501470"/>
                  </a:cubicBezTo>
                  <a:cubicBezTo>
                    <a:pt x="1531493" y="501470"/>
                    <a:pt x="1467450" y="554840"/>
                    <a:pt x="1467450" y="650904"/>
                  </a:cubicBezTo>
                  <a:lnTo>
                    <a:pt x="1467450" y="960444"/>
                  </a:lnTo>
                  <a:lnTo>
                    <a:pt x="1344701" y="960444"/>
                  </a:lnTo>
                  <a:lnTo>
                    <a:pt x="1344701" y="645567"/>
                  </a:lnTo>
                  <a:cubicBezTo>
                    <a:pt x="1344701" y="549503"/>
                    <a:pt x="1296669" y="496134"/>
                    <a:pt x="1216616" y="496134"/>
                  </a:cubicBezTo>
                  <a:cubicBezTo>
                    <a:pt x="1136562" y="496134"/>
                    <a:pt x="1072519" y="549503"/>
                    <a:pt x="1072519" y="645567"/>
                  </a:cubicBezTo>
                  <a:lnTo>
                    <a:pt x="1072519" y="955107"/>
                  </a:lnTo>
                  <a:lnTo>
                    <a:pt x="949770" y="955107"/>
                  </a:lnTo>
                  <a:lnTo>
                    <a:pt x="949770" y="405406"/>
                  </a:lnTo>
                  <a:lnTo>
                    <a:pt x="1072519" y="405406"/>
                  </a:lnTo>
                  <a:lnTo>
                    <a:pt x="1072519" y="474786"/>
                  </a:lnTo>
                  <a:cubicBezTo>
                    <a:pt x="1115215" y="410743"/>
                    <a:pt x="1189931" y="389396"/>
                    <a:pt x="1243300" y="389396"/>
                  </a:cubicBezTo>
                  <a:cubicBezTo>
                    <a:pt x="1328691" y="389396"/>
                    <a:pt x="1398070" y="426754"/>
                    <a:pt x="1435429" y="490797"/>
                  </a:cubicBezTo>
                  <a:cubicBezTo>
                    <a:pt x="1483461" y="410743"/>
                    <a:pt x="1568851" y="389396"/>
                    <a:pt x="1638231" y="389396"/>
                  </a:cubicBezTo>
                  <a:cubicBezTo>
                    <a:pt x="1766317" y="389396"/>
                    <a:pt x="1862381" y="480123"/>
                    <a:pt x="1862381" y="613546"/>
                  </a:cubicBezTo>
                  <a:close/>
                  <a:moveTo>
                    <a:pt x="3260650" y="688262"/>
                  </a:moveTo>
                  <a:cubicBezTo>
                    <a:pt x="3260650" y="859043"/>
                    <a:pt x="3132564" y="981792"/>
                    <a:pt x="2956446" y="981792"/>
                  </a:cubicBezTo>
                  <a:cubicBezTo>
                    <a:pt x="2785666" y="981792"/>
                    <a:pt x="2652243" y="853706"/>
                    <a:pt x="2652243" y="688262"/>
                  </a:cubicBezTo>
                  <a:cubicBezTo>
                    <a:pt x="2652243" y="522818"/>
                    <a:pt x="2780329" y="394732"/>
                    <a:pt x="2956446" y="394732"/>
                  </a:cubicBezTo>
                  <a:cubicBezTo>
                    <a:pt x="3132564" y="389396"/>
                    <a:pt x="3260650" y="517481"/>
                    <a:pt x="3260650" y="688262"/>
                  </a:cubicBezTo>
                  <a:close/>
                  <a:moveTo>
                    <a:pt x="2780329" y="688262"/>
                  </a:moveTo>
                  <a:cubicBezTo>
                    <a:pt x="2780329" y="795000"/>
                    <a:pt x="2855046" y="869717"/>
                    <a:pt x="2956446" y="869717"/>
                  </a:cubicBezTo>
                  <a:cubicBezTo>
                    <a:pt x="3057848" y="869717"/>
                    <a:pt x="3132564" y="795000"/>
                    <a:pt x="3132564" y="688262"/>
                  </a:cubicBezTo>
                  <a:cubicBezTo>
                    <a:pt x="3132564" y="581524"/>
                    <a:pt x="3057848" y="506807"/>
                    <a:pt x="2956446" y="506807"/>
                  </a:cubicBezTo>
                  <a:cubicBezTo>
                    <a:pt x="2855046" y="506807"/>
                    <a:pt x="2780329" y="581524"/>
                    <a:pt x="2780329" y="688262"/>
                  </a:cubicBezTo>
                  <a:close/>
                  <a:moveTo>
                    <a:pt x="3853046" y="480123"/>
                  </a:moveTo>
                  <a:lnTo>
                    <a:pt x="3772993" y="565513"/>
                  </a:lnTo>
                  <a:cubicBezTo>
                    <a:pt x="3735635" y="528155"/>
                    <a:pt x="3692939" y="506807"/>
                    <a:pt x="3639570" y="506807"/>
                  </a:cubicBezTo>
                  <a:cubicBezTo>
                    <a:pt x="3543506" y="506807"/>
                    <a:pt x="3474126" y="581524"/>
                    <a:pt x="3474126" y="688262"/>
                  </a:cubicBezTo>
                  <a:cubicBezTo>
                    <a:pt x="3474126" y="795000"/>
                    <a:pt x="3543506" y="869717"/>
                    <a:pt x="3639570" y="869717"/>
                  </a:cubicBezTo>
                  <a:cubicBezTo>
                    <a:pt x="3692939" y="869717"/>
                    <a:pt x="3740972" y="843032"/>
                    <a:pt x="3778330" y="811011"/>
                  </a:cubicBezTo>
                  <a:lnTo>
                    <a:pt x="3853046" y="891064"/>
                  </a:lnTo>
                  <a:cubicBezTo>
                    <a:pt x="3799677" y="949770"/>
                    <a:pt x="3724961" y="981792"/>
                    <a:pt x="3644907" y="981792"/>
                  </a:cubicBezTo>
                  <a:cubicBezTo>
                    <a:pt x="3468789" y="981792"/>
                    <a:pt x="3351377" y="853706"/>
                    <a:pt x="3351377" y="688262"/>
                  </a:cubicBezTo>
                  <a:cubicBezTo>
                    <a:pt x="3351377" y="522818"/>
                    <a:pt x="3468789" y="394732"/>
                    <a:pt x="3644907" y="394732"/>
                  </a:cubicBezTo>
                  <a:cubicBezTo>
                    <a:pt x="3724961" y="389396"/>
                    <a:pt x="3799677" y="421417"/>
                    <a:pt x="3853046" y="480123"/>
                  </a:cubicBezTo>
                  <a:close/>
                  <a:moveTo>
                    <a:pt x="4354716" y="544166"/>
                  </a:moveTo>
                  <a:cubicBezTo>
                    <a:pt x="4322694" y="522818"/>
                    <a:pt x="4253314" y="496134"/>
                    <a:pt x="4183934" y="496134"/>
                  </a:cubicBezTo>
                  <a:cubicBezTo>
                    <a:pt x="4114555" y="496134"/>
                    <a:pt x="4077196" y="522818"/>
                    <a:pt x="4077196" y="565513"/>
                  </a:cubicBezTo>
                  <a:cubicBezTo>
                    <a:pt x="4077196" y="602872"/>
                    <a:pt x="4119892" y="613546"/>
                    <a:pt x="4167924" y="624219"/>
                  </a:cubicBezTo>
                  <a:lnTo>
                    <a:pt x="4226630" y="634893"/>
                  </a:lnTo>
                  <a:cubicBezTo>
                    <a:pt x="4349379" y="650904"/>
                    <a:pt x="4424095" y="704273"/>
                    <a:pt x="4424095" y="800337"/>
                  </a:cubicBezTo>
                  <a:cubicBezTo>
                    <a:pt x="4424095" y="907075"/>
                    <a:pt x="4328031" y="981792"/>
                    <a:pt x="4167924" y="981792"/>
                  </a:cubicBezTo>
                  <a:cubicBezTo>
                    <a:pt x="4109218" y="981792"/>
                    <a:pt x="4007817" y="971118"/>
                    <a:pt x="3927763" y="912412"/>
                  </a:cubicBezTo>
                  <a:lnTo>
                    <a:pt x="3986469" y="821685"/>
                  </a:lnTo>
                  <a:cubicBezTo>
                    <a:pt x="4029164" y="853706"/>
                    <a:pt x="4082533" y="880391"/>
                    <a:pt x="4173261" y="880391"/>
                  </a:cubicBezTo>
                  <a:cubicBezTo>
                    <a:pt x="4258651" y="880391"/>
                    <a:pt x="4301347" y="853706"/>
                    <a:pt x="4301347" y="811011"/>
                  </a:cubicBezTo>
                  <a:cubicBezTo>
                    <a:pt x="4301347" y="778989"/>
                    <a:pt x="4269325" y="757642"/>
                    <a:pt x="4205282" y="746968"/>
                  </a:cubicBezTo>
                  <a:lnTo>
                    <a:pt x="4146576" y="741631"/>
                  </a:lnTo>
                  <a:cubicBezTo>
                    <a:pt x="4023827" y="725620"/>
                    <a:pt x="3954448" y="666915"/>
                    <a:pt x="3954448" y="576187"/>
                  </a:cubicBezTo>
                  <a:cubicBezTo>
                    <a:pt x="3954448" y="464112"/>
                    <a:pt x="4045175" y="394732"/>
                    <a:pt x="4183934" y="394732"/>
                  </a:cubicBezTo>
                  <a:cubicBezTo>
                    <a:pt x="4269325" y="394732"/>
                    <a:pt x="4354716" y="416080"/>
                    <a:pt x="4413421" y="453438"/>
                  </a:cubicBezTo>
                  <a:lnTo>
                    <a:pt x="4354716" y="544166"/>
                  </a:lnTo>
                  <a:close/>
                  <a:moveTo>
                    <a:pt x="2422756" y="474786"/>
                  </a:moveTo>
                  <a:lnTo>
                    <a:pt x="2422756" y="266647"/>
                  </a:lnTo>
                  <a:lnTo>
                    <a:pt x="2545505" y="223951"/>
                  </a:lnTo>
                  <a:lnTo>
                    <a:pt x="2545505" y="965781"/>
                  </a:lnTo>
                  <a:lnTo>
                    <a:pt x="2422756" y="965781"/>
                  </a:lnTo>
                  <a:lnTo>
                    <a:pt x="2422756" y="896401"/>
                  </a:lnTo>
                  <a:cubicBezTo>
                    <a:pt x="2385398" y="944434"/>
                    <a:pt x="2326692" y="976455"/>
                    <a:pt x="2246638" y="976455"/>
                  </a:cubicBezTo>
                  <a:cubicBezTo>
                    <a:pt x="2091868" y="976455"/>
                    <a:pt x="1963782" y="853706"/>
                    <a:pt x="1963782" y="682925"/>
                  </a:cubicBezTo>
                  <a:cubicBezTo>
                    <a:pt x="1963782" y="512144"/>
                    <a:pt x="2086531" y="389396"/>
                    <a:pt x="2246638" y="389396"/>
                  </a:cubicBezTo>
                  <a:cubicBezTo>
                    <a:pt x="2326692" y="389396"/>
                    <a:pt x="2385398" y="421417"/>
                    <a:pt x="2422756" y="474786"/>
                  </a:cubicBezTo>
                  <a:close/>
                  <a:moveTo>
                    <a:pt x="2091868" y="688262"/>
                  </a:moveTo>
                  <a:cubicBezTo>
                    <a:pt x="2091868" y="784326"/>
                    <a:pt x="2155911" y="869717"/>
                    <a:pt x="2262649" y="869717"/>
                  </a:cubicBezTo>
                  <a:cubicBezTo>
                    <a:pt x="2364050" y="869717"/>
                    <a:pt x="2433430" y="795000"/>
                    <a:pt x="2433430" y="688262"/>
                  </a:cubicBezTo>
                  <a:cubicBezTo>
                    <a:pt x="2433430" y="586861"/>
                    <a:pt x="2364050" y="506807"/>
                    <a:pt x="2262649" y="506807"/>
                  </a:cubicBezTo>
                  <a:cubicBezTo>
                    <a:pt x="2155911" y="506807"/>
                    <a:pt x="2091868" y="586861"/>
                    <a:pt x="2091868" y="688262"/>
                  </a:cubicBezTo>
                  <a:close/>
                </a:path>
              </a:pathLst>
            </a:custGeom>
            <a:solidFill>
              <a:schemeClr val="bg1"/>
            </a:solidFill>
            <a:ln w="5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058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13 -0.01643 L -0.00013 0.00209 L -0.00013 -0.0081 L -3.33333E-6 0.00116 L -0.00013 -0.00139 L -0.00013 0.00116 " pathEditMode="relative" rAng="0" ptsTypes="AAAAAA">
                                      <p:cBhvr>
                                        <p:cTn id="27" dur="74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picture containing lit, dark&#10;&#10;Description automatically generated">
            <a:extLst>
              <a:ext uri="{FF2B5EF4-FFF2-40B4-BE49-F238E27FC236}">
                <a16:creationId xmlns:a16="http://schemas.microsoft.com/office/drawing/2014/main" id="{65BF8C59-BB9F-4AEF-ADE1-8278B5BB8F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6086" y="-1"/>
            <a:ext cx="10875914" cy="6857999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ED9DB2E-DA54-4A03-88E6-44E104AD0B72}"/>
              </a:ext>
            </a:extLst>
          </p:cNvPr>
          <p:cNvSpPr/>
          <p:nvPr/>
        </p:nvSpPr>
        <p:spPr>
          <a:xfrm rot="10800000" flipV="1">
            <a:off x="0" y="-1"/>
            <a:ext cx="9800410" cy="6858000"/>
          </a:xfrm>
          <a:prstGeom prst="rect">
            <a:avLst/>
          </a:prstGeom>
          <a:gradFill>
            <a:gsLst>
              <a:gs pos="53000">
                <a:schemeClr val="tx1">
                  <a:alpha val="89000"/>
                </a:schemeClr>
              </a:gs>
              <a:gs pos="92000">
                <a:schemeClr val="tx1"/>
              </a:gs>
              <a:gs pos="1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946CCD-61F1-41E8-9307-B354E480532A}"/>
              </a:ext>
            </a:extLst>
          </p:cNvPr>
          <p:cNvGrpSpPr/>
          <p:nvPr/>
        </p:nvGrpSpPr>
        <p:grpSpPr>
          <a:xfrm>
            <a:off x="565166" y="2627311"/>
            <a:ext cx="3560683" cy="789375"/>
            <a:chOff x="3696232" y="2492065"/>
            <a:chExt cx="4305628" cy="954523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DC5242D-A4B6-4C54-96DF-773F5EDFEAE8}"/>
                </a:ext>
              </a:extLst>
            </p:cNvPr>
            <p:cNvSpPr/>
            <p:nvPr/>
          </p:nvSpPr>
          <p:spPr>
            <a:xfrm>
              <a:off x="3696232" y="2492065"/>
              <a:ext cx="3057186" cy="954523"/>
            </a:xfrm>
            <a:custGeom>
              <a:avLst/>
              <a:gdLst>
                <a:gd name="connsiteX0" fmla="*/ 1408081 w 4208144"/>
                <a:gd name="connsiteY0" fmla="*/ 737711 h 1313878"/>
                <a:gd name="connsiteX1" fmla="*/ 1408081 w 4208144"/>
                <a:gd name="connsiteY1" fmla="*/ 1290161 h 1313878"/>
                <a:gd name="connsiteX2" fmla="*/ 1175004 w 4208144"/>
                <a:gd name="connsiteY2" fmla="*/ 1290161 h 1313878"/>
                <a:gd name="connsiteX3" fmla="*/ 1175004 w 4208144"/>
                <a:gd name="connsiteY3" fmla="*/ 812959 h 1313878"/>
                <a:gd name="connsiteX4" fmla="*/ 1005554 w 4208144"/>
                <a:gd name="connsiteY4" fmla="*/ 618458 h 1313878"/>
                <a:gd name="connsiteX5" fmla="*/ 821722 w 4208144"/>
                <a:gd name="connsiteY5" fmla="*/ 814673 h 1313878"/>
                <a:gd name="connsiteX6" fmla="*/ 821722 w 4208144"/>
                <a:gd name="connsiteY6" fmla="*/ 1290923 h 1313878"/>
                <a:gd name="connsiteX7" fmla="*/ 587502 w 4208144"/>
                <a:gd name="connsiteY7" fmla="*/ 1290923 h 1313878"/>
                <a:gd name="connsiteX8" fmla="*/ 587502 w 4208144"/>
                <a:gd name="connsiteY8" fmla="*/ 812959 h 1313878"/>
                <a:gd name="connsiteX9" fmla="*/ 418052 w 4208144"/>
                <a:gd name="connsiteY9" fmla="*/ 618458 h 1313878"/>
                <a:gd name="connsiteX10" fmla="*/ 234220 w 4208144"/>
                <a:gd name="connsiteY10" fmla="*/ 814673 h 1313878"/>
                <a:gd name="connsiteX11" fmla="*/ 234220 w 4208144"/>
                <a:gd name="connsiteY11" fmla="*/ 1290923 h 1313878"/>
                <a:gd name="connsiteX12" fmla="*/ 0 w 4208144"/>
                <a:gd name="connsiteY12" fmla="*/ 1290923 h 1313878"/>
                <a:gd name="connsiteX13" fmla="*/ 0 w 4208144"/>
                <a:gd name="connsiteY13" fmla="*/ 422243 h 1313878"/>
                <a:gd name="connsiteX14" fmla="*/ 227648 w 4208144"/>
                <a:gd name="connsiteY14" fmla="*/ 422243 h 1313878"/>
                <a:gd name="connsiteX15" fmla="*/ 227648 w 4208144"/>
                <a:gd name="connsiteY15" fmla="*/ 524828 h 1313878"/>
                <a:gd name="connsiteX16" fmla="*/ 483203 w 4208144"/>
                <a:gd name="connsiteY16" fmla="*/ 398240 h 1313878"/>
                <a:gd name="connsiteX17" fmla="*/ 770287 w 4208144"/>
                <a:gd name="connsiteY17" fmla="*/ 546926 h 1313878"/>
                <a:gd name="connsiteX18" fmla="*/ 1065562 w 4208144"/>
                <a:gd name="connsiteY18" fmla="*/ 398240 h 1313878"/>
                <a:gd name="connsiteX19" fmla="*/ 1408081 w 4208144"/>
                <a:gd name="connsiteY19" fmla="*/ 737711 h 1313878"/>
                <a:gd name="connsiteX20" fmla="*/ 2412397 w 4208144"/>
                <a:gd name="connsiteY20" fmla="*/ 1290161 h 1313878"/>
                <a:gd name="connsiteX21" fmla="*/ 2183797 w 4208144"/>
                <a:gd name="connsiteY21" fmla="*/ 1290161 h 1313878"/>
                <a:gd name="connsiteX22" fmla="*/ 2183797 w 4208144"/>
                <a:gd name="connsiteY22" fmla="*/ 1194626 h 1313878"/>
                <a:gd name="connsiteX23" fmla="*/ 1923764 w 4208144"/>
                <a:gd name="connsiteY23" fmla="*/ 1313021 h 1313878"/>
                <a:gd name="connsiteX24" fmla="*/ 1503236 w 4208144"/>
                <a:gd name="connsiteY24" fmla="*/ 855821 h 1313878"/>
                <a:gd name="connsiteX25" fmla="*/ 1923764 w 4208144"/>
                <a:gd name="connsiteY25" fmla="*/ 398621 h 1313878"/>
                <a:gd name="connsiteX26" fmla="*/ 2183797 w 4208144"/>
                <a:gd name="connsiteY26" fmla="*/ 518350 h 1313878"/>
                <a:gd name="connsiteX27" fmla="*/ 2183797 w 4208144"/>
                <a:gd name="connsiteY27" fmla="*/ 422243 h 1313878"/>
                <a:gd name="connsiteX28" fmla="*/ 2412397 w 4208144"/>
                <a:gd name="connsiteY28" fmla="*/ 422243 h 1313878"/>
                <a:gd name="connsiteX29" fmla="*/ 1743075 w 4208144"/>
                <a:gd name="connsiteY29" fmla="*/ 855917 h 1313878"/>
                <a:gd name="connsiteX30" fmla="*/ 1967103 w 4208144"/>
                <a:gd name="connsiteY30" fmla="*/ 1095375 h 1313878"/>
                <a:gd name="connsiteX31" fmla="*/ 2191322 w 4208144"/>
                <a:gd name="connsiteY31" fmla="*/ 855917 h 1313878"/>
                <a:gd name="connsiteX32" fmla="*/ 1967103 w 4208144"/>
                <a:gd name="connsiteY32" fmla="*/ 616363 h 1313878"/>
                <a:gd name="connsiteX33" fmla="*/ 1743075 w 4208144"/>
                <a:gd name="connsiteY33" fmla="*/ 855917 h 1313878"/>
                <a:gd name="connsiteX34" fmla="*/ 2768060 w 4208144"/>
                <a:gd name="connsiteY34" fmla="*/ 731330 h 1313878"/>
                <a:gd name="connsiteX35" fmla="*/ 2850547 w 4208144"/>
                <a:gd name="connsiteY35" fmla="*/ 731330 h 1313878"/>
                <a:gd name="connsiteX36" fmla="*/ 3095625 w 4208144"/>
                <a:gd name="connsiteY36" fmla="*/ 422243 h 1313878"/>
                <a:gd name="connsiteX37" fmla="*/ 3382328 w 4208144"/>
                <a:gd name="connsiteY37" fmla="*/ 422243 h 1313878"/>
                <a:gd name="connsiteX38" fmla="*/ 3039999 w 4208144"/>
                <a:gd name="connsiteY38" fmla="*/ 830771 h 1313878"/>
                <a:gd name="connsiteX39" fmla="*/ 3385280 w 4208144"/>
                <a:gd name="connsiteY39" fmla="*/ 1290542 h 1313878"/>
                <a:gd name="connsiteX40" fmla="*/ 3097245 w 4208144"/>
                <a:gd name="connsiteY40" fmla="*/ 1290542 h 1313878"/>
                <a:gd name="connsiteX41" fmla="*/ 2846928 w 4208144"/>
                <a:gd name="connsiteY41" fmla="*/ 939165 h 1313878"/>
                <a:gd name="connsiteX42" fmla="*/ 2768060 w 4208144"/>
                <a:gd name="connsiteY42" fmla="*/ 939165 h 1313878"/>
                <a:gd name="connsiteX43" fmla="*/ 2768060 w 4208144"/>
                <a:gd name="connsiteY43" fmla="*/ 1290542 h 1313878"/>
                <a:gd name="connsiteX44" fmla="*/ 2533650 w 4208144"/>
                <a:gd name="connsiteY44" fmla="*/ 1290542 h 1313878"/>
                <a:gd name="connsiteX45" fmla="*/ 2533650 w 4208144"/>
                <a:gd name="connsiteY45" fmla="*/ 0 h 1313878"/>
                <a:gd name="connsiteX46" fmla="*/ 2767679 w 4208144"/>
                <a:gd name="connsiteY46" fmla="*/ 0 h 1313878"/>
                <a:gd name="connsiteX47" fmla="*/ 4208050 w 4208144"/>
                <a:gd name="connsiteY47" fmla="*/ 855155 h 1313878"/>
                <a:gd name="connsiteX48" fmla="*/ 4203668 w 4208144"/>
                <a:gd name="connsiteY48" fmla="*/ 934022 h 1313878"/>
                <a:gd name="connsiteX49" fmla="*/ 3587401 w 4208144"/>
                <a:gd name="connsiteY49" fmla="*/ 934022 h 1313878"/>
                <a:gd name="connsiteX50" fmla="*/ 3810000 w 4208144"/>
                <a:gd name="connsiteY50" fmla="*/ 1114425 h 1313878"/>
                <a:gd name="connsiteX51" fmla="*/ 4030695 w 4208144"/>
                <a:gd name="connsiteY51" fmla="*/ 1031653 h 1313878"/>
                <a:gd name="connsiteX52" fmla="*/ 4167664 w 4208144"/>
                <a:gd name="connsiteY52" fmla="*/ 1182148 h 1313878"/>
                <a:gd name="connsiteX53" fmla="*/ 3797237 w 4208144"/>
                <a:gd name="connsiteY53" fmla="*/ 1313879 h 1313878"/>
                <a:gd name="connsiteX54" fmla="*/ 3346133 w 4208144"/>
                <a:gd name="connsiteY54" fmla="*/ 859536 h 1313878"/>
                <a:gd name="connsiteX55" fmla="*/ 3785902 w 4208144"/>
                <a:gd name="connsiteY55" fmla="*/ 398621 h 1313878"/>
                <a:gd name="connsiteX56" fmla="*/ 4208145 w 4208144"/>
                <a:gd name="connsiteY56" fmla="*/ 855821 h 1313878"/>
                <a:gd name="connsiteX57" fmla="*/ 3588925 w 4208144"/>
                <a:gd name="connsiteY57" fmla="*/ 774668 h 1313878"/>
                <a:gd name="connsiteX58" fmla="*/ 3973545 w 4208144"/>
                <a:gd name="connsiteY58" fmla="*/ 774668 h 1313878"/>
                <a:gd name="connsiteX59" fmla="*/ 3784378 w 4208144"/>
                <a:gd name="connsiteY59" fmla="*/ 600932 h 1313878"/>
                <a:gd name="connsiteX60" fmla="*/ 3588639 w 4208144"/>
                <a:gd name="connsiteY60" fmla="*/ 774573 h 131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08144" h="1313878">
                  <a:moveTo>
                    <a:pt x="1408081" y="737711"/>
                  </a:moveTo>
                  <a:lnTo>
                    <a:pt x="1408081" y="1290161"/>
                  </a:lnTo>
                  <a:lnTo>
                    <a:pt x="1175004" y="1290161"/>
                  </a:lnTo>
                  <a:lnTo>
                    <a:pt x="1175004" y="812959"/>
                  </a:lnTo>
                  <a:cubicBezTo>
                    <a:pt x="1175004" y="687324"/>
                    <a:pt x="1111282" y="618458"/>
                    <a:pt x="1005554" y="618458"/>
                  </a:cubicBezTo>
                  <a:cubicBezTo>
                    <a:pt x="905065" y="618458"/>
                    <a:pt x="821722" y="683800"/>
                    <a:pt x="821722" y="814673"/>
                  </a:cubicBezTo>
                  <a:lnTo>
                    <a:pt x="821722" y="1290923"/>
                  </a:lnTo>
                  <a:lnTo>
                    <a:pt x="587502" y="1290923"/>
                  </a:lnTo>
                  <a:lnTo>
                    <a:pt x="587502" y="812959"/>
                  </a:lnTo>
                  <a:cubicBezTo>
                    <a:pt x="587502" y="687324"/>
                    <a:pt x="524732" y="618458"/>
                    <a:pt x="418052" y="618458"/>
                  </a:cubicBezTo>
                  <a:cubicBezTo>
                    <a:pt x="317564" y="618458"/>
                    <a:pt x="234220" y="683800"/>
                    <a:pt x="234220" y="814673"/>
                  </a:cubicBezTo>
                  <a:lnTo>
                    <a:pt x="234220" y="1290923"/>
                  </a:lnTo>
                  <a:lnTo>
                    <a:pt x="0" y="1290923"/>
                  </a:lnTo>
                  <a:lnTo>
                    <a:pt x="0" y="422243"/>
                  </a:lnTo>
                  <a:lnTo>
                    <a:pt x="227648" y="422243"/>
                  </a:lnTo>
                  <a:lnTo>
                    <a:pt x="227648" y="524828"/>
                  </a:lnTo>
                  <a:cubicBezTo>
                    <a:pt x="289655" y="432435"/>
                    <a:pt x="384620" y="398240"/>
                    <a:pt x="483203" y="398240"/>
                  </a:cubicBezTo>
                  <a:cubicBezTo>
                    <a:pt x="608838" y="398240"/>
                    <a:pt x="711803" y="454724"/>
                    <a:pt x="770287" y="546926"/>
                  </a:cubicBezTo>
                  <a:cubicBezTo>
                    <a:pt x="836962" y="437388"/>
                    <a:pt x="951262" y="398240"/>
                    <a:pt x="1065562" y="398240"/>
                  </a:cubicBezTo>
                  <a:cubicBezTo>
                    <a:pt x="1269968" y="398240"/>
                    <a:pt x="1408081" y="535972"/>
                    <a:pt x="1408081" y="737711"/>
                  </a:cubicBezTo>
                  <a:close/>
                  <a:moveTo>
                    <a:pt x="2412397" y="1290161"/>
                  </a:moveTo>
                  <a:lnTo>
                    <a:pt x="2183797" y="1290161"/>
                  </a:lnTo>
                  <a:lnTo>
                    <a:pt x="2183797" y="1194626"/>
                  </a:lnTo>
                  <a:cubicBezTo>
                    <a:pt x="2127314" y="1264539"/>
                    <a:pt x="2043113" y="1313021"/>
                    <a:pt x="1923764" y="1313021"/>
                  </a:cubicBezTo>
                  <a:cubicBezTo>
                    <a:pt x="1684115" y="1313021"/>
                    <a:pt x="1503236" y="1116616"/>
                    <a:pt x="1503236" y="855821"/>
                  </a:cubicBezTo>
                  <a:cubicBezTo>
                    <a:pt x="1503236" y="595027"/>
                    <a:pt x="1684211" y="398621"/>
                    <a:pt x="1923764" y="398621"/>
                  </a:cubicBezTo>
                  <a:cubicBezTo>
                    <a:pt x="2043589" y="398621"/>
                    <a:pt x="2126456" y="446913"/>
                    <a:pt x="2183797" y="518350"/>
                  </a:cubicBezTo>
                  <a:lnTo>
                    <a:pt x="2183797" y="422243"/>
                  </a:lnTo>
                  <a:lnTo>
                    <a:pt x="2412397" y="422243"/>
                  </a:lnTo>
                  <a:close/>
                  <a:moveTo>
                    <a:pt x="1743075" y="855917"/>
                  </a:moveTo>
                  <a:cubicBezTo>
                    <a:pt x="1743075" y="988505"/>
                    <a:pt x="1830038" y="1095375"/>
                    <a:pt x="1967103" y="1095375"/>
                  </a:cubicBezTo>
                  <a:cubicBezTo>
                    <a:pt x="2100453" y="1095375"/>
                    <a:pt x="2191322" y="992696"/>
                    <a:pt x="2191322" y="855917"/>
                  </a:cubicBezTo>
                  <a:cubicBezTo>
                    <a:pt x="2191322" y="719138"/>
                    <a:pt x="2100834" y="616363"/>
                    <a:pt x="1967103" y="616363"/>
                  </a:cubicBezTo>
                  <a:cubicBezTo>
                    <a:pt x="1829562" y="616553"/>
                    <a:pt x="1743075" y="723329"/>
                    <a:pt x="1743075" y="855917"/>
                  </a:cubicBezTo>
                  <a:close/>
                  <a:moveTo>
                    <a:pt x="2768060" y="731330"/>
                  </a:moveTo>
                  <a:lnTo>
                    <a:pt x="2850547" y="731330"/>
                  </a:lnTo>
                  <a:lnTo>
                    <a:pt x="3095625" y="422243"/>
                  </a:lnTo>
                  <a:lnTo>
                    <a:pt x="3382328" y="422243"/>
                  </a:lnTo>
                  <a:lnTo>
                    <a:pt x="3039999" y="830771"/>
                  </a:lnTo>
                  <a:lnTo>
                    <a:pt x="3385280" y="1290542"/>
                  </a:lnTo>
                  <a:lnTo>
                    <a:pt x="3097245" y="1290542"/>
                  </a:lnTo>
                  <a:lnTo>
                    <a:pt x="2846928" y="939165"/>
                  </a:lnTo>
                  <a:lnTo>
                    <a:pt x="2768060" y="939165"/>
                  </a:lnTo>
                  <a:lnTo>
                    <a:pt x="2768060" y="1290542"/>
                  </a:lnTo>
                  <a:lnTo>
                    <a:pt x="2533650" y="1290542"/>
                  </a:lnTo>
                  <a:lnTo>
                    <a:pt x="2533650" y="0"/>
                  </a:lnTo>
                  <a:lnTo>
                    <a:pt x="2767679" y="0"/>
                  </a:lnTo>
                  <a:close/>
                  <a:moveTo>
                    <a:pt x="4208050" y="855155"/>
                  </a:moveTo>
                  <a:cubicBezTo>
                    <a:pt x="4208164" y="881507"/>
                    <a:pt x="4206698" y="907843"/>
                    <a:pt x="4203668" y="934022"/>
                  </a:cubicBezTo>
                  <a:lnTo>
                    <a:pt x="3587401" y="934022"/>
                  </a:lnTo>
                  <a:cubicBezTo>
                    <a:pt x="3612547" y="1059275"/>
                    <a:pt x="3700367" y="1114425"/>
                    <a:pt x="3810000" y="1114425"/>
                  </a:cubicBezTo>
                  <a:cubicBezTo>
                    <a:pt x="3890886" y="1112977"/>
                    <a:pt x="3968810" y="1083755"/>
                    <a:pt x="4030695" y="1031653"/>
                  </a:cubicBezTo>
                  <a:lnTo>
                    <a:pt x="4167664" y="1182148"/>
                  </a:lnTo>
                  <a:cubicBezTo>
                    <a:pt x="4068890" y="1272635"/>
                    <a:pt x="3943350" y="1313879"/>
                    <a:pt x="3797237" y="1313879"/>
                  </a:cubicBezTo>
                  <a:cubicBezTo>
                    <a:pt x="3530537" y="1313879"/>
                    <a:pt x="3346133" y="1132904"/>
                    <a:pt x="3346133" y="859536"/>
                  </a:cubicBezTo>
                  <a:cubicBezTo>
                    <a:pt x="3346133" y="586169"/>
                    <a:pt x="3525870" y="398621"/>
                    <a:pt x="3785902" y="398621"/>
                  </a:cubicBezTo>
                  <a:cubicBezTo>
                    <a:pt x="4036124" y="398621"/>
                    <a:pt x="4207288" y="584740"/>
                    <a:pt x="4208145" y="855821"/>
                  </a:cubicBezTo>
                  <a:close/>
                  <a:moveTo>
                    <a:pt x="3588925" y="774668"/>
                  </a:moveTo>
                  <a:lnTo>
                    <a:pt x="3973545" y="774668"/>
                  </a:lnTo>
                  <a:cubicBezTo>
                    <a:pt x="3951923" y="663702"/>
                    <a:pt x="3884676" y="600932"/>
                    <a:pt x="3784378" y="600932"/>
                  </a:cubicBezTo>
                  <a:cubicBezTo>
                    <a:pt x="3673697" y="600075"/>
                    <a:pt x="3609213" y="666750"/>
                    <a:pt x="3588639" y="774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A1E522-7449-41A6-B86E-8C13188623A1}"/>
                </a:ext>
              </a:extLst>
            </p:cNvPr>
            <p:cNvGrpSpPr/>
            <p:nvPr/>
          </p:nvGrpSpPr>
          <p:grpSpPr>
            <a:xfrm>
              <a:off x="7165535" y="2496239"/>
              <a:ext cx="836325" cy="950349"/>
              <a:chOff x="10416953" y="250714"/>
              <a:chExt cx="1151181" cy="130813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463D7ED-F24D-4EEC-B68B-7BB11533565D}"/>
                  </a:ext>
                </a:extLst>
              </p:cNvPr>
              <p:cNvSpPr/>
              <p:nvPr/>
            </p:nvSpPr>
            <p:spPr>
              <a:xfrm>
                <a:off x="10416953" y="250714"/>
                <a:ext cx="297932" cy="297942"/>
              </a:xfrm>
              <a:custGeom>
                <a:avLst/>
                <a:gdLst>
                  <a:gd name="connsiteX0" fmla="*/ 297932 w 297932"/>
                  <a:gd name="connsiteY0" fmla="*/ 150638 h 297942"/>
                  <a:gd name="connsiteX1" fmla="*/ 147304 w 297932"/>
                  <a:gd name="connsiteY1" fmla="*/ 297932 h 297942"/>
                  <a:gd name="connsiteX2" fmla="*/ 10 w 297932"/>
                  <a:gd name="connsiteY2" fmla="*/ 147304 h 297942"/>
                  <a:gd name="connsiteX3" fmla="*/ 150638 w 297932"/>
                  <a:gd name="connsiteY3" fmla="*/ 10 h 297942"/>
                  <a:gd name="connsiteX4" fmla="*/ 297932 w 297932"/>
                  <a:gd name="connsiteY4" fmla="*/ 147304 h 297942"/>
                  <a:gd name="connsiteX5" fmla="*/ 297932 w 297932"/>
                  <a:gd name="connsiteY5" fmla="*/ 150257 h 29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932" h="297942">
                    <a:moveTo>
                      <a:pt x="297932" y="150638"/>
                    </a:moveTo>
                    <a:cubicBezTo>
                      <a:pt x="297009" y="232905"/>
                      <a:pt x="229571" y="298856"/>
                      <a:pt x="147304" y="297932"/>
                    </a:cubicBezTo>
                    <a:cubicBezTo>
                      <a:pt x="65037" y="297009"/>
                      <a:pt x="-914" y="229572"/>
                      <a:pt x="10" y="147304"/>
                    </a:cubicBezTo>
                    <a:cubicBezTo>
                      <a:pt x="933" y="65035"/>
                      <a:pt x="68371" y="-912"/>
                      <a:pt x="150638" y="10"/>
                    </a:cubicBezTo>
                    <a:cubicBezTo>
                      <a:pt x="231610" y="915"/>
                      <a:pt x="297028" y="66334"/>
                      <a:pt x="297932" y="147304"/>
                    </a:cubicBezTo>
                    <a:cubicBezTo>
                      <a:pt x="297932" y="148352"/>
                      <a:pt x="297932" y="149304"/>
                      <a:pt x="297932" y="1502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AEAA6BF-25B0-48E1-BE58-CBA4A6C1871A}"/>
                  </a:ext>
                </a:extLst>
              </p:cNvPr>
              <p:cNvSpPr/>
              <p:nvPr/>
            </p:nvSpPr>
            <p:spPr>
              <a:xfrm>
                <a:off x="10449423" y="668052"/>
                <a:ext cx="233267" cy="868394"/>
              </a:xfrm>
              <a:custGeom>
                <a:avLst/>
                <a:gdLst>
                  <a:gd name="connsiteX0" fmla="*/ 0 w 233267"/>
                  <a:gd name="connsiteY0" fmla="*/ 0 h 868394"/>
                  <a:gd name="connsiteX1" fmla="*/ 233267 w 233267"/>
                  <a:gd name="connsiteY1" fmla="*/ 0 h 868394"/>
                  <a:gd name="connsiteX2" fmla="*/ 233267 w 233267"/>
                  <a:gd name="connsiteY2" fmla="*/ 868394 h 868394"/>
                  <a:gd name="connsiteX3" fmla="*/ 0 w 233267"/>
                  <a:gd name="connsiteY3" fmla="*/ 868394 h 86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267" h="868394">
                    <a:moveTo>
                      <a:pt x="0" y="0"/>
                    </a:moveTo>
                    <a:lnTo>
                      <a:pt x="233267" y="0"/>
                    </a:lnTo>
                    <a:lnTo>
                      <a:pt x="233267" y="868394"/>
                    </a:lnTo>
                    <a:lnTo>
                      <a:pt x="0" y="8683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9E73985-DE17-4BD4-81BA-01CAF6AD78ED}"/>
                  </a:ext>
                </a:extLst>
              </p:cNvPr>
              <p:cNvSpPr/>
              <p:nvPr/>
            </p:nvSpPr>
            <p:spPr>
              <a:xfrm>
                <a:off x="10787846" y="409829"/>
                <a:ext cx="780288" cy="1149018"/>
              </a:xfrm>
              <a:custGeom>
                <a:avLst/>
                <a:gdLst>
                  <a:gd name="connsiteX0" fmla="*/ 716471 w 780288"/>
                  <a:gd name="connsiteY0" fmla="*/ 466058 h 1149018"/>
                  <a:gd name="connsiteX1" fmla="*/ 401384 w 780288"/>
                  <a:gd name="connsiteY1" fmla="*/ 466058 h 1149018"/>
                  <a:gd name="connsiteX2" fmla="*/ 401384 w 780288"/>
                  <a:gd name="connsiteY2" fmla="*/ 783241 h 1149018"/>
                  <a:gd name="connsiteX3" fmla="*/ 531495 w 780288"/>
                  <a:gd name="connsiteY3" fmla="*/ 931164 h 1149018"/>
                  <a:gd name="connsiteX4" fmla="*/ 694563 w 780288"/>
                  <a:gd name="connsiteY4" fmla="*/ 874776 h 1149018"/>
                  <a:gd name="connsiteX5" fmla="*/ 780288 w 780288"/>
                  <a:gd name="connsiteY5" fmla="*/ 1057466 h 1149018"/>
                  <a:gd name="connsiteX6" fmla="*/ 492538 w 780288"/>
                  <a:gd name="connsiteY6" fmla="*/ 1149001 h 1149018"/>
                  <a:gd name="connsiteX7" fmla="*/ 167640 w 780288"/>
                  <a:gd name="connsiteY7" fmla="*/ 802005 h 1149018"/>
                  <a:gd name="connsiteX8" fmla="*/ 167640 w 780288"/>
                  <a:gd name="connsiteY8" fmla="*/ 466058 h 1149018"/>
                  <a:gd name="connsiteX9" fmla="*/ 0 w 780288"/>
                  <a:gd name="connsiteY9" fmla="*/ 466058 h 1149018"/>
                  <a:gd name="connsiteX10" fmla="*/ 0 w 780288"/>
                  <a:gd name="connsiteY10" fmla="*/ 258223 h 1149018"/>
                  <a:gd name="connsiteX11" fmla="*/ 167640 w 780288"/>
                  <a:gd name="connsiteY11" fmla="*/ 258223 h 1149018"/>
                  <a:gd name="connsiteX12" fmla="*/ 167640 w 780288"/>
                  <a:gd name="connsiteY12" fmla="*/ 0 h 1149018"/>
                  <a:gd name="connsiteX13" fmla="*/ 401574 w 780288"/>
                  <a:gd name="connsiteY13" fmla="*/ 0 h 1149018"/>
                  <a:gd name="connsiteX14" fmla="*/ 401574 w 780288"/>
                  <a:gd name="connsiteY14" fmla="*/ 258223 h 1149018"/>
                  <a:gd name="connsiteX15" fmla="*/ 716852 w 780288"/>
                  <a:gd name="connsiteY15" fmla="*/ 258223 h 1149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80288" h="1149018">
                    <a:moveTo>
                      <a:pt x="716471" y="466058"/>
                    </a:moveTo>
                    <a:lnTo>
                      <a:pt x="401384" y="466058"/>
                    </a:lnTo>
                    <a:lnTo>
                      <a:pt x="401384" y="783241"/>
                    </a:lnTo>
                    <a:cubicBezTo>
                      <a:pt x="401384" y="891635"/>
                      <a:pt x="458534" y="931164"/>
                      <a:pt x="531495" y="931164"/>
                    </a:cubicBezTo>
                    <a:cubicBezTo>
                      <a:pt x="587121" y="931164"/>
                      <a:pt x="647224" y="903351"/>
                      <a:pt x="694563" y="874776"/>
                    </a:cubicBezTo>
                    <a:lnTo>
                      <a:pt x="780288" y="1057466"/>
                    </a:lnTo>
                    <a:cubicBezTo>
                      <a:pt x="696563" y="1117835"/>
                      <a:pt x="595751" y="1149896"/>
                      <a:pt x="492538" y="1149001"/>
                    </a:cubicBezTo>
                    <a:cubicBezTo>
                      <a:pt x="277082" y="1149001"/>
                      <a:pt x="167640" y="1027271"/>
                      <a:pt x="167640" y="802005"/>
                    </a:cubicBezTo>
                    <a:lnTo>
                      <a:pt x="167640" y="466058"/>
                    </a:lnTo>
                    <a:lnTo>
                      <a:pt x="0" y="466058"/>
                    </a:lnTo>
                    <a:lnTo>
                      <a:pt x="0" y="258223"/>
                    </a:lnTo>
                    <a:lnTo>
                      <a:pt x="167640" y="258223"/>
                    </a:lnTo>
                    <a:lnTo>
                      <a:pt x="167640" y="0"/>
                    </a:lnTo>
                    <a:lnTo>
                      <a:pt x="401574" y="0"/>
                    </a:lnTo>
                    <a:lnTo>
                      <a:pt x="401574" y="258223"/>
                    </a:lnTo>
                    <a:lnTo>
                      <a:pt x="716852" y="25822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6164B2-A274-4911-BF5B-345C351CA179}"/>
              </a:ext>
            </a:extLst>
          </p:cNvPr>
          <p:cNvGrpSpPr/>
          <p:nvPr/>
        </p:nvGrpSpPr>
        <p:grpSpPr>
          <a:xfrm>
            <a:off x="565166" y="3603416"/>
            <a:ext cx="3969136" cy="768235"/>
            <a:chOff x="3696232" y="3672384"/>
            <a:chExt cx="4799535" cy="92896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2C2457-0D88-4118-8A6A-762CF90F5D43}"/>
                </a:ext>
              </a:extLst>
            </p:cNvPr>
            <p:cNvSpPr/>
            <p:nvPr/>
          </p:nvSpPr>
          <p:spPr>
            <a:xfrm>
              <a:off x="5534491" y="3674169"/>
              <a:ext cx="662236" cy="666051"/>
            </a:xfrm>
            <a:custGeom>
              <a:avLst/>
              <a:gdLst>
                <a:gd name="connsiteX0" fmla="*/ 463678 w 909162"/>
                <a:gd name="connsiteY0" fmla="*/ 217646 h 914400"/>
                <a:gd name="connsiteX1" fmla="*/ 239459 w 909162"/>
                <a:gd name="connsiteY1" fmla="*/ 457200 h 914400"/>
                <a:gd name="connsiteX2" fmla="*/ 463678 w 909162"/>
                <a:gd name="connsiteY2" fmla="*/ 696658 h 914400"/>
                <a:gd name="connsiteX3" fmla="*/ 687706 w 909162"/>
                <a:gd name="connsiteY3" fmla="*/ 457200 h 914400"/>
                <a:gd name="connsiteX4" fmla="*/ 463678 w 909162"/>
                <a:gd name="connsiteY4" fmla="*/ 217646 h 914400"/>
                <a:gd name="connsiteX5" fmla="*/ 420148 w 909162"/>
                <a:gd name="connsiteY5" fmla="*/ 0 h 914400"/>
                <a:gd name="connsiteX6" fmla="*/ 680181 w 909162"/>
                <a:gd name="connsiteY6" fmla="*/ 119729 h 914400"/>
                <a:gd name="connsiteX7" fmla="*/ 680181 w 909162"/>
                <a:gd name="connsiteY7" fmla="*/ 24479 h 914400"/>
                <a:gd name="connsiteX8" fmla="*/ 908781 w 909162"/>
                <a:gd name="connsiteY8" fmla="*/ 24479 h 914400"/>
                <a:gd name="connsiteX9" fmla="*/ 909162 w 909162"/>
                <a:gd name="connsiteY9" fmla="*/ 892302 h 914400"/>
                <a:gd name="connsiteX10" fmla="*/ 680562 w 909162"/>
                <a:gd name="connsiteY10" fmla="*/ 892302 h 914400"/>
                <a:gd name="connsiteX11" fmla="*/ 680562 w 909162"/>
                <a:gd name="connsiteY11" fmla="*/ 796480 h 914400"/>
                <a:gd name="connsiteX12" fmla="*/ 420529 w 909162"/>
                <a:gd name="connsiteY12" fmla="*/ 914400 h 914400"/>
                <a:gd name="connsiteX13" fmla="*/ 0 w 909162"/>
                <a:gd name="connsiteY13" fmla="*/ 457200 h 914400"/>
                <a:gd name="connsiteX14" fmla="*/ 420148 w 909162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9162" h="914400">
                  <a:moveTo>
                    <a:pt x="463678" y="217646"/>
                  </a:moveTo>
                  <a:cubicBezTo>
                    <a:pt x="326327" y="217932"/>
                    <a:pt x="239459" y="324993"/>
                    <a:pt x="239459" y="457200"/>
                  </a:cubicBezTo>
                  <a:cubicBezTo>
                    <a:pt x="239459" y="589692"/>
                    <a:pt x="326327" y="696658"/>
                    <a:pt x="463678" y="696658"/>
                  </a:cubicBezTo>
                  <a:cubicBezTo>
                    <a:pt x="597028" y="696658"/>
                    <a:pt x="687706" y="593978"/>
                    <a:pt x="687706" y="457200"/>
                  </a:cubicBezTo>
                  <a:cubicBezTo>
                    <a:pt x="687706" y="320421"/>
                    <a:pt x="597123" y="217646"/>
                    <a:pt x="463678" y="217646"/>
                  </a:cubicBezTo>
                  <a:close/>
                  <a:moveTo>
                    <a:pt x="420148" y="0"/>
                  </a:moveTo>
                  <a:cubicBezTo>
                    <a:pt x="539972" y="0"/>
                    <a:pt x="622840" y="48387"/>
                    <a:pt x="680181" y="119729"/>
                  </a:cubicBezTo>
                  <a:lnTo>
                    <a:pt x="680181" y="24479"/>
                  </a:lnTo>
                  <a:lnTo>
                    <a:pt x="908781" y="24479"/>
                  </a:lnTo>
                  <a:lnTo>
                    <a:pt x="909162" y="892302"/>
                  </a:lnTo>
                  <a:lnTo>
                    <a:pt x="680562" y="892302"/>
                  </a:lnTo>
                  <a:lnTo>
                    <a:pt x="680562" y="796480"/>
                  </a:lnTo>
                  <a:cubicBezTo>
                    <a:pt x="624078" y="866775"/>
                    <a:pt x="539782" y="914400"/>
                    <a:pt x="420529" y="914400"/>
                  </a:cubicBezTo>
                  <a:cubicBezTo>
                    <a:pt x="180499" y="914400"/>
                    <a:pt x="0" y="718185"/>
                    <a:pt x="0" y="457200"/>
                  </a:cubicBezTo>
                  <a:cubicBezTo>
                    <a:pt x="0" y="196215"/>
                    <a:pt x="180975" y="0"/>
                    <a:pt x="42014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4" name="Graphic 71">
              <a:extLst>
                <a:ext uri="{FF2B5EF4-FFF2-40B4-BE49-F238E27FC236}">
                  <a16:creationId xmlns:a16="http://schemas.microsoft.com/office/drawing/2014/main" id="{940C3617-1E87-4B4B-83C3-5A7533679614}"/>
                </a:ext>
              </a:extLst>
            </p:cNvPr>
            <p:cNvSpPr/>
            <p:nvPr/>
          </p:nvSpPr>
          <p:spPr>
            <a:xfrm>
              <a:off x="4442787" y="3672384"/>
              <a:ext cx="1025787" cy="649123"/>
            </a:xfrm>
            <a:custGeom>
              <a:avLst/>
              <a:gdLst>
                <a:gd name="connsiteX0" fmla="*/ 1025148 w 1025787"/>
                <a:gd name="connsiteY0" fmla="*/ 245719 h 649123"/>
                <a:gd name="connsiteX1" fmla="*/ 1025148 w 1025787"/>
                <a:gd name="connsiteY1" fmla="*/ 648472 h 649123"/>
                <a:gd name="connsiteX2" fmla="*/ 855305 w 1025787"/>
                <a:gd name="connsiteY2" fmla="*/ 648472 h 649123"/>
                <a:gd name="connsiteX3" fmla="*/ 855305 w 1025787"/>
                <a:gd name="connsiteY3" fmla="*/ 300807 h 649123"/>
                <a:gd name="connsiteX4" fmla="*/ 731877 w 1025787"/>
                <a:gd name="connsiteY4" fmla="*/ 159271 h 649123"/>
                <a:gd name="connsiteX5" fmla="*/ 597973 w 1025787"/>
                <a:gd name="connsiteY5" fmla="*/ 302194 h 649123"/>
                <a:gd name="connsiteX6" fmla="*/ 597973 w 1025787"/>
                <a:gd name="connsiteY6" fmla="*/ 648749 h 649123"/>
                <a:gd name="connsiteX7" fmla="*/ 428200 w 1025787"/>
                <a:gd name="connsiteY7" fmla="*/ 648749 h 649123"/>
                <a:gd name="connsiteX8" fmla="*/ 428200 w 1025787"/>
                <a:gd name="connsiteY8" fmla="*/ 300807 h 649123"/>
                <a:gd name="connsiteX9" fmla="*/ 304772 w 1025787"/>
                <a:gd name="connsiteY9" fmla="*/ 159271 h 649123"/>
                <a:gd name="connsiteX10" fmla="*/ 170868 w 1025787"/>
                <a:gd name="connsiteY10" fmla="*/ 302194 h 649123"/>
                <a:gd name="connsiteX11" fmla="*/ 170868 w 1025787"/>
                <a:gd name="connsiteY11" fmla="*/ 648749 h 649123"/>
                <a:gd name="connsiteX12" fmla="*/ -224 w 1025787"/>
                <a:gd name="connsiteY12" fmla="*/ 648749 h 649123"/>
                <a:gd name="connsiteX13" fmla="*/ -224 w 1025787"/>
                <a:gd name="connsiteY13" fmla="*/ 16209 h 649123"/>
                <a:gd name="connsiteX14" fmla="*/ 165595 w 1025787"/>
                <a:gd name="connsiteY14" fmla="*/ 16209 h 649123"/>
                <a:gd name="connsiteX15" fmla="*/ 165595 w 1025787"/>
                <a:gd name="connsiteY15" fmla="*/ 91001 h 649123"/>
                <a:gd name="connsiteX16" fmla="*/ 351743 w 1025787"/>
                <a:gd name="connsiteY16" fmla="*/ -373 h 649123"/>
                <a:gd name="connsiteX17" fmla="*/ 560716 w 1025787"/>
                <a:gd name="connsiteY17" fmla="*/ 108068 h 649123"/>
                <a:gd name="connsiteX18" fmla="*/ 775795 w 1025787"/>
                <a:gd name="connsiteY18" fmla="*/ -373 h 649123"/>
                <a:gd name="connsiteX19" fmla="*/ 1025564 w 1025787"/>
                <a:gd name="connsiteY19" fmla="*/ 245996 h 6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5787" h="649123">
                  <a:moveTo>
                    <a:pt x="1025148" y="245719"/>
                  </a:moveTo>
                  <a:lnTo>
                    <a:pt x="1025148" y="648472"/>
                  </a:lnTo>
                  <a:lnTo>
                    <a:pt x="855305" y="648472"/>
                  </a:lnTo>
                  <a:lnTo>
                    <a:pt x="855305" y="300807"/>
                  </a:lnTo>
                  <a:cubicBezTo>
                    <a:pt x="855305" y="209502"/>
                    <a:pt x="808959" y="159271"/>
                    <a:pt x="731877" y="159271"/>
                  </a:cubicBezTo>
                  <a:cubicBezTo>
                    <a:pt x="658681" y="159271"/>
                    <a:pt x="597973" y="206866"/>
                    <a:pt x="597973" y="302194"/>
                  </a:cubicBezTo>
                  <a:lnTo>
                    <a:pt x="597973" y="648749"/>
                  </a:lnTo>
                  <a:lnTo>
                    <a:pt x="428200" y="648749"/>
                  </a:lnTo>
                  <a:lnTo>
                    <a:pt x="428200" y="300807"/>
                  </a:lnTo>
                  <a:cubicBezTo>
                    <a:pt x="428200" y="209502"/>
                    <a:pt x="382409" y="159271"/>
                    <a:pt x="304772" y="159271"/>
                  </a:cubicBezTo>
                  <a:cubicBezTo>
                    <a:pt x="231576" y="159271"/>
                    <a:pt x="170868" y="206866"/>
                    <a:pt x="170868" y="302194"/>
                  </a:cubicBezTo>
                  <a:lnTo>
                    <a:pt x="170868" y="648749"/>
                  </a:lnTo>
                  <a:lnTo>
                    <a:pt x="-224" y="648749"/>
                  </a:lnTo>
                  <a:lnTo>
                    <a:pt x="-224" y="16209"/>
                  </a:lnTo>
                  <a:lnTo>
                    <a:pt x="165595" y="16209"/>
                  </a:lnTo>
                  <a:lnTo>
                    <a:pt x="165595" y="91001"/>
                  </a:lnTo>
                  <a:cubicBezTo>
                    <a:pt x="210623" y="23840"/>
                    <a:pt x="279934" y="-373"/>
                    <a:pt x="351743" y="-373"/>
                  </a:cubicBezTo>
                  <a:cubicBezTo>
                    <a:pt x="443116" y="-373"/>
                    <a:pt x="518255" y="40769"/>
                    <a:pt x="560716" y="108068"/>
                  </a:cubicBezTo>
                  <a:cubicBezTo>
                    <a:pt x="609699" y="27656"/>
                    <a:pt x="692539" y="-373"/>
                    <a:pt x="775795" y="-373"/>
                  </a:cubicBezTo>
                  <a:cubicBezTo>
                    <a:pt x="924685" y="-720"/>
                    <a:pt x="1025564" y="99187"/>
                    <a:pt x="1025564" y="245996"/>
                  </a:cubicBezTo>
                  <a:close/>
                </a:path>
              </a:pathLst>
            </a:custGeom>
            <a:grpFill/>
            <a:ln w="688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5" name="Graphic 76">
              <a:extLst>
                <a:ext uri="{FF2B5EF4-FFF2-40B4-BE49-F238E27FC236}">
                  <a16:creationId xmlns:a16="http://schemas.microsoft.com/office/drawing/2014/main" id="{DE2E3EA8-0190-47AA-8F61-42B286A8A149}"/>
                </a:ext>
              </a:extLst>
            </p:cNvPr>
            <p:cNvSpPr/>
            <p:nvPr/>
          </p:nvSpPr>
          <p:spPr>
            <a:xfrm>
              <a:off x="6281207" y="3693830"/>
              <a:ext cx="554348" cy="632262"/>
            </a:xfrm>
            <a:custGeom>
              <a:avLst/>
              <a:gdLst>
                <a:gd name="connsiteX0" fmla="*/ 546578 w 554348"/>
                <a:gd name="connsiteY0" fmla="*/ 124468 h 632262"/>
                <a:gd name="connsiteX1" fmla="*/ 234922 w 554348"/>
                <a:gd name="connsiteY1" fmla="*/ 480251 h 632262"/>
                <a:gd name="connsiteX2" fmla="*/ 554348 w 554348"/>
                <a:gd name="connsiteY2" fmla="*/ 480251 h 632262"/>
                <a:gd name="connsiteX3" fmla="*/ 554348 w 554348"/>
                <a:gd name="connsiteY3" fmla="*/ 632263 h 632262"/>
                <a:gd name="connsiteX4" fmla="*/ 0 w 554348"/>
                <a:gd name="connsiteY4" fmla="*/ 632263 h 632262"/>
                <a:gd name="connsiteX5" fmla="*/ 0 w 554348"/>
                <a:gd name="connsiteY5" fmla="*/ 509529 h 632262"/>
                <a:gd name="connsiteX6" fmla="*/ 318941 w 554348"/>
                <a:gd name="connsiteY6" fmla="*/ 151527 h 632262"/>
                <a:gd name="connsiteX7" fmla="*/ 11101 w 554348"/>
                <a:gd name="connsiteY7" fmla="*/ 151527 h 632262"/>
                <a:gd name="connsiteX8" fmla="*/ 11101 w 554348"/>
                <a:gd name="connsiteY8" fmla="*/ 0 h 632262"/>
                <a:gd name="connsiteX9" fmla="*/ 546578 w 554348"/>
                <a:gd name="connsiteY9" fmla="*/ 0 h 632262"/>
                <a:gd name="connsiteX10" fmla="*/ 546578 w 554348"/>
                <a:gd name="connsiteY10" fmla="*/ 124468 h 63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4348" h="632262">
                  <a:moveTo>
                    <a:pt x="546578" y="124468"/>
                  </a:moveTo>
                  <a:lnTo>
                    <a:pt x="234922" y="480251"/>
                  </a:lnTo>
                  <a:lnTo>
                    <a:pt x="554348" y="480251"/>
                  </a:lnTo>
                  <a:lnTo>
                    <a:pt x="554348" y="632263"/>
                  </a:lnTo>
                  <a:lnTo>
                    <a:pt x="0" y="632263"/>
                  </a:lnTo>
                  <a:lnTo>
                    <a:pt x="0" y="509529"/>
                  </a:lnTo>
                  <a:lnTo>
                    <a:pt x="318941" y="151527"/>
                  </a:lnTo>
                  <a:lnTo>
                    <a:pt x="11101" y="151527"/>
                  </a:lnTo>
                  <a:lnTo>
                    <a:pt x="11101" y="0"/>
                  </a:lnTo>
                  <a:lnTo>
                    <a:pt x="546578" y="0"/>
                  </a:lnTo>
                  <a:lnTo>
                    <a:pt x="546578" y="124468"/>
                  </a:lnTo>
                  <a:close/>
                </a:path>
              </a:pathLst>
            </a:custGeom>
            <a:grpFill/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6" name="Graphic 78">
              <a:extLst>
                <a:ext uri="{FF2B5EF4-FFF2-40B4-BE49-F238E27FC236}">
                  <a16:creationId xmlns:a16="http://schemas.microsoft.com/office/drawing/2014/main" id="{DCCFA803-62D8-4F55-B176-E8232935AF5B}"/>
                </a:ext>
              </a:extLst>
            </p:cNvPr>
            <p:cNvSpPr/>
            <p:nvPr/>
          </p:nvSpPr>
          <p:spPr>
            <a:xfrm>
              <a:off x="7180657" y="3675147"/>
              <a:ext cx="598266" cy="649123"/>
            </a:xfrm>
            <a:custGeom>
              <a:avLst/>
              <a:gdLst>
                <a:gd name="connsiteX0" fmla="*/ 597457 w 598266"/>
                <a:gd name="connsiteY0" fmla="*/ 245719 h 649123"/>
                <a:gd name="connsiteX1" fmla="*/ 597457 w 598266"/>
                <a:gd name="connsiteY1" fmla="*/ 648472 h 649123"/>
                <a:gd name="connsiteX2" fmla="*/ 427545 w 598266"/>
                <a:gd name="connsiteY2" fmla="*/ 648472 h 649123"/>
                <a:gd name="connsiteX3" fmla="*/ 427545 w 598266"/>
                <a:gd name="connsiteY3" fmla="*/ 300807 h 649123"/>
                <a:gd name="connsiteX4" fmla="*/ 304117 w 598266"/>
                <a:gd name="connsiteY4" fmla="*/ 159271 h 649123"/>
                <a:gd name="connsiteX5" fmla="*/ 170213 w 598266"/>
                <a:gd name="connsiteY5" fmla="*/ 302194 h 649123"/>
                <a:gd name="connsiteX6" fmla="*/ 170213 w 598266"/>
                <a:gd name="connsiteY6" fmla="*/ 648749 h 649123"/>
                <a:gd name="connsiteX7" fmla="*/ -254 w 598266"/>
                <a:gd name="connsiteY7" fmla="*/ 648749 h 649123"/>
                <a:gd name="connsiteX8" fmla="*/ -254 w 598266"/>
                <a:gd name="connsiteY8" fmla="*/ 16209 h 649123"/>
                <a:gd name="connsiteX9" fmla="*/ 165565 w 598266"/>
                <a:gd name="connsiteY9" fmla="*/ 16209 h 649123"/>
                <a:gd name="connsiteX10" fmla="*/ 165565 w 598266"/>
                <a:gd name="connsiteY10" fmla="*/ 91001 h 649123"/>
                <a:gd name="connsiteX11" fmla="*/ 351712 w 598266"/>
                <a:gd name="connsiteY11" fmla="*/ -373 h 649123"/>
                <a:gd name="connsiteX12" fmla="*/ 598013 w 598266"/>
                <a:gd name="connsiteY12" fmla="*/ 245996 h 6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266" h="649123">
                  <a:moveTo>
                    <a:pt x="597457" y="245719"/>
                  </a:moveTo>
                  <a:lnTo>
                    <a:pt x="597457" y="648472"/>
                  </a:lnTo>
                  <a:lnTo>
                    <a:pt x="427545" y="648472"/>
                  </a:lnTo>
                  <a:lnTo>
                    <a:pt x="427545" y="300807"/>
                  </a:lnTo>
                  <a:cubicBezTo>
                    <a:pt x="427545" y="209502"/>
                    <a:pt x="381823" y="159271"/>
                    <a:pt x="304117" y="159271"/>
                  </a:cubicBezTo>
                  <a:cubicBezTo>
                    <a:pt x="230921" y="159271"/>
                    <a:pt x="170213" y="206866"/>
                    <a:pt x="170213" y="302194"/>
                  </a:cubicBezTo>
                  <a:lnTo>
                    <a:pt x="170213" y="648749"/>
                  </a:lnTo>
                  <a:lnTo>
                    <a:pt x="-254" y="648749"/>
                  </a:lnTo>
                  <a:lnTo>
                    <a:pt x="-254" y="16209"/>
                  </a:lnTo>
                  <a:lnTo>
                    <a:pt x="165565" y="16209"/>
                  </a:lnTo>
                  <a:lnTo>
                    <a:pt x="165565" y="91001"/>
                  </a:lnTo>
                  <a:cubicBezTo>
                    <a:pt x="210731" y="23840"/>
                    <a:pt x="279904" y="-373"/>
                    <a:pt x="351712" y="-373"/>
                  </a:cubicBezTo>
                  <a:cubicBezTo>
                    <a:pt x="495468" y="-720"/>
                    <a:pt x="598013" y="99187"/>
                    <a:pt x="598013" y="245996"/>
                  </a:cubicBezTo>
                  <a:close/>
                </a:path>
              </a:pathLst>
            </a:custGeom>
            <a:grpFill/>
            <a:ln w="68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C3D0DE3-59AE-42C7-8DAC-F0F55CD69783}"/>
                </a:ext>
              </a:extLst>
            </p:cNvPr>
            <p:cNvSpPr/>
            <p:nvPr/>
          </p:nvSpPr>
          <p:spPr>
            <a:xfrm>
              <a:off x="7842205" y="3678933"/>
              <a:ext cx="653562" cy="922411"/>
            </a:xfrm>
            <a:custGeom>
              <a:avLst/>
              <a:gdLst>
                <a:gd name="connsiteX0" fmla="*/ 458819 w 897255"/>
                <a:gd name="connsiteY0" fmla="*/ 214217 h 1266349"/>
                <a:gd name="connsiteX1" fmla="*/ 239744 w 897255"/>
                <a:gd name="connsiteY1" fmla="*/ 442817 h 1266349"/>
                <a:gd name="connsiteX2" fmla="*/ 458819 w 897255"/>
                <a:gd name="connsiteY2" fmla="*/ 670465 h 1266349"/>
                <a:gd name="connsiteX3" fmla="*/ 676465 w 897255"/>
                <a:gd name="connsiteY3" fmla="*/ 442817 h 1266349"/>
                <a:gd name="connsiteX4" fmla="*/ 458819 w 897255"/>
                <a:gd name="connsiteY4" fmla="*/ 214217 h 1266349"/>
                <a:gd name="connsiteX5" fmla="*/ 400050 w 897255"/>
                <a:gd name="connsiteY5" fmla="*/ 0 h 1266349"/>
                <a:gd name="connsiteX6" fmla="*/ 618742 w 897255"/>
                <a:gd name="connsiteY6" fmla="*/ 70161 h 1266349"/>
                <a:gd name="connsiteX7" fmla="*/ 667702 w 897255"/>
                <a:gd name="connsiteY7" fmla="*/ 119157 h 1266349"/>
                <a:gd name="connsiteX8" fmla="*/ 667702 w 897255"/>
                <a:gd name="connsiteY8" fmla="*/ 119349 h 1266349"/>
                <a:gd name="connsiteX9" fmla="*/ 668655 w 897255"/>
                <a:gd name="connsiteY9" fmla="*/ 120111 h 1266349"/>
                <a:gd name="connsiteX10" fmla="*/ 667702 w 897255"/>
                <a:gd name="connsiteY10" fmla="*/ 119157 h 1266349"/>
                <a:gd name="connsiteX11" fmla="*/ 667702 w 897255"/>
                <a:gd name="connsiteY11" fmla="*/ 22860 h 1266349"/>
                <a:gd name="connsiteX12" fmla="*/ 897255 w 897255"/>
                <a:gd name="connsiteY12" fmla="*/ 22860 h 1266349"/>
                <a:gd name="connsiteX13" fmla="*/ 897255 w 897255"/>
                <a:gd name="connsiteY13" fmla="*/ 819150 h 1266349"/>
                <a:gd name="connsiteX14" fmla="*/ 428339 w 897255"/>
                <a:gd name="connsiteY14" fmla="*/ 1266349 h 1266349"/>
                <a:gd name="connsiteX15" fmla="*/ 48196 w 897255"/>
                <a:gd name="connsiteY15" fmla="*/ 1161574 h 1266349"/>
                <a:gd name="connsiteX16" fmla="*/ 131540 w 897255"/>
                <a:gd name="connsiteY16" fmla="*/ 971074 h 1266349"/>
                <a:gd name="connsiteX17" fmla="*/ 418433 w 897255"/>
                <a:gd name="connsiteY17" fmla="*/ 1059847 h 1266349"/>
                <a:gd name="connsiteX18" fmla="*/ 666083 w 897255"/>
                <a:gd name="connsiteY18" fmla="*/ 829533 h 1266349"/>
                <a:gd name="connsiteX19" fmla="*/ 666083 w 897255"/>
                <a:gd name="connsiteY19" fmla="*/ 768668 h 1266349"/>
                <a:gd name="connsiteX20" fmla="*/ 398907 w 897255"/>
                <a:gd name="connsiteY20" fmla="*/ 886016 h 1266349"/>
                <a:gd name="connsiteX21" fmla="*/ 0 w 897255"/>
                <a:gd name="connsiteY21" fmla="*/ 443675 h 1266349"/>
                <a:gd name="connsiteX22" fmla="*/ 400050 w 897255"/>
                <a:gd name="connsiteY22" fmla="*/ 0 h 1266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7255" h="1266349">
                  <a:moveTo>
                    <a:pt x="458819" y="214217"/>
                  </a:moveTo>
                  <a:cubicBezTo>
                    <a:pt x="325469" y="214217"/>
                    <a:pt x="239744" y="316707"/>
                    <a:pt x="239744" y="442817"/>
                  </a:cubicBezTo>
                  <a:cubicBezTo>
                    <a:pt x="239744" y="568167"/>
                    <a:pt x="325469" y="670465"/>
                    <a:pt x="458819" y="670465"/>
                  </a:cubicBezTo>
                  <a:cubicBezTo>
                    <a:pt x="588645" y="670465"/>
                    <a:pt x="676465" y="571786"/>
                    <a:pt x="676465" y="442817"/>
                  </a:cubicBezTo>
                  <a:cubicBezTo>
                    <a:pt x="676465" y="313849"/>
                    <a:pt x="588645" y="214217"/>
                    <a:pt x="458819" y="214217"/>
                  </a:cubicBezTo>
                  <a:close/>
                  <a:moveTo>
                    <a:pt x="400050" y="0"/>
                  </a:moveTo>
                  <a:cubicBezTo>
                    <a:pt x="490561" y="0"/>
                    <a:pt x="563177" y="25986"/>
                    <a:pt x="618742" y="70161"/>
                  </a:cubicBezTo>
                  <a:lnTo>
                    <a:pt x="667702" y="119157"/>
                  </a:lnTo>
                  <a:lnTo>
                    <a:pt x="667702" y="119349"/>
                  </a:lnTo>
                  <a:lnTo>
                    <a:pt x="668655" y="120111"/>
                  </a:lnTo>
                  <a:lnTo>
                    <a:pt x="667702" y="119157"/>
                  </a:lnTo>
                  <a:lnTo>
                    <a:pt x="667702" y="22860"/>
                  </a:lnTo>
                  <a:lnTo>
                    <a:pt x="897255" y="22860"/>
                  </a:lnTo>
                  <a:lnTo>
                    <a:pt x="897255" y="819150"/>
                  </a:lnTo>
                  <a:cubicBezTo>
                    <a:pt x="897255" y="1097852"/>
                    <a:pt x="715232" y="1266349"/>
                    <a:pt x="428339" y="1266349"/>
                  </a:cubicBezTo>
                  <a:cubicBezTo>
                    <a:pt x="291465" y="1266349"/>
                    <a:pt x="145923" y="1230630"/>
                    <a:pt x="48196" y="1161574"/>
                  </a:cubicBezTo>
                  <a:lnTo>
                    <a:pt x="131540" y="971074"/>
                  </a:lnTo>
                  <a:cubicBezTo>
                    <a:pt x="216179" y="1028615"/>
                    <a:pt x="316087" y="1059533"/>
                    <a:pt x="418433" y="1059847"/>
                  </a:cubicBezTo>
                  <a:cubicBezTo>
                    <a:pt x="563784" y="1059847"/>
                    <a:pt x="666083" y="979266"/>
                    <a:pt x="666083" y="829533"/>
                  </a:cubicBezTo>
                  <a:lnTo>
                    <a:pt x="666083" y="768668"/>
                  </a:lnTo>
                  <a:cubicBezTo>
                    <a:pt x="606838" y="841249"/>
                    <a:pt x="519017" y="886016"/>
                    <a:pt x="398907" y="886016"/>
                  </a:cubicBezTo>
                  <a:cubicBezTo>
                    <a:pt x="188309" y="886016"/>
                    <a:pt x="0" y="709803"/>
                    <a:pt x="0" y="443675"/>
                  </a:cubicBezTo>
                  <a:cubicBezTo>
                    <a:pt x="0" y="177546"/>
                    <a:pt x="188309" y="0"/>
                    <a:pt x="400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D3FF34A-A4A8-474A-9E06-366AB78D3FF4}"/>
                </a:ext>
              </a:extLst>
            </p:cNvPr>
            <p:cNvSpPr/>
            <p:nvPr/>
          </p:nvSpPr>
          <p:spPr>
            <a:xfrm>
              <a:off x="3696232" y="3674169"/>
              <a:ext cx="662236" cy="666051"/>
            </a:xfrm>
            <a:custGeom>
              <a:avLst/>
              <a:gdLst>
                <a:gd name="connsiteX0" fmla="*/ 463678 w 909162"/>
                <a:gd name="connsiteY0" fmla="*/ 217646 h 914400"/>
                <a:gd name="connsiteX1" fmla="*/ 239459 w 909162"/>
                <a:gd name="connsiteY1" fmla="*/ 457200 h 914400"/>
                <a:gd name="connsiteX2" fmla="*/ 463678 w 909162"/>
                <a:gd name="connsiteY2" fmla="*/ 696658 h 914400"/>
                <a:gd name="connsiteX3" fmla="*/ 687706 w 909162"/>
                <a:gd name="connsiteY3" fmla="*/ 457200 h 914400"/>
                <a:gd name="connsiteX4" fmla="*/ 463678 w 909162"/>
                <a:gd name="connsiteY4" fmla="*/ 217646 h 914400"/>
                <a:gd name="connsiteX5" fmla="*/ 420148 w 909162"/>
                <a:gd name="connsiteY5" fmla="*/ 0 h 914400"/>
                <a:gd name="connsiteX6" fmla="*/ 680181 w 909162"/>
                <a:gd name="connsiteY6" fmla="*/ 119729 h 914400"/>
                <a:gd name="connsiteX7" fmla="*/ 680181 w 909162"/>
                <a:gd name="connsiteY7" fmla="*/ 24479 h 914400"/>
                <a:gd name="connsiteX8" fmla="*/ 908781 w 909162"/>
                <a:gd name="connsiteY8" fmla="*/ 24479 h 914400"/>
                <a:gd name="connsiteX9" fmla="*/ 909162 w 909162"/>
                <a:gd name="connsiteY9" fmla="*/ 892302 h 914400"/>
                <a:gd name="connsiteX10" fmla="*/ 680562 w 909162"/>
                <a:gd name="connsiteY10" fmla="*/ 892302 h 914400"/>
                <a:gd name="connsiteX11" fmla="*/ 680562 w 909162"/>
                <a:gd name="connsiteY11" fmla="*/ 796480 h 914400"/>
                <a:gd name="connsiteX12" fmla="*/ 420529 w 909162"/>
                <a:gd name="connsiteY12" fmla="*/ 914400 h 914400"/>
                <a:gd name="connsiteX13" fmla="*/ 0 w 909162"/>
                <a:gd name="connsiteY13" fmla="*/ 457200 h 914400"/>
                <a:gd name="connsiteX14" fmla="*/ 420148 w 909162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9162" h="914400">
                  <a:moveTo>
                    <a:pt x="463678" y="217646"/>
                  </a:moveTo>
                  <a:cubicBezTo>
                    <a:pt x="326327" y="217932"/>
                    <a:pt x="239459" y="324993"/>
                    <a:pt x="239459" y="457200"/>
                  </a:cubicBezTo>
                  <a:cubicBezTo>
                    <a:pt x="239459" y="589692"/>
                    <a:pt x="326327" y="696658"/>
                    <a:pt x="463678" y="696658"/>
                  </a:cubicBezTo>
                  <a:cubicBezTo>
                    <a:pt x="597028" y="696658"/>
                    <a:pt x="687706" y="593978"/>
                    <a:pt x="687706" y="457200"/>
                  </a:cubicBezTo>
                  <a:cubicBezTo>
                    <a:pt x="687706" y="320421"/>
                    <a:pt x="597123" y="217646"/>
                    <a:pt x="463678" y="217646"/>
                  </a:cubicBezTo>
                  <a:close/>
                  <a:moveTo>
                    <a:pt x="420148" y="0"/>
                  </a:moveTo>
                  <a:cubicBezTo>
                    <a:pt x="539972" y="0"/>
                    <a:pt x="622840" y="48387"/>
                    <a:pt x="680181" y="119729"/>
                  </a:cubicBezTo>
                  <a:lnTo>
                    <a:pt x="680181" y="24479"/>
                  </a:lnTo>
                  <a:lnTo>
                    <a:pt x="908781" y="24479"/>
                  </a:lnTo>
                  <a:lnTo>
                    <a:pt x="909162" y="892302"/>
                  </a:lnTo>
                  <a:lnTo>
                    <a:pt x="680562" y="892302"/>
                  </a:lnTo>
                  <a:lnTo>
                    <a:pt x="680562" y="796480"/>
                  </a:lnTo>
                  <a:cubicBezTo>
                    <a:pt x="624078" y="866775"/>
                    <a:pt x="539782" y="914400"/>
                    <a:pt x="420529" y="914400"/>
                  </a:cubicBezTo>
                  <a:cubicBezTo>
                    <a:pt x="180499" y="914400"/>
                    <a:pt x="0" y="718185"/>
                    <a:pt x="0" y="457200"/>
                  </a:cubicBezTo>
                  <a:cubicBezTo>
                    <a:pt x="0" y="196215"/>
                    <a:pt x="180975" y="0"/>
                    <a:pt x="42014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9" name="Graphic 87">
              <a:extLst>
                <a:ext uri="{FF2B5EF4-FFF2-40B4-BE49-F238E27FC236}">
                  <a16:creationId xmlns:a16="http://schemas.microsoft.com/office/drawing/2014/main" id="{A68440CA-C64C-4BEE-9717-1FB61C994541}"/>
                </a:ext>
              </a:extLst>
            </p:cNvPr>
            <p:cNvSpPr/>
            <p:nvPr/>
          </p:nvSpPr>
          <p:spPr>
            <a:xfrm>
              <a:off x="6918489" y="3691091"/>
              <a:ext cx="171276" cy="635005"/>
            </a:xfrm>
            <a:custGeom>
              <a:avLst/>
              <a:gdLst>
                <a:gd name="connsiteX0" fmla="*/ 0 w 171276"/>
                <a:gd name="connsiteY0" fmla="*/ 0 h 635005"/>
                <a:gd name="connsiteX1" fmla="*/ 171276 w 171276"/>
                <a:gd name="connsiteY1" fmla="*/ 0 h 635005"/>
                <a:gd name="connsiteX2" fmla="*/ 171276 w 171276"/>
                <a:gd name="connsiteY2" fmla="*/ 635006 h 635005"/>
                <a:gd name="connsiteX3" fmla="*/ 0 w 171276"/>
                <a:gd name="connsiteY3" fmla="*/ 635006 h 6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6" h="635005">
                  <a:moveTo>
                    <a:pt x="0" y="0"/>
                  </a:moveTo>
                  <a:lnTo>
                    <a:pt x="171276" y="0"/>
                  </a:lnTo>
                  <a:lnTo>
                    <a:pt x="171276" y="635006"/>
                  </a:lnTo>
                  <a:lnTo>
                    <a:pt x="0" y="635006"/>
                  </a:lnTo>
                  <a:close/>
                </a:path>
              </a:pathLst>
            </a:custGeom>
            <a:grpFill/>
            <a:ln w="68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1750D4-09D0-47C9-811D-EA91EFDE955A}"/>
              </a:ext>
            </a:extLst>
          </p:cNvPr>
          <p:cNvGrpSpPr/>
          <p:nvPr/>
        </p:nvGrpSpPr>
        <p:grpSpPr>
          <a:xfrm>
            <a:off x="565166" y="2627311"/>
            <a:ext cx="3560683" cy="789375"/>
            <a:chOff x="3696232" y="2492065"/>
            <a:chExt cx="4305628" cy="954523"/>
          </a:xfrm>
          <a:gradFill>
            <a:gsLst>
              <a:gs pos="0">
                <a:srgbClr val="FAB302"/>
              </a:gs>
              <a:gs pos="100000">
                <a:srgbClr val="E9196C"/>
              </a:gs>
            </a:gsLst>
            <a:lin ang="0" scaled="0"/>
          </a:gra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8F0166C-22B3-42E7-A50D-055D40ADD502}"/>
                </a:ext>
              </a:extLst>
            </p:cNvPr>
            <p:cNvSpPr/>
            <p:nvPr/>
          </p:nvSpPr>
          <p:spPr>
            <a:xfrm>
              <a:off x="3696232" y="2492065"/>
              <a:ext cx="3057186" cy="954523"/>
            </a:xfrm>
            <a:custGeom>
              <a:avLst/>
              <a:gdLst>
                <a:gd name="connsiteX0" fmla="*/ 1408081 w 4208144"/>
                <a:gd name="connsiteY0" fmla="*/ 737711 h 1313878"/>
                <a:gd name="connsiteX1" fmla="*/ 1408081 w 4208144"/>
                <a:gd name="connsiteY1" fmla="*/ 1290161 h 1313878"/>
                <a:gd name="connsiteX2" fmla="*/ 1175004 w 4208144"/>
                <a:gd name="connsiteY2" fmla="*/ 1290161 h 1313878"/>
                <a:gd name="connsiteX3" fmla="*/ 1175004 w 4208144"/>
                <a:gd name="connsiteY3" fmla="*/ 812959 h 1313878"/>
                <a:gd name="connsiteX4" fmla="*/ 1005554 w 4208144"/>
                <a:gd name="connsiteY4" fmla="*/ 618458 h 1313878"/>
                <a:gd name="connsiteX5" fmla="*/ 821722 w 4208144"/>
                <a:gd name="connsiteY5" fmla="*/ 814673 h 1313878"/>
                <a:gd name="connsiteX6" fmla="*/ 821722 w 4208144"/>
                <a:gd name="connsiteY6" fmla="*/ 1290923 h 1313878"/>
                <a:gd name="connsiteX7" fmla="*/ 587502 w 4208144"/>
                <a:gd name="connsiteY7" fmla="*/ 1290923 h 1313878"/>
                <a:gd name="connsiteX8" fmla="*/ 587502 w 4208144"/>
                <a:gd name="connsiteY8" fmla="*/ 812959 h 1313878"/>
                <a:gd name="connsiteX9" fmla="*/ 418052 w 4208144"/>
                <a:gd name="connsiteY9" fmla="*/ 618458 h 1313878"/>
                <a:gd name="connsiteX10" fmla="*/ 234220 w 4208144"/>
                <a:gd name="connsiteY10" fmla="*/ 814673 h 1313878"/>
                <a:gd name="connsiteX11" fmla="*/ 234220 w 4208144"/>
                <a:gd name="connsiteY11" fmla="*/ 1290923 h 1313878"/>
                <a:gd name="connsiteX12" fmla="*/ 0 w 4208144"/>
                <a:gd name="connsiteY12" fmla="*/ 1290923 h 1313878"/>
                <a:gd name="connsiteX13" fmla="*/ 0 w 4208144"/>
                <a:gd name="connsiteY13" fmla="*/ 422243 h 1313878"/>
                <a:gd name="connsiteX14" fmla="*/ 227648 w 4208144"/>
                <a:gd name="connsiteY14" fmla="*/ 422243 h 1313878"/>
                <a:gd name="connsiteX15" fmla="*/ 227648 w 4208144"/>
                <a:gd name="connsiteY15" fmla="*/ 524828 h 1313878"/>
                <a:gd name="connsiteX16" fmla="*/ 483203 w 4208144"/>
                <a:gd name="connsiteY16" fmla="*/ 398240 h 1313878"/>
                <a:gd name="connsiteX17" fmla="*/ 770287 w 4208144"/>
                <a:gd name="connsiteY17" fmla="*/ 546926 h 1313878"/>
                <a:gd name="connsiteX18" fmla="*/ 1065562 w 4208144"/>
                <a:gd name="connsiteY18" fmla="*/ 398240 h 1313878"/>
                <a:gd name="connsiteX19" fmla="*/ 1408081 w 4208144"/>
                <a:gd name="connsiteY19" fmla="*/ 737711 h 1313878"/>
                <a:gd name="connsiteX20" fmla="*/ 2412397 w 4208144"/>
                <a:gd name="connsiteY20" fmla="*/ 1290161 h 1313878"/>
                <a:gd name="connsiteX21" fmla="*/ 2183797 w 4208144"/>
                <a:gd name="connsiteY21" fmla="*/ 1290161 h 1313878"/>
                <a:gd name="connsiteX22" fmla="*/ 2183797 w 4208144"/>
                <a:gd name="connsiteY22" fmla="*/ 1194626 h 1313878"/>
                <a:gd name="connsiteX23" fmla="*/ 1923764 w 4208144"/>
                <a:gd name="connsiteY23" fmla="*/ 1313021 h 1313878"/>
                <a:gd name="connsiteX24" fmla="*/ 1503236 w 4208144"/>
                <a:gd name="connsiteY24" fmla="*/ 855821 h 1313878"/>
                <a:gd name="connsiteX25" fmla="*/ 1923764 w 4208144"/>
                <a:gd name="connsiteY25" fmla="*/ 398621 h 1313878"/>
                <a:gd name="connsiteX26" fmla="*/ 2183797 w 4208144"/>
                <a:gd name="connsiteY26" fmla="*/ 518350 h 1313878"/>
                <a:gd name="connsiteX27" fmla="*/ 2183797 w 4208144"/>
                <a:gd name="connsiteY27" fmla="*/ 422243 h 1313878"/>
                <a:gd name="connsiteX28" fmla="*/ 2412397 w 4208144"/>
                <a:gd name="connsiteY28" fmla="*/ 422243 h 1313878"/>
                <a:gd name="connsiteX29" fmla="*/ 1743075 w 4208144"/>
                <a:gd name="connsiteY29" fmla="*/ 855917 h 1313878"/>
                <a:gd name="connsiteX30" fmla="*/ 1967103 w 4208144"/>
                <a:gd name="connsiteY30" fmla="*/ 1095375 h 1313878"/>
                <a:gd name="connsiteX31" fmla="*/ 2191322 w 4208144"/>
                <a:gd name="connsiteY31" fmla="*/ 855917 h 1313878"/>
                <a:gd name="connsiteX32" fmla="*/ 1967103 w 4208144"/>
                <a:gd name="connsiteY32" fmla="*/ 616363 h 1313878"/>
                <a:gd name="connsiteX33" fmla="*/ 1743075 w 4208144"/>
                <a:gd name="connsiteY33" fmla="*/ 855917 h 1313878"/>
                <a:gd name="connsiteX34" fmla="*/ 2768060 w 4208144"/>
                <a:gd name="connsiteY34" fmla="*/ 731330 h 1313878"/>
                <a:gd name="connsiteX35" fmla="*/ 2850547 w 4208144"/>
                <a:gd name="connsiteY35" fmla="*/ 731330 h 1313878"/>
                <a:gd name="connsiteX36" fmla="*/ 3095625 w 4208144"/>
                <a:gd name="connsiteY36" fmla="*/ 422243 h 1313878"/>
                <a:gd name="connsiteX37" fmla="*/ 3382328 w 4208144"/>
                <a:gd name="connsiteY37" fmla="*/ 422243 h 1313878"/>
                <a:gd name="connsiteX38" fmla="*/ 3039999 w 4208144"/>
                <a:gd name="connsiteY38" fmla="*/ 830771 h 1313878"/>
                <a:gd name="connsiteX39" fmla="*/ 3385280 w 4208144"/>
                <a:gd name="connsiteY39" fmla="*/ 1290542 h 1313878"/>
                <a:gd name="connsiteX40" fmla="*/ 3097245 w 4208144"/>
                <a:gd name="connsiteY40" fmla="*/ 1290542 h 1313878"/>
                <a:gd name="connsiteX41" fmla="*/ 2846928 w 4208144"/>
                <a:gd name="connsiteY41" fmla="*/ 939165 h 1313878"/>
                <a:gd name="connsiteX42" fmla="*/ 2768060 w 4208144"/>
                <a:gd name="connsiteY42" fmla="*/ 939165 h 1313878"/>
                <a:gd name="connsiteX43" fmla="*/ 2768060 w 4208144"/>
                <a:gd name="connsiteY43" fmla="*/ 1290542 h 1313878"/>
                <a:gd name="connsiteX44" fmla="*/ 2533650 w 4208144"/>
                <a:gd name="connsiteY44" fmla="*/ 1290542 h 1313878"/>
                <a:gd name="connsiteX45" fmla="*/ 2533650 w 4208144"/>
                <a:gd name="connsiteY45" fmla="*/ 0 h 1313878"/>
                <a:gd name="connsiteX46" fmla="*/ 2767679 w 4208144"/>
                <a:gd name="connsiteY46" fmla="*/ 0 h 1313878"/>
                <a:gd name="connsiteX47" fmla="*/ 4208050 w 4208144"/>
                <a:gd name="connsiteY47" fmla="*/ 855155 h 1313878"/>
                <a:gd name="connsiteX48" fmla="*/ 4203668 w 4208144"/>
                <a:gd name="connsiteY48" fmla="*/ 934022 h 1313878"/>
                <a:gd name="connsiteX49" fmla="*/ 3587401 w 4208144"/>
                <a:gd name="connsiteY49" fmla="*/ 934022 h 1313878"/>
                <a:gd name="connsiteX50" fmla="*/ 3810000 w 4208144"/>
                <a:gd name="connsiteY50" fmla="*/ 1114425 h 1313878"/>
                <a:gd name="connsiteX51" fmla="*/ 4030695 w 4208144"/>
                <a:gd name="connsiteY51" fmla="*/ 1031653 h 1313878"/>
                <a:gd name="connsiteX52" fmla="*/ 4167664 w 4208144"/>
                <a:gd name="connsiteY52" fmla="*/ 1182148 h 1313878"/>
                <a:gd name="connsiteX53" fmla="*/ 3797237 w 4208144"/>
                <a:gd name="connsiteY53" fmla="*/ 1313879 h 1313878"/>
                <a:gd name="connsiteX54" fmla="*/ 3346133 w 4208144"/>
                <a:gd name="connsiteY54" fmla="*/ 859536 h 1313878"/>
                <a:gd name="connsiteX55" fmla="*/ 3785902 w 4208144"/>
                <a:gd name="connsiteY55" fmla="*/ 398621 h 1313878"/>
                <a:gd name="connsiteX56" fmla="*/ 4208145 w 4208144"/>
                <a:gd name="connsiteY56" fmla="*/ 855821 h 1313878"/>
                <a:gd name="connsiteX57" fmla="*/ 3588925 w 4208144"/>
                <a:gd name="connsiteY57" fmla="*/ 774668 h 1313878"/>
                <a:gd name="connsiteX58" fmla="*/ 3973545 w 4208144"/>
                <a:gd name="connsiteY58" fmla="*/ 774668 h 1313878"/>
                <a:gd name="connsiteX59" fmla="*/ 3784378 w 4208144"/>
                <a:gd name="connsiteY59" fmla="*/ 600932 h 1313878"/>
                <a:gd name="connsiteX60" fmla="*/ 3588639 w 4208144"/>
                <a:gd name="connsiteY60" fmla="*/ 774573 h 131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08144" h="1313878">
                  <a:moveTo>
                    <a:pt x="1408081" y="737711"/>
                  </a:moveTo>
                  <a:lnTo>
                    <a:pt x="1408081" y="1290161"/>
                  </a:lnTo>
                  <a:lnTo>
                    <a:pt x="1175004" y="1290161"/>
                  </a:lnTo>
                  <a:lnTo>
                    <a:pt x="1175004" y="812959"/>
                  </a:lnTo>
                  <a:cubicBezTo>
                    <a:pt x="1175004" y="687324"/>
                    <a:pt x="1111282" y="618458"/>
                    <a:pt x="1005554" y="618458"/>
                  </a:cubicBezTo>
                  <a:cubicBezTo>
                    <a:pt x="905065" y="618458"/>
                    <a:pt x="821722" y="683800"/>
                    <a:pt x="821722" y="814673"/>
                  </a:cubicBezTo>
                  <a:lnTo>
                    <a:pt x="821722" y="1290923"/>
                  </a:lnTo>
                  <a:lnTo>
                    <a:pt x="587502" y="1290923"/>
                  </a:lnTo>
                  <a:lnTo>
                    <a:pt x="587502" y="812959"/>
                  </a:lnTo>
                  <a:cubicBezTo>
                    <a:pt x="587502" y="687324"/>
                    <a:pt x="524732" y="618458"/>
                    <a:pt x="418052" y="618458"/>
                  </a:cubicBezTo>
                  <a:cubicBezTo>
                    <a:pt x="317564" y="618458"/>
                    <a:pt x="234220" y="683800"/>
                    <a:pt x="234220" y="814673"/>
                  </a:cubicBezTo>
                  <a:lnTo>
                    <a:pt x="234220" y="1290923"/>
                  </a:lnTo>
                  <a:lnTo>
                    <a:pt x="0" y="1290923"/>
                  </a:lnTo>
                  <a:lnTo>
                    <a:pt x="0" y="422243"/>
                  </a:lnTo>
                  <a:lnTo>
                    <a:pt x="227648" y="422243"/>
                  </a:lnTo>
                  <a:lnTo>
                    <a:pt x="227648" y="524828"/>
                  </a:lnTo>
                  <a:cubicBezTo>
                    <a:pt x="289655" y="432435"/>
                    <a:pt x="384620" y="398240"/>
                    <a:pt x="483203" y="398240"/>
                  </a:cubicBezTo>
                  <a:cubicBezTo>
                    <a:pt x="608838" y="398240"/>
                    <a:pt x="711803" y="454724"/>
                    <a:pt x="770287" y="546926"/>
                  </a:cubicBezTo>
                  <a:cubicBezTo>
                    <a:pt x="836962" y="437388"/>
                    <a:pt x="951262" y="398240"/>
                    <a:pt x="1065562" y="398240"/>
                  </a:cubicBezTo>
                  <a:cubicBezTo>
                    <a:pt x="1269968" y="398240"/>
                    <a:pt x="1408081" y="535972"/>
                    <a:pt x="1408081" y="737711"/>
                  </a:cubicBezTo>
                  <a:close/>
                  <a:moveTo>
                    <a:pt x="2412397" y="1290161"/>
                  </a:moveTo>
                  <a:lnTo>
                    <a:pt x="2183797" y="1290161"/>
                  </a:lnTo>
                  <a:lnTo>
                    <a:pt x="2183797" y="1194626"/>
                  </a:lnTo>
                  <a:cubicBezTo>
                    <a:pt x="2127314" y="1264539"/>
                    <a:pt x="2043113" y="1313021"/>
                    <a:pt x="1923764" y="1313021"/>
                  </a:cubicBezTo>
                  <a:cubicBezTo>
                    <a:pt x="1684115" y="1313021"/>
                    <a:pt x="1503236" y="1116616"/>
                    <a:pt x="1503236" y="855821"/>
                  </a:cubicBezTo>
                  <a:cubicBezTo>
                    <a:pt x="1503236" y="595027"/>
                    <a:pt x="1684211" y="398621"/>
                    <a:pt x="1923764" y="398621"/>
                  </a:cubicBezTo>
                  <a:cubicBezTo>
                    <a:pt x="2043589" y="398621"/>
                    <a:pt x="2126456" y="446913"/>
                    <a:pt x="2183797" y="518350"/>
                  </a:cubicBezTo>
                  <a:lnTo>
                    <a:pt x="2183797" y="422243"/>
                  </a:lnTo>
                  <a:lnTo>
                    <a:pt x="2412397" y="422243"/>
                  </a:lnTo>
                  <a:close/>
                  <a:moveTo>
                    <a:pt x="1743075" y="855917"/>
                  </a:moveTo>
                  <a:cubicBezTo>
                    <a:pt x="1743075" y="988505"/>
                    <a:pt x="1830038" y="1095375"/>
                    <a:pt x="1967103" y="1095375"/>
                  </a:cubicBezTo>
                  <a:cubicBezTo>
                    <a:pt x="2100453" y="1095375"/>
                    <a:pt x="2191322" y="992696"/>
                    <a:pt x="2191322" y="855917"/>
                  </a:cubicBezTo>
                  <a:cubicBezTo>
                    <a:pt x="2191322" y="719138"/>
                    <a:pt x="2100834" y="616363"/>
                    <a:pt x="1967103" y="616363"/>
                  </a:cubicBezTo>
                  <a:cubicBezTo>
                    <a:pt x="1829562" y="616553"/>
                    <a:pt x="1743075" y="723329"/>
                    <a:pt x="1743075" y="855917"/>
                  </a:cubicBezTo>
                  <a:close/>
                  <a:moveTo>
                    <a:pt x="2768060" y="731330"/>
                  </a:moveTo>
                  <a:lnTo>
                    <a:pt x="2850547" y="731330"/>
                  </a:lnTo>
                  <a:lnTo>
                    <a:pt x="3095625" y="422243"/>
                  </a:lnTo>
                  <a:lnTo>
                    <a:pt x="3382328" y="422243"/>
                  </a:lnTo>
                  <a:lnTo>
                    <a:pt x="3039999" y="830771"/>
                  </a:lnTo>
                  <a:lnTo>
                    <a:pt x="3385280" y="1290542"/>
                  </a:lnTo>
                  <a:lnTo>
                    <a:pt x="3097245" y="1290542"/>
                  </a:lnTo>
                  <a:lnTo>
                    <a:pt x="2846928" y="939165"/>
                  </a:lnTo>
                  <a:lnTo>
                    <a:pt x="2768060" y="939165"/>
                  </a:lnTo>
                  <a:lnTo>
                    <a:pt x="2768060" y="1290542"/>
                  </a:lnTo>
                  <a:lnTo>
                    <a:pt x="2533650" y="1290542"/>
                  </a:lnTo>
                  <a:lnTo>
                    <a:pt x="2533650" y="0"/>
                  </a:lnTo>
                  <a:lnTo>
                    <a:pt x="2767679" y="0"/>
                  </a:lnTo>
                  <a:close/>
                  <a:moveTo>
                    <a:pt x="4208050" y="855155"/>
                  </a:moveTo>
                  <a:cubicBezTo>
                    <a:pt x="4208164" y="881507"/>
                    <a:pt x="4206698" y="907843"/>
                    <a:pt x="4203668" y="934022"/>
                  </a:cubicBezTo>
                  <a:lnTo>
                    <a:pt x="3587401" y="934022"/>
                  </a:lnTo>
                  <a:cubicBezTo>
                    <a:pt x="3612547" y="1059275"/>
                    <a:pt x="3700367" y="1114425"/>
                    <a:pt x="3810000" y="1114425"/>
                  </a:cubicBezTo>
                  <a:cubicBezTo>
                    <a:pt x="3890886" y="1112977"/>
                    <a:pt x="3968810" y="1083755"/>
                    <a:pt x="4030695" y="1031653"/>
                  </a:cubicBezTo>
                  <a:lnTo>
                    <a:pt x="4167664" y="1182148"/>
                  </a:lnTo>
                  <a:cubicBezTo>
                    <a:pt x="4068890" y="1272635"/>
                    <a:pt x="3943350" y="1313879"/>
                    <a:pt x="3797237" y="1313879"/>
                  </a:cubicBezTo>
                  <a:cubicBezTo>
                    <a:pt x="3530537" y="1313879"/>
                    <a:pt x="3346133" y="1132904"/>
                    <a:pt x="3346133" y="859536"/>
                  </a:cubicBezTo>
                  <a:cubicBezTo>
                    <a:pt x="3346133" y="586169"/>
                    <a:pt x="3525870" y="398621"/>
                    <a:pt x="3785902" y="398621"/>
                  </a:cubicBezTo>
                  <a:cubicBezTo>
                    <a:pt x="4036124" y="398621"/>
                    <a:pt x="4207288" y="584740"/>
                    <a:pt x="4208145" y="855821"/>
                  </a:cubicBezTo>
                  <a:close/>
                  <a:moveTo>
                    <a:pt x="3588925" y="774668"/>
                  </a:moveTo>
                  <a:lnTo>
                    <a:pt x="3973545" y="774668"/>
                  </a:lnTo>
                  <a:cubicBezTo>
                    <a:pt x="3951923" y="663702"/>
                    <a:pt x="3884676" y="600932"/>
                    <a:pt x="3784378" y="600932"/>
                  </a:cubicBezTo>
                  <a:cubicBezTo>
                    <a:pt x="3673697" y="600075"/>
                    <a:pt x="3609213" y="666750"/>
                    <a:pt x="3588639" y="774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2FC79E4-D735-4F59-8C59-CA042B2CFD1E}"/>
                </a:ext>
              </a:extLst>
            </p:cNvPr>
            <p:cNvGrpSpPr/>
            <p:nvPr/>
          </p:nvGrpSpPr>
          <p:grpSpPr>
            <a:xfrm>
              <a:off x="7165535" y="2496239"/>
              <a:ext cx="836325" cy="950349"/>
              <a:chOff x="10416953" y="250714"/>
              <a:chExt cx="1151181" cy="1308133"/>
            </a:xfrm>
            <a:grp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4C3918-635F-46FC-B515-F0B6C564C241}"/>
                  </a:ext>
                </a:extLst>
              </p:cNvPr>
              <p:cNvSpPr/>
              <p:nvPr/>
            </p:nvSpPr>
            <p:spPr>
              <a:xfrm>
                <a:off x="10416953" y="250714"/>
                <a:ext cx="297932" cy="297942"/>
              </a:xfrm>
              <a:custGeom>
                <a:avLst/>
                <a:gdLst>
                  <a:gd name="connsiteX0" fmla="*/ 297932 w 297932"/>
                  <a:gd name="connsiteY0" fmla="*/ 150638 h 297942"/>
                  <a:gd name="connsiteX1" fmla="*/ 147304 w 297932"/>
                  <a:gd name="connsiteY1" fmla="*/ 297932 h 297942"/>
                  <a:gd name="connsiteX2" fmla="*/ 10 w 297932"/>
                  <a:gd name="connsiteY2" fmla="*/ 147304 h 297942"/>
                  <a:gd name="connsiteX3" fmla="*/ 150638 w 297932"/>
                  <a:gd name="connsiteY3" fmla="*/ 10 h 297942"/>
                  <a:gd name="connsiteX4" fmla="*/ 297932 w 297932"/>
                  <a:gd name="connsiteY4" fmla="*/ 147304 h 297942"/>
                  <a:gd name="connsiteX5" fmla="*/ 297932 w 297932"/>
                  <a:gd name="connsiteY5" fmla="*/ 150257 h 29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932" h="297942">
                    <a:moveTo>
                      <a:pt x="297932" y="150638"/>
                    </a:moveTo>
                    <a:cubicBezTo>
                      <a:pt x="297009" y="232905"/>
                      <a:pt x="229571" y="298856"/>
                      <a:pt x="147304" y="297932"/>
                    </a:cubicBezTo>
                    <a:cubicBezTo>
                      <a:pt x="65037" y="297009"/>
                      <a:pt x="-914" y="229572"/>
                      <a:pt x="10" y="147304"/>
                    </a:cubicBezTo>
                    <a:cubicBezTo>
                      <a:pt x="933" y="65035"/>
                      <a:pt x="68371" y="-912"/>
                      <a:pt x="150638" y="10"/>
                    </a:cubicBezTo>
                    <a:cubicBezTo>
                      <a:pt x="231610" y="915"/>
                      <a:pt x="297028" y="66334"/>
                      <a:pt x="297932" y="147304"/>
                    </a:cubicBezTo>
                    <a:cubicBezTo>
                      <a:pt x="297932" y="148352"/>
                      <a:pt x="297932" y="149304"/>
                      <a:pt x="297932" y="1502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EB87A40-0BD9-44F1-A0AF-D46A445C6AB2}"/>
                  </a:ext>
                </a:extLst>
              </p:cNvPr>
              <p:cNvSpPr/>
              <p:nvPr/>
            </p:nvSpPr>
            <p:spPr>
              <a:xfrm>
                <a:off x="10449423" y="668052"/>
                <a:ext cx="233267" cy="868394"/>
              </a:xfrm>
              <a:custGeom>
                <a:avLst/>
                <a:gdLst>
                  <a:gd name="connsiteX0" fmla="*/ 0 w 233267"/>
                  <a:gd name="connsiteY0" fmla="*/ 0 h 868394"/>
                  <a:gd name="connsiteX1" fmla="*/ 233267 w 233267"/>
                  <a:gd name="connsiteY1" fmla="*/ 0 h 868394"/>
                  <a:gd name="connsiteX2" fmla="*/ 233267 w 233267"/>
                  <a:gd name="connsiteY2" fmla="*/ 868394 h 868394"/>
                  <a:gd name="connsiteX3" fmla="*/ 0 w 233267"/>
                  <a:gd name="connsiteY3" fmla="*/ 868394 h 86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267" h="868394">
                    <a:moveTo>
                      <a:pt x="0" y="0"/>
                    </a:moveTo>
                    <a:lnTo>
                      <a:pt x="233267" y="0"/>
                    </a:lnTo>
                    <a:lnTo>
                      <a:pt x="233267" y="868394"/>
                    </a:lnTo>
                    <a:lnTo>
                      <a:pt x="0" y="8683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CE3AAFC-5E8B-4592-A4D8-509065C89977}"/>
                  </a:ext>
                </a:extLst>
              </p:cNvPr>
              <p:cNvSpPr/>
              <p:nvPr/>
            </p:nvSpPr>
            <p:spPr>
              <a:xfrm>
                <a:off x="10787846" y="409829"/>
                <a:ext cx="780288" cy="1149018"/>
              </a:xfrm>
              <a:custGeom>
                <a:avLst/>
                <a:gdLst>
                  <a:gd name="connsiteX0" fmla="*/ 716471 w 780288"/>
                  <a:gd name="connsiteY0" fmla="*/ 466058 h 1149018"/>
                  <a:gd name="connsiteX1" fmla="*/ 401384 w 780288"/>
                  <a:gd name="connsiteY1" fmla="*/ 466058 h 1149018"/>
                  <a:gd name="connsiteX2" fmla="*/ 401384 w 780288"/>
                  <a:gd name="connsiteY2" fmla="*/ 783241 h 1149018"/>
                  <a:gd name="connsiteX3" fmla="*/ 531495 w 780288"/>
                  <a:gd name="connsiteY3" fmla="*/ 931164 h 1149018"/>
                  <a:gd name="connsiteX4" fmla="*/ 694563 w 780288"/>
                  <a:gd name="connsiteY4" fmla="*/ 874776 h 1149018"/>
                  <a:gd name="connsiteX5" fmla="*/ 780288 w 780288"/>
                  <a:gd name="connsiteY5" fmla="*/ 1057466 h 1149018"/>
                  <a:gd name="connsiteX6" fmla="*/ 492538 w 780288"/>
                  <a:gd name="connsiteY6" fmla="*/ 1149001 h 1149018"/>
                  <a:gd name="connsiteX7" fmla="*/ 167640 w 780288"/>
                  <a:gd name="connsiteY7" fmla="*/ 802005 h 1149018"/>
                  <a:gd name="connsiteX8" fmla="*/ 167640 w 780288"/>
                  <a:gd name="connsiteY8" fmla="*/ 466058 h 1149018"/>
                  <a:gd name="connsiteX9" fmla="*/ 0 w 780288"/>
                  <a:gd name="connsiteY9" fmla="*/ 466058 h 1149018"/>
                  <a:gd name="connsiteX10" fmla="*/ 0 w 780288"/>
                  <a:gd name="connsiteY10" fmla="*/ 258223 h 1149018"/>
                  <a:gd name="connsiteX11" fmla="*/ 167640 w 780288"/>
                  <a:gd name="connsiteY11" fmla="*/ 258223 h 1149018"/>
                  <a:gd name="connsiteX12" fmla="*/ 167640 w 780288"/>
                  <a:gd name="connsiteY12" fmla="*/ 0 h 1149018"/>
                  <a:gd name="connsiteX13" fmla="*/ 401574 w 780288"/>
                  <a:gd name="connsiteY13" fmla="*/ 0 h 1149018"/>
                  <a:gd name="connsiteX14" fmla="*/ 401574 w 780288"/>
                  <a:gd name="connsiteY14" fmla="*/ 258223 h 1149018"/>
                  <a:gd name="connsiteX15" fmla="*/ 716852 w 780288"/>
                  <a:gd name="connsiteY15" fmla="*/ 258223 h 1149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80288" h="1149018">
                    <a:moveTo>
                      <a:pt x="716471" y="466058"/>
                    </a:moveTo>
                    <a:lnTo>
                      <a:pt x="401384" y="466058"/>
                    </a:lnTo>
                    <a:lnTo>
                      <a:pt x="401384" y="783241"/>
                    </a:lnTo>
                    <a:cubicBezTo>
                      <a:pt x="401384" y="891635"/>
                      <a:pt x="458534" y="931164"/>
                      <a:pt x="531495" y="931164"/>
                    </a:cubicBezTo>
                    <a:cubicBezTo>
                      <a:pt x="587121" y="931164"/>
                      <a:pt x="647224" y="903351"/>
                      <a:pt x="694563" y="874776"/>
                    </a:cubicBezTo>
                    <a:lnTo>
                      <a:pt x="780288" y="1057466"/>
                    </a:lnTo>
                    <a:cubicBezTo>
                      <a:pt x="696563" y="1117835"/>
                      <a:pt x="595751" y="1149896"/>
                      <a:pt x="492538" y="1149001"/>
                    </a:cubicBezTo>
                    <a:cubicBezTo>
                      <a:pt x="277082" y="1149001"/>
                      <a:pt x="167640" y="1027271"/>
                      <a:pt x="167640" y="802005"/>
                    </a:cubicBezTo>
                    <a:lnTo>
                      <a:pt x="167640" y="466058"/>
                    </a:lnTo>
                    <a:lnTo>
                      <a:pt x="0" y="466058"/>
                    </a:lnTo>
                    <a:lnTo>
                      <a:pt x="0" y="258223"/>
                    </a:lnTo>
                    <a:lnTo>
                      <a:pt x="167640" y="258223"/>
                    </a:lnTo>
                    <a:lnTo>
                      <a:pt x="167640" y="0"/>
                    </a:lnTo>
                    <a:lnTo>
                      <a:pt x="401574" y="0"/>
                    </a:lnTo>
                    <a:lnTo>
                      <a:pt x="401574" y="258223"/>
                    </a:lnTo>
                    <a:lnTo>
                      <a:pt x="716852" y="25822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CC05C54-B2B5-4642-8F0C-A1A9F2D3F589}"/>
              </a:ext>
            </a:extLst>
          </p:cNvPr>
          <p:cNvGrpSpPr/>
          <p:nvPr/>
        </p:nvGrpSpPr>
        <p:grpSpPr>
          <a:xfrm>
            <a:off x="565166" y="3603416"/>
            <a:ext cx="3969136" cy="768235"/>
            <a:chOff x="3696232" y="3672384"/>
            <a:chExt cx="4799535" cy="928960"/>
          </a:xfrm>
          <a:gradFill>
            <a:gsLst>
              <a:gs pos="0">
                <a:srgbClr val="FAB302"/>
              </a:gs>
              <a:gs pos="100000">
                <a:srgbClr val="E9196C"/>
              </a:gs>
            </a:gsLst>
            <a:lin ang="0" scaled="0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9DC16E3-7A1B-4A9D-81F2-FA874C35DBD3}"/>
                </a:ext>
              </a:extLst>
            </p:cNvPr>
            <p:cNvSpPr/>
            <p:nvPr/>
          </p:nvSpPr>
          <p:spPr>
            <a:xfrm>
              <a:off x="5534491" y="3674169"/>
              <a:ext cx="662236" cy="666051"/>
            </a:xfrm>
            <a:custGeom>
              <a:avLst/>
              <a:gdLst>
                <a:gd name="connsiteX0" fmla="*/ 463678 w 909162"/>
                <a:gd name="connsiteY0" fmla="*/ 217646 h 914400"/>
                <a:gd name="connsiteX1" fmla="*/ 239459 w 909162"/>
                <a:gd name="connsiteY1" fmla="*/ 457200 h 914400"/>
                <a:gd name="connsiteX2" fmla="*/ 463678 w 909162"/>
                <a:gd name="connsiteY2" fmla="*/ 696658 h 914400"/>
                <a:gd name="connsiteX3" fmla="*/ 687706 w 909162"/>
                <a:gd name="connsiteY3" fmla="*/ 457200 h 914400"/>
                <a:gd name="connsiteX4" fmla="*/ 463678 w 909162"/>
                <a:gd name="connsiteY4" fmla="*/ 217646 h 914400"/>
                <a:gd name="connsiteX5" fmla="*/ 420148 w 909162"/>
                <a:gd name="connsiteY5" fmla="*/ 0 h 914400"/>
                <a:gd name="connsiteX6" fmla="*/ 680181 w 909162"/>
                <a:gd name="connsiteY6" fmla="*/ 119729 h 914400"/>
                <a:gd name="connsiteX7" fmla="*/ 680181 w 909162"/>
                <a:gd name="connsiteY7" fmla="*/ 24479 h 914400"/>
                <a:gd name="connsiteX8" fmla="*/ 908781 w 909162"/>
                <a:gd name="connsiteY8" fmla="*/ 24479 h 914400"/>
                <a:gd name="connsiteX9" fmla="*/ 909162 w 909162"/>
                <a:gd name="connsiteY9" fmla="*/ 892302 h 914400"/>
                <a:gd name="connsiteX10" fmla="*/ 680562 w 909162"/>
                <a:gd name="connsiteY10" fmla="*/ 892302 h 914400"/>
                <a:gd name="connsiteX11" fmla="*/ 680562 w 909162"/>
                <a:gd name="connsiteY11" fmla="*/ 796480 h 914400"/>
                <a:gd name="connsiteX12" fmla="*/ 420529 w 909162"/>
                <a:gd name="connsiteY12" fmla="*/ 914400 h 914400"/>
                <a:gd name="connsiteX13" fmla="*/ 0 w 909162"/>
                <a:gd name="connsiteY13" fmla="*/ 457200 h 914400"/>
                <a:gd name="connsiteX14" fmla="*/ 420148 w 909162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9162" h="914400">
                  <a:moveTo>
                    <a:pt x="463678" y="217646"/>
                  </a:moveTo>
                  <a:cubicBezTo>
                    <a:pt x="326327" y="217932"/>
                    <a:pt x="239459" y="324993"/>
                    <a:pt x="239459" y="457200"/>
                  </a:cubicBezTo>
                  <a:cubicBezTo>
                    <a:pt x="239459" y="589692"/>
                    <a:pt x="326327" y="696658"/>
                    <a:pt x="463678" y="696658"/>
                  </a:cubicBezTo>
                  <a:cubicBezTo>
                    <a:pt x="597028" y="696658"/>
                    <a:pt x="687706" y="593978"/>
                    <a:pt x="687706" y="457200"/>
                  </a:cubicBezTo>
                  <a:cubicBezTo>
                    <a:pt x="687706" y="320421"/>
                    <a:pt x="597123" y="217646"/>
                    <a:pt x="463678" y="217646"/>
                  </a:cubicBezTo>
                  <a:close/>
                  <a:moveTo>
                    <a:pt x="420148" y="0"/>
                  </a:moveTo>
                  <a:cubicBezTo>
                    <a:pt x="539972" y="0"/>
                    <a:pt x="622840" y="48387"/>
                    <a:pt x="680181" y="119729"/>
                  </a:cubicBezTo>
                  <a:lnTo>
                    <a:pt x="680181" y="24479"/>
                  </a:lnTo>
                  <a:lnTo>
                    <a:pt x="908781" y="24479"/>
                  </a:lnTo>
                  <a:lnTo>
                    <a:pt x="909162" y="892302"/>
                  </a:lnTo>
                  <a:lnTo>
                    <a:pt x="680562" y="892302"/>
                  </a:lnTo>
                  <a:lnTo>
                    <a:pt x="680562" y="796480"/>
                  </a:lnTo>
                  <a:cubicBezTo>
                    <a:pt x="624078" y="866775"/>
                    <a:pt x="539782" y="914400"/>
                    <a:pt x="420529" y="914400"/>
                  </a:cubicBezTo>
                  <a:cubicBezTo>
                    <a:pt x="180499" y="914400"/>
                    <a:pt x="0" y="718185"/>
                    <a:pt x="0" y="457200"/>
                  </a:cubicBezTo>
                  <a:cubicBezTo>
                    <a:pt x="0" y="196215"/>
                    <a:pt x="180975" y="0"/>
                    <a:pt x="42014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8" name="Graphic 71">
              <a:extLst>
                <a:ext uri="{FF2B5EF4-FFF2-40B4-BE49-F238E27FC236}">
                  <a16:creationId xmlns:a16="http://schemas.microsoft.com/office/drawing/2014/main" id="{60B7AC4A-E991-41F1-BB98-4E725048309D}"/>
                </a:ext>
              </a:extLst>
            </p:cNvPr>
            <p:cNvSpPr/>
            <p:nvPr/>
          </p:nvSpPr>
          <p:spPr>
            <a:xfrm>
              <a:off x="4442787" y="3672384"/>
              <a:ext cx="1025787" cy="649123"/>
            </a:xfrm>
            <a:custGeom>
              <a:avLst/>
              <a:gdLst>
                <a:gd name="connsiteX0" fmla="*/ 1025148 w 1025787"/>
                <a:gd name="connsiteY0" fmla="*/ 245719 h 649123"/>
                <a:gd name="connsiteX1" fmla="*/ 1025148 w 1025787"/>
                <a:gd name="connsiteY1" fmla="*/ 648472 h 649123"/>
                <a:gd name="connsiteX2" fmla="*/ 855305 w 1025787"/>
                <a:gd name="connsiteY2" fmla="*/ 648472 h 649123"/>
                <a:gd name="connsiteX3" fmla="*/ 855305 w 1025787"/>
                <a:gd name="connsiteY3" fmla="*/ 300807 h 649123"/>
                <a:gd name="connsiteX4" fmla="*/ 731877 w 1025787"/>
                <a:gd name="connsiteY4" fmla="*/ 159271 h 649123"/>
                <a:gd name="connsiteX5" fmla="*/ 597973 w 1025787"/>
                <a:gd name="connsiteY5" fmla="*/ 302194 h 649123"/>
                <a:gd name="connsiteX6" fmla="*/ 597973 w 1025787"/>
                <a:gd name="connsiteY6" fmla="*/ 648749 h 649123"/>
                <a:gd name="connsiteX7" fmla="*/ 428200 w 1025787"/>
                <a:gd name="connsiteY7" fmla="*/ 648749 h 649123"/>
                <a:gd name="connsiteX8" fmla="*/ 428200 w 1025787"/>
                <a:gd name="connsiteY8" fmla="*/ 300807 h 649123"/>
                <a:gd name="connsiteX9" fmla="*/ 304772 w 1025787"/>
                <a:gd name="connsiteY9" fmla="*/ 159271 h 649123"/>
                <a:gd name="connsiteX10" fmla="*/ 170868 w 1025787"/>
                <a:gd name="connsiteY10" fmla="*/ 302194 h 649123"/>
                <a:gd name="connsiteX11" fmla="*/ 170868 w 1025787"/>
                <a:gd name="connsiteY11" fmla="*/ 648749 h 649123"/>
                <a:gd name="connsiteX12" fmla="*/ -224 w 1025787"/>
                <a:gd name="connsiteY12" fmla="*/ 648749 h 649123"/>
                <a:gd name="connsiteX13" fmla="*/ -224 w 1025787"/>
                <a:gd name="connsiteY13" fmla="*/ 16209 h 649123"/>
                <a:gd name="connsiteX14" fmla="*/ 165595 w 1025787"/>
                <a:gd name="connsiteY14" fmla="*/ 16209 h 649123"/>
                <a:gd name="connsiteX15" fmla="*/ 165595 w 1025787"/>
                <a:gd name="connsiteY15" fmla="*/ 91001 h 649123"/>
                <a:gd name="connsiteX16" fmla="*/ 351743 w 1025787"/>
                <a:gd name="connsiteY16" fmla="*/ -373 h 649123"/>
                <a:gd name="connsiteX17" fmla="*/ 560716 w 1025787"/>
                <a:gd name="connsiteY17" fmla="*/ 108068 h 649123"/>
                <a:gd name="connsiteX18" fmla="*/ 775795 w 1025787"/>
                <a:gd name="connsiteY18" fmla="*/ -373 h 649123"/>
                <a:gd name="connsiteX19" fmla="*/ 1025564 w 1025787"/>
                <a:gd name="connsiteY19" fmla="*/ 245996 h 6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5787" h="649123">
                  <a:moveTo>
                    <a:pt x="1025148" y="245719"/>
                  </a:moveTo>
                  <a:lnTo>
                    <a:pt x="1025148" y="648472"/>
                  </a:lnTo>
                  <a:lnTo>
                    <a:pt x="855305" y="648472"/>
                  </a:lnTo>
                  <a:lnTo>
                    <a:pt x="855305" y="300807"/>
                  </a:lnTo>
                  <a:cubicBezTo>
                    <a:pt x="855305" y="209502"/>
                    <a:pt x="808959" y="159271"/>
                    <a:pt x="731877" y="159271"/>
                  </a:cubicBezTo>
                  <a:cubicBezTo>
                    <a:pt x="658681" y="159271"/>
                    <a:pt x="597973" y="206866"/>
                    <a:pt x="597973" y="302194"/>
                  </a:cubicBezTo>
                  <a:lnTo>
                    <a:pt x="597973" y="648749"/>
                  </a:lnTo>
                  <a:lnTo>
                    <a:pt x="428200" y="648749"/>
                  </a:lnTo>
                  <a:lnTo>
                    <a:pt x="428200" y="300807"/>
                  </a:lnTo>
                  <a:cubicBezTo>
                    <a:pt x="428200" y="209502"/>
                    <a:pt x="382409" y="159271"/>
                    <a:pt x="304772" y="159271"/>
                  </a:cubicBezTo>
                  <a:cubicBezTo>
                    <a:pt x="231576" y="159271"/>
                    <a:pt x="170868" y="206866"/>
                    <a:pt x="170868" y="302194"/>
                  </a:cubicBezTo>
                  <a:lnTo>
                    <a:pt x="170868" y="648749"/>
                  </a:lnTo>
                  <a:lnTo>
                    <a:pt x="-224" y="648749"/>
                  </a:lnTo>
                  <a:lnTo>
                    <a:pt x="-224" y="16209"/>
                  </a:lnTo>
                  <a:lnTo>
                    <a:pt x="165595" y="16209"/>
                  </a:lnTo>
                  <a:lnTo>
                    <a:pt x="165595" y="91001"/>
                  </a:lnTo>
                  <a:cubicBezTo>
                    <a:pt x="210623" y="23840"/>
                    <a:pt x="279934" y="-373"/>
                    <a:pt x="351743" y="-373"/>
                  </a:cubicBezTo>
                  <a:cubicBezTo>
                    <a:pt x="443116" y="-373"/>
                    <a:pt x="518255" y="40769"/>
                    <a:pt x="560716" y="108068"/>
                  </a:cubicBezTo>
                  <a:cubicBezTo>
                    <a:pt x="609699" y="27656"/>
                    <a:pt x="692539" y="-373"/>
                    <a:pt x="775795" y="-373"/>
                  </a:cubicBezTo>
                  <a:cubicBezTo>
                    <a:pt x="924685" y="-720"/>
                    <a:pt x="1025564" y="99187"/>
                    <a:pt x="1025564" y="245996"/>
                  </a:cubicBezTo>
                  <a:close/>
                </a:path>
              </a:pathLst>
            </a:custGeom>
            <a:grpFill/>
            <a:ln w="688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9" name="Graphic 76">
              <a:extLst>
                <a:ext uri="{FF2B5EF4-FFF2-40B4-BE49-F238E27FC236}">
                  <a16:creationId xmlns:a16="http://schemas.microsoft.com/office/drawing/2014/main" id="{2F44A04B-AE22-4D6F-85DA-E7B4EEA37A2B}"/>
                </a:ext>
              </a:extLst>
            </p:cNvPr>
            <p:cNvSpPr/>
            <p:nvPr/>
          </p:nvSpPr>
          <p:spPr>
            <a:xfrm>
              <a:off x="6281207" y="3693830"/>
              <a:ext cx="554348" cy="632262"/>
            </a:xfrm>
            <a:custGeom>
              <a:avLst/>
              <a:gdLst>
                <a:gd name="connsiteX0" fmla="*/ 546578 w 554348"/>
                <a:gd name="connsiteY0" fmla="*/ 124468 h 632262"/>
                <a:gd name="connsiteX1" fmla="*/ 234922 w 554348"/>
                <a:gd name="connsiteY1" fmla="*/ 480251 h 632262"/>
                <a:gd name="connsiteX2" fmla="*/ 554348 w 554348"/>
                <a:gd name="connsiteY2" fmla="*/ 480251 h 632262"/>
                <a:gd name="connsiteX3" fmla="*/ 554348 w 554348"/>
                <a:gd name="connsiteY3" fmla="*/ 632263 h 632262"/>
                <a:gd name="connsiteX4" fmla="*/ 0 w 554348"/>
                <a:gd name="connsiteY4" fmla="*/ 632263 h 632262"/>
                <a:gd name="connsiteX5" fmla="*/ 0 w 554348"/>
                <a:gd name="connsiteY5" fmla="*/ 509529 h 632262"/>
                <a:gd name="connsiteX6" fmla="*/ 318941 w 554348"/>
                <a:gd name="connsiteY6" fmla="*/ 151527 h 632262"/>
                <a:gd name="connsiteX7" fmla="*/ 11101 w 554348"/>
                <a:gd name="connsiteY7" fmla="*/ 151527 h 632262"/>
                <a:gd name="connsiteX8" fmla="*/ 11101 w 554348"/>
                <a:gd name="connsiteY8" fmla="*/ 0 h 632262"/>
                <a:gd name="connsiteX9" fmla="*/ 546578 w 554348"/>
                <a:gd name="connsiteY9" fmla="*/ 0 h 632262"/>
                <a:gd name="connsiteX10" fmla="*/ 546578 w 554348"/>
                <a:gd name="connsiteY10" fmla="*/ 124468 h 63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4348" h="632262">
                  <a:moveTo>
                    <a:pt x="546578" y="124468"/>
                  </a:moveTo>
                  <a:lnTo>
                    <a:pt x="234922" y="480251"/>
                  </a:lnTo>
                  <a:lnTo>
                    <a:pt x="554348" y="480251"/>
                  </a:lnTo>
                  <a:lnTo>
                    <a:pt x="554348" y="632263"/>
                  </a:lnTo>
                  <a:lnTo>
                    <a:pt x="0" y="632263"/>
                  </a:lnTo>
                  <a:lnTo>
                    <a:pt x="0" y="509529"/>
                  </a:lnTo>
                  <a:lnTo>
                    <a:pt x="318941" y="151527"/>
                  </a:lnTo>
                  <a:lnTo>
                    <a:pt x="11101" y="151527"/>
                  </a:lnTo>
                  <a:lnTo>
                    <a:pt x="11101" y="0"/>
                  </a:lnTo>
                  <a:lnTo>
                    <a:pt x="546578" y="0"/>
                  </a:lnTo>
                  <a:lnTo>
                    <a:pt x="546578" y="124468"/>
                  </a:lnTo>
                  <a:close/>
                </a:path>
              </a:pathLst>
            </a:custGeom>
            <a:grpFill/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0" name="Graphic 78">
              <a:extLst>
                <a:ext uri="{FF2B5EF4-FFF2-40B4-BE49-F238E27FC236}">
                  <a16:creationId xmlns:a16="http://schemas.microsoft.com/office/drawing/2014/main" id="{FA1645FF-1278-43FC-BE08-040914DF2990}"/>
                </a:ext>
              </a:extLst>
            </p:cNvPr>
            <p:cNvSpPr/>
            <p:nvPr/>
          </p:nvSpPr>
          <p:spPr>
            <a:xfrm>
              <a:off x="7180657" y="3675147"/>
              <a:ext cx="598266" cy="649123"/>
            </a:xfrm>
            <a:custGeom>
              <a:avLst/>
              <a:gdLst>
                <a:gd name="connsiteX0" fmla="*/ 597457 w 598266"/>
                <a:gd name="connsiteY0" fmla="*/ 245719 h 649123"/>
                <a:gd name="connsiteX1" fmla="*/ 597457 w 598266"/>
                <a:gd name="connsiteY1" fmla="*/ 648472 h 649123"/>
                <a:gd name="connsiteX2" fmla="*/ 427545 w 598266"/>
                <a:gd name="connsiteY2" fmla="*/ 648472 h 649123"/>
                <a:gd name="connsiteX3" fmla="*/ 427545 w 598266"/>
                <a:gd name="connsiteY3" fmla="*/ 300807 h 649123"/>
                <a:gd name="connsiteX4" fmla="*/ 304117 w 598266"/>
                <a:gd name="connsiteY4" fmla="*/ 159271 h 649123"/>
                <a:gd name="connsiteX5" fmla="*/ 170213 w 598266"/>
                <a:gd name="connsiteY5" fmla="*/ 302194 h 649123"/>
                <a:gd name="connsiteX6" fmla="*/ 170213 w 598266"/>
                <a:gd name="connsiteY6" fmla="*/ 648749 h 649123"/>
                <a:gd name="connsiteX7" fmla="*/ -254 w 598266"/>
                <a:gd name="connsiteY7" fmla="*/ 648749 h 649123"/>
                <a:gd name="connsiteX8" fmla="*/ -254 w 598266"/>
                <a:gd name="connsiteY8" fmla="*/ 16209 h 649123"/>
                <a:gd name="connsiteX9" fmla="*/ 165565 w 598266"/>
                <a:gd name="connsiteY9" fmla="*/ 16209 h 649123"/>
                <a:gd name="connsiteX10" fmla="*/ 165565 w 598266"/>
                <a:gd name="connsiteY10" fmla="*/ 91001 h 649123"/>
                <a:gd name="connsiteX11" fmla="*/ 351712 w 598266"/>
                <a:gd name="connsiteY11" fmla="*/ -373 h 649123"/>
                <a:gd name="connsiteX12" fmla="*/ 598013 w 598266"/>
                <a:gd name="connsiteY12" fmla="*/ 245996 h 6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266" h="649123">
                  <a:moveTo>
                    <a:pt x="597457" y="245719"/>
                  </a:moveTo>
                  <a:lnTo>
                    <a:pt x="597457" y="648472"/>
                  </a:lnTo>
                  <a:lnTo>
                    <a:pt x="427545" y="648472"/>
                  </a:lnTo>
                  <a:lnTo>
                    <a:pt x="427545" y="300807"/>
                  </a:lnTo>
                  <a:cubicBezTo>
                    <a:pt x="427545" y="209502"/>
                    <a:pt x="381823" y="159271"/>
                    <a:pt x="304117" y="159271"/>
                  </a:cubicBezTo>
                  <a:cubicBezTo>
                    <a:pt x="230921" y="159271"/>
                    <a:pt x="170213" y="206866"/>
                    <a:pt x="170213" y="302194"/>
                  </a:cubicBezTo>
                  <a:lnTo>
                    <a:pt x="170213" y="648749"/>
                  </a:lnTo>
                  <a:lnTo>
                    <a:pt x="-254" y="648749"/>
                  </a:lnTo>
                  <a:lnTo>
                    <a:pt x="-254" y="16209"/>
                  </a:lnTo>
                  <a:lnTo>
                    <a:pt x="165565" y="16209"/>
                  </a:lnTo>
                  <a:lnTo>
                    <a:pt x="165565" y="91001"/>
                  </a:lnTo>
                  <a:cubicBezTo>
                    <a:pt x="210731" y="23840"/>
                    <a:pt x="279904" y="-373"/>
                    <a:pt x="351712" y="-373"/>
                  </a:cubicBezTo>
                  <a:cubicBezTo>
                    <a:pt x="495468" y="-720"/>
                    <a:pt x="598013" y="99187"/>
                    <a:pt x="598013" y="245996"/>
                  </a:cubicBezTo>
                  <a:close/>
                </a:path>
              </a:pathLst>
            </a:custGeom>
            <a:grpFill/>
            <a:ln w="68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12FBDD9-AF71-44C8-B9A6-C1D72ED74207}"/>
                </a:ext>
              </a:extLst>
            </p:cNvPr>
            <p:cNvSpPr/>
            <p:nvPr/>
          </p:nvSpPr>
          <p:spPr>
            <a:xfrm>
              <a:off x="7842205" y="3678933"/>
              <a:ext cx="653562" cy="922411"/>
            </a:xfrm>
            <a:custGeom>
              <a:avLst/>
              <a:gdLst>
                <a:gd name="connsiteX0" fmla="*/ 458819 w 897255"/>
                <a:gd name="connsiteY0" fmla="*/ 214217 h 1266349"/>
                <a:gd name="connsiteX1" fmla="*/ 239744 w 897255"/>
                <a:gd name="connsiteY1" fmla="*/ 442817 h 1266349"/>
                <a:gd name="connsiteX2" fmla="*/ 458819 w 897255"/>
                <a:gd name="connsiteY2" fmla="*/ 670465 h 1266349"/>
                <a:gd name="connsiteX3" fmla="*/ 676465 w 897255"/>
                <a:gd name="connsiteY3" fmla="*/ 442817 h 1266349"/>
                <a:gd name="connsiteX4" fmla="*/ 458819 w 897255"/>
                <a:gd name="connsiteY4" fmla="*/ 214217 h 1266349"/>
                <a:gd name="connsiteX5" fmla="*/ 400050 w 897255"/>
                <a:gd name="connsiteY5" fmla="*/ 0 h 1266349"/>
                <a:gd name="connsiteX6" fmla="*/ 618742 w 897255"/>
                <a:gd name="connsiteY6" fmla="*/ 70161 h 1266349"/>
                <a:gd name="connsiteX7" fmla="*/ 667702 w 897255"/>
                <a:gd name="connsiteY7" fmla="*/ 119157 h 1266349"/>
                <a:gd name="connsiteX8" fmla="*/ 667702 w 897255"/>
                <a:gd name="connsiteY8" fmla="*/ 119349 h 1266349"/>
                <a:gd name="connsiteX9" fmla="*/ 668655 w 897255"/>
                <a:gd name="connsiteY9" fmla="*/ 120111 h 1266349"/>
                <a:gd name="connsiteX10" fmla="*/ 667702 w 897255"/>
                <a:gd name="connsiteY10" fmla="*/ 119157 h 1266349"/>
                <a:gd name="connsiteX11" fmla="*/ 667702 w 897255"/>
                <a:gd name="connsiteY11" fmla="*/ 22860 h 1266349"/>
                <a:gd name="connsiteX12" fmla="*/ 897255 w 897255"/>
                <a:gd name="connsiteY12" fmla="*/ 22860 h 1266349"/>
                <a:gd name="connsiteX13" fmla="*/ 897255 w 897255"/>
                <a:gd name="connsiteY13" fmla="*/ 819150 h 1266349"/>
                <a:gd name="connsiteX14" fmla="*/ 428339 w 897255"/>
                <a:gd name="connsiteY14" fmla="*/ 1266349 h 1266349"/>
                <a:gd name="connsiteX15" fmla="*/ 48196 w 897255"/>
                <a:gd name="connsiteY15" fmla="*/ 1161574 h 1266349"/>
                <a:gd name="connsiteX16" fmla="*/ 131540 w 897255"/>
                <a:gd name="connsiteY16" fmla="*/ 971074 h 1266349"/>
                <a:gd name="connsiteX17" fmla="*/ 418433 w 897255"/>
                <a:gd name="connsiteY17" fmla="*/ 1059847 h 1266349"/>
                <a:gd name="connsiteX18" fmla="*/ 666083 w 897255"/>
                <a:gd name="connsiteY18" fmla="*/ 829533 h 1266349"/>
                <a:gd name="connsiteX19" fmla="*/ 666083 w 897255"/>
                <a:gd name="connsiteY19" fmla="*/ 768668 h 1266349"/>
                <a:gd name="connsiteX20" fmla="*/ 398907 w 897255"/>
                <a:gd name="connsiteY20" fmla="*/ 886016 h 1266349"/>
                <a:gd name="connsiteX21" fmla="*/ 0 w 897255"/>
                <a:gd name="connsiteY21" fmla="*/ 443675 h 1266349"/>
                <a:gd name="connsiteX22" fmla="*/ 400050 w 897255"/>
                <a:gd name="connsiteY22" fmla="*/ 0 h 1266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7255" h="1266349">
                  <a:moveTo>
                    <a:pt x="458819" y="214217"/>
                  </a:moveTo>
                  <a:cubicBezTo>
                    <a:pt x="325469" y="214217"/>
                    <a:pt x="239744" y="316707"/>
                    <a:pt x="239744" y="442817"/>
                  </a:cubicBezTo>
                  <a:cubicBezTo>
                    <a:pt x="239744" y="568167"/>
                    <a:pt x="325469" y="670465"/>
                    <a:pt x="458819" y="670465"/>
                  </a:cubicBezTo>
                  <a:cubicBezTo>
                    <a:pt x="588645" y="670465"/>
                    <a:pt x="676465" y="571786"/>
                    <a:pt x="676465" y="442817"/>
                  </a:cubicBezTo>
                  <a:cubicBezTo>
                    <a:pt x="676465" y="313849"/>
                    <a:pt x="588645" y="214217"/>
                    <a:pt x="458819" y="214217"/>
                  </a:cubicBezTo>
                  <a:close/>
                  <a:moveTo>
                    <a:pt x="400050" y="0"/>
                  </a:moveTo>
                  <a:cubicBezTo>
                    <a:pt x="490561" y="0"/>
                    <a:pt x="563177" y="25986"/>
                    <a:pt x="618742" y="70161"/>
                  </a:cubicBezTo>
                  <a:lnTo>
                    <a:pt x="667702" y="119157"/>
                  </a:lnTo>
                  <a:lnTo>
                    <a:pt x="667702" y="119349"/>
                  </a:lnTo>
                  <a:lnTo>
                    <a:pt x="668655" y="120111"/>
                  </a:lnTo>
                  <a:lnTo>
                    <a:pt x="667702" y="119157"/>
                  </a:lnTo>
                  <a:lnTo>
                    <a:pt x="667702" y="22860"/>
                  </a:lnTo>
                  <a:lnTo>
                    <a:pt x="897255" y="22860"/>
                  </a:lnTo>
                  <a:lnTo>
                    <a:pt x="897255" y="819150"/>
                  </a:lnTo>
                  <a:cubicBezTo>
                    <a:pt x="897255" y="1097852"/>
                    <a:pt x="715232" y="1266349"/>
                    <a:pt x="428339" y="1266349"/>
                  </a:cubicBezTo>
                  <a:cubicBezTo>
                    <a:pt x="291465" y="1266349"/>
                    <a:pt x="145923" y="1230630"/>
                    <a:pt x="48196" y="1161574"/>
                  </a:cubicBezTo>
                  <a:lnTo>
                    <a:pt x="131540" y="971074"/>
                  </a:lnTo>
                  <a:cubicBezTo>
                    <a:pt x="216179" y="1028615"/>
                    <a:pt x="316087" y="1059533"/>
                    <a:pt x="418433" y="1059847"/>
                  </a:cubicBezTo>
                  <a:cubicBezTo>
                    <a:pt x="563784" y="1059847"/>
                    <a:pt x="666083" y="979266"/>
                    <a:pt x="666083" y="829533"/>
                  </a:cubicBezTo>
                  <a:lnTo>
                    <a:pt x="666083" y="768668"/>
                  </a:lnTo>
                  <a:cubicBezTo>
                    <a:pt x="606838" y="841249"/>
                    <a:pt x="519017" y="886016"/>
                    <a:pt x="398907" y="886016"/>
                  </a:cubicBezTo>
                  <a:cubicBezTo>
                    <a:pt x="188309" y="886016"/>
                    <a:pt x="0" y="709803"/>
                    <a:pt x="0" y="443675"/>
                  </a:cubicBezTo>
                  <a:cubicBezTo>
                    <a:pt x="0" y="177546"/>
                    <a:pt x="188309" y="0"/>
                    <a:pt x="400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4854488-66BF-44FC-97C6-75E70CA4F0BA}"/>
                </a:ext>
              </a:extLst>
            </p:cNvPr>
            <p:cNvSpPr/>
            <p:nvPr/>
          </p:nvSpPr>
          <p:spPr>
            <a:xfrm>
              <a:off x="3696232" y="3674169"/>
              <a:ext cx="662236" cy="666051"/>
            </a:xfrm>
            <a:custGeom>
              <a:avLst/>
              <a:gdLst>
                <a:gd name="connsiteX0" fmla="*/ 463678 w 909162"/>
                <a:gd name="connsiteY0" fmla="*/ 217646 h 914400"/>
                <a:gd name="connsiteX1" fmla="*/ 239459 w 909162"/>
                <a:gd name="connsiteY1" fmla="*/ 457200 h 914400"/>
                <a:gd name="connsiteX2" fmla="*/ 463678 w 909162"/>
                <a:gd name="connsiteY2" fmla="*/ 696658 h 914400"/>
                <a:gd name="connsiteX3" fmla="*/ 687706 w 909162"/>
                <a:gd name="connsiteY3" fmla="*/ 457200 h 914400"/>
                <a:gd name="connsiteX4" fmla="*/ 463678 w 909162"/>
                <a:gd name="connsiteY4" fmla="*/ 217646 h 914400"/>
                <a:gd name="connsiteX5" fmla="*/ 420148 w 909162"/>
                <a:gd name="connsiteY5" fmla="*/ 0 h 914400"/>
                <a:gd name="connsiteX6" fmla="*/ 680181 w 909162"/>
                <a:gd name="connsiteY6" fmla="*/ 119729 h 914400"/>
                <a:gd name="connsiteX7" fmla="*/ 680181 w 909162"/>
                <a:gd name="connsiteY7" fmla="*/ 24479 h 914400"/>
                <a:gd name="connsiteX8" fmla="*/ 908781 w 909162"/>
                <a:gd name="connsiteY8" fmla="*/ 24479 h 914400"/>
                <a:gd name="connsiteX9" fmla="*/ 909162 w 909162"/>
                <a:gd name="connsiteY9" fmla="*/ 892302 h 914400"/>
                <a:gd name="connsiteX10" fmla="*/ 680562 w 909162"/>
                <a:gd name="connsiteY10" fmla="*/ 892302 h 914400"/>
                <a:gd name="connsiteX11" fmla="*/ 680562 w 909162"/>
                <a:gd name="connsiteY11" fmla="*/ 796480 h 914400"/>
                <a:gd name="connsiteX12" fmla="*/ 420529 w 909162"/>
                <a:gd name="connsiteY12" fmla="*/ 914400 h 914400"/>
                <a:gd name="connsiteX13" fmla="*/ 0 w 909162"/>
                <a:gd name="connsiteY13" fmla="*/ 457200 h 914400"/>
                <a:gd name="connsiteX14" fmla="*/ 420148 w 909162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9162" h="914400">
                  <a:moveTo>
                    <a:pt x="463678" y="217646"/>
                  </a:moveTo>
                  <a:cubicBezTo>
                    <a:pt x="326327" y="217932"/>
                    <a:pt x="239459" y="324993"/>
                    <a:pt x="239459" y="457200"/>
                  </a:cubicBezTo>
                  <a:cubicBezTo>
                    <a:pt x="239459" y="589692"/>
                    <a:pt x="326327" y="696658"/>
                    <a:pt x="463678" y="696658"/>
                  </a:cubicBezTo>
                  <a:cubicBezTo>
                    <a:pt x="597028" y="696658"/>
                    <a:pt x="687706" y="593978"/>
                    <a:pt x="687706" y="457200"/>
                  </a:cubicBezTo>
                  <a:cubicBezTo>
                    <a:pt x="687706" y="320421"/>
                    <a:pt x="597123" y="217646"/>
                    <a:pt x="463678" y="217646"/>
                  </a:cubicBezTo>
                  <a:close/>
                  <a:moveTo>
                    <a:pt x="420148" y="0"/>
                  </a:moveTo>
                  <a:cubicBezTo>
                    <a:pt x="539972" y="0"/>
                    <a:pt x="622840" y="48387"/>
                    <a:pt x="680181" y="119729"/>
                  </a:cubicBezTo>
                  <a:lnTo>
                    <a:pt x="680181" y="24479"/>
                  </a:lnTo>
                  <a:lnTo>
                    <a:pt x="908781" y="24479"/>
                  </a:lnTo>
                  <a:lnTo>
                    <a:pt x="909162" y="892302"/>
                  </a:lnTo>
                  <a:lnTo>
                    <a:pt x="680562" y="892302"/>
                  </a:lnTo>
                  <a:lnTo>
                    <a:pt x="680562" y="796480"/>
                  </a:lnTo>
                  <a:cubicBezTo>
                    <a:pt x="624078" y="866775"/>
                    <a:pt x="539782" y="914400"/>
                    <a:pt x="420529" y="914400"/>
                  </a:cubicBezTo>
                  <a:cubicBezTo>
                    <a:pt x="180499" y="914400"/>
                    <a:pt x="0" y="718185"/>
                    <a:pt x="0" y="457200"/>
                  </a:cubicBezTo>
                  <a:cubicBezTo>
                    <a:pt x="0" y="196215"/>
                    <a:pt x="180975" y="0"/>
                    <a:pt x="42014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3" name="Graphic 87">
              <a:extLst>
                <a:ext uri="{FF2B5EF4-FFF2-40B4-BE49-F238E27FC236}">
                  <a16:creationId xmlns:a16="http://schemas.microsoft.com/office/drawing/2014/main" id="{EE11B274-2955-4207-95E3-31612E245727}"/>
                </a:ext>
              </a:extLst>
            </p:cNvPr>
            <p:cNvSpPr/>
            <p:nvPr/>
          </p:nvSpPr>
          <p:spPr>
            <a:xfrm>
              <a:off x="6918489" y="3691091"/>
              <a:ext cx="171276" cy="635005"/>
            </a:xfrm>
            <a:custGeom>
              <a:avLst/>
              <a:gdLst>
                <a:gd name="connsiteX0" fmla="*/ 0 w 171276"/>
                <a:gd name="connsiteY0" fmla="*/ 0 h 635005"/>
                <a:gd name="connsiteX1" fmla="*/ 171276 w 171276"/>
                <a:gd name="connsiteY1" fmla="*/ 0 h 635005"/>
                <a:gd name="connsiteX2" fmla="*/ 171276 w 171276"/>
                <a:gd name="connsiteY2" fmla="*/ 635006 h 635005"/>
                <a:gd name="connsiteX3" fmla="*/ 0 w 171276"/>
                <a:gd name="connsiteY3" fmla="*/ 635006 h 6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6" h="635005">
                  <a:moveTo>
                    <a:pt x="0" y="0"/>
                  </a:moveTo>
                  <a:lnTo>
                    <a:pt x="171276" y="0"/>
                  </a:lnTo>
                  <a:lnTo>
                    <a:pt x="171276" y="635006"/>
                  </a:lnTo>
                  <a:lnTo>
                    <a:pt x="0" y="635006"/>
                  </a:lnTo>
                  <a:close/>
                </a:path>
              </a:pathLst>
            </a:custGeom>
            <a:grpFill/>
            <a:ln w="68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pic>
        <p:nvPicPr>
          <p:cNvPr id="46" name="Picture 4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C9C61B2-0D2E-40B7-B32E-B022E6ACD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6057" y="2932566"/>
            <a:ext cx="6186126" cy="1665276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2512EF5-7194-446F-ACB9-28DEDD2992E7}"/>
              </a:ext>
            </a:extLst>
          </p:cNvPr>
          <p:cNvSpPr/>
          <p:nvPr/>
        </p:nvSpPr>
        <p:spPr>
          <a:xfrm>
            <a:off x="3213473" y="3374612"/>
            <a:ext cx="179629" cy="179594"/>
          </a:xfrm>
          <a:custGeom>
            <a:avLst/>
            <a:gdLst>
              <a:gd name="connsiteX0" fmla="*/ 298889 w 298984"/>
              <a:gd name="connsiteY0" fmla="*/ 150524 h 298927"/>
              <a:gd name="connsiteX1" fmla="*/ 148394 w 298984"/>
              <a:gd name="connsiteY1" fmla="*/ 298923 h 298927"/>
              <a:gd name="connsiteX2" fmla="*/ 4 w 298984"/>
              <a:gd name="connsiteY2" fmla="*/ 148428 h 298927"/>
              <a:gd name="connsiteX3" fmla="*/ 149156 w 298984"/>
              <a:gd name="connsiteY3" fmla="*/ 29 h 298927"/>
              <a:gd name="connsiteX4" fmla="*/ 298984 w 298984"/>
              <a:gd name="connsiteY4" fmla="*/ 143761 h 298927"/>
              <a:gd name="connsiteX5" fmla="*/ 298984 w 298984"/>
              <a:gd name="connsiteY5" fmla="*/ 150905 h 29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984" h="298927">
                <a:moveTo>
                  <a:pt x="298889" y="150524"/>
                </a:moveTo>
                <a:cubicBezTo>
                  <a:pt x="298308" y="233058"/>
                  <a:pt x="230928" y="299495"/>
                  <a:pt x="148394" y="298923"/>
                </a:cubicBezTo>
                <a:cubicBezTo>
                  <a:pt x="65860" y="298342"/>
                  <a:pt x="-577" y="230962"/>
                  <a:pt x="4" y="148428"/>
                </a:cubicBezTo>
                <a:cubicBezTo>
                  <a:pt x="575" y="66418"/>
                  <a:pt x="67136" y="191"/>
                  <a:pt x="149156" y="29"/>
                </a:cubicBezTo>
                <a:cubicBezTo>
                  <a:pt x="230185" y="-1562"/>
                  <a:pt x="297212" y="62732"/>
                  <a:pt x="298984" y="143761"/>
                </a:cubicBezTo>
                <a:cubicBezTo>
                  <a:pt x="298984" y="146142"/>
                  <a:pt x="298984" y="148524"/>
                  <a:pt x="298984" y="150905"/>
                </a:cubicBezTo>
                <a:close/>
              </a:path>
            </a:pathLst>
          </a:custGeom>
          <a:solidFill>
            <a:srgbClr val="F165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50" name="Graphic 48">
            <a:extLst>
              <a:ext uri="{FF2B5EF4-FFF2-40B4-BE49-F238E27FC236}">
                <a16:creationId xmlns:a16="http://schemas.microsoft.com/office/drawing/2014/main" id="{C0FFCB5B-2555-49A4-89D7-19247E44A807}"/>
              </a:ext>
            </a:extLst>
          </p:cNvPr>
          <p:cNvGrpSpPr/>
          <p:nvPr/>
        </p:nvGrpSpPr>
        <p:grpSpPr>
          <a:xfrm>
            <a:off x="564285" y="2233163"/>
            <a:ext cx="1449639" cy="477658"/>
            <a:chOff x="5334000" y="3176587"/>
            <a:chExt cx="1524571" cy="502348"/>
          </a:xfrm>
          <a:solidFill>
            <a:schemeClr val="bg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FA7816C-4C17-44F4-824C-30D4AF94AD1F}"/>
                </a:ext>
              </a:extLst>
            </p:cNvPr>
            <p:cNvSpPr/>
            <p:nvPr/>
          </p:nvSpPr>
          <p:spPr>
            <a:xfrm>
              <a:off x="5334000" y="3190303"/>
              <a:ext cx="349377" cy="479964"/>
            </a:xfrm>
            <a:custGeom>
              <a:avLst/>
              <a:gdLst>
                <a:gd name="connsiteX0" fmla="*/ 349377 w 349377"/>
                <a:gd name="connsiteY0" fmla="*/ 479965 h 479964"/>
                <a:gd name="connsiteX1" fmla="*/ 0 w 349377"/>
                <a:gd name="connsiteY1" fmla="*/ 479965 h 479964"/>
                <a:gd name="connsiteX2" fmla="*/ 0 w 349377"/>
                <a:gd name="connsiteY2" fmla="*/ 0 h 479964"/>
                <a:gd name="connsiteX3" fmla="*/ 95631 w 349377"/>
                <a:gd name="connsiteY3" fmla="*/ 0 h 479964"/>
                <a:gd name="connsiteX4" fmla="*/ 95631 w 349377"/>
                <a:gd name="connsiteY4" fmla="*/ 390525 h 479964"/>
                <a:gd name="connsiteX5" fmla="*/ 349377 w 349377"/>
                <a:gd name="connsiteY5" fmla="*/ 390525 h 479964"/>
                <a:gd name="connsiteX6" fmla="*/ 349377 w 349377"/>
                <a:gd name="connsiteY6" fmla="*/ 479965 h 47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377" h="479964">
                  <a:moveTo>
                    <a:pt x="349377" y="479965"/>
                  </a:moveTo>
                  <a:lnTo>
                    <a:pt x="0" y="479965"/>
                  </a:lnTo>
                  <a:lnTo>
                    <a:pt x="0" y="0"/>
                  </a:lnTo>
                  <a:lnTo>
                    <a:pt x="95631" y="0"/>
                  </a:lnTo>
                  <a:lnTo>
                    <a:pt x="95631" y="390525"/>
                  </a:lnTo>
                  <a:lnTo>
                    <a:pt x="349377" y="390525"/>
                  </a:lnTo>
                  <a:lnTo>
                    <a:pt x="349377" y="4799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05B80E9-9579-49A7-8A8B-7374FEBB36F9}"/>
                </a:ext>
              </a:extLst>
            </p:cNvPr>
            <p:cNvSpPr/>
            <p:nvPr/>
          </p:nvSpPr>
          <p:spPr>
            <a:xfrm>
              <a:off x="5721762" y="3329082"/>
              <a:ext cx="329564" cy="349757"/>
            </a:xfrm>
            <a:custGeom>
              <a:avLst/>
              <a:gdLst>
                <a:gd name="connsiteX0" fmla="*/ 329565 w 329564"/>
                <a:gd name="connsiteY0" fmla="*/ 174593 h 349757"/>
                <a:gd name="connsiteX1" fmla="*/ 327850 w 329564"/>
                <a:gd name="connsiteY1" fmla="*/ 204787 h 349757"/>
                <a:gd name="connsiteX2" fmla="*/ 92297 w 329564"/>
                <a:gd name="connsiteY2" fmla="*/ 204787 h 349757"/>
                <a:gd name="connsiteX3" fmla="*/ 177641 w 329564"/>
                <a:gd name="connsiteY3" fmla="*/ 273653 h 349757"/>
                <a:gd name="connsiteX4" fmla="*/ 261652 w 329564"/>
                <a:gd name="connsiteY4" fmla="*/ 241744 h 349757"/>
                <a:gd name="connsiteX5" fmla="*/ 314135 w 329564"/>
                <a:gd name="connsiteY5" fmla="*/ 299371 h 349757"/>
                <a:gd name="connsiteX6" fmla="*/ 172498 w 329564"/>
                <a:gd name="connsiteY6" fmla="*/ 349758 h 349757"/>
                <a:gd name="connsiteX7" fmla="*/ 0 w 329564"/>
                <a:gd name="connsiteY7" fmla="*/ 175927 h 349757"/>
                <a:gd name="connsiteX8" fmla="*/ 168021 w 329564"/>
                <a:gd name="connsiteY8" fmla="*/ 0 h 349757"/>
                <a:gd name="connsiteX9" fmla="*/ 329565 w 329564"/>
                <a:gd name="connsiteY9" fmla="*/ 174593 h 349757"/>
                <a:gd name="connsiteX10" fmla="*/ 92583 w 329564"/>
                <a:gd name="connsiteY10" fmla="*/ 143732 h 349757"/>
                <a:gd name="connsiteX11" fmla="*/ 239649 w 329564"/>
                <a:gd name="connsiteY11" fmla="*/ 143732 h 349757"/>
                <a:gd name="connsiteX12" fmla="*/ 167259 w 329564"/>
                <a:gd name="connsiteY12" fmla="*/ 77248 h 349757"/>
                <a:gd name="connsiteX13" fmla="*/ 92583 w 329564"/>
                <a:gd name="connsiteY13" fmla="*/ 143732 h 34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4" h="349757">
                  <a:moveTo>
                    <a:pt x="329565" y="174593"/>
                  </a:moveTo>
                  <a:cubicBezTo>
                    <a:pt x="329565" y="184880"/>
                    <a:pt x="328898" y="197263"/>
                    <a:pt x="327850" y="204787"/>
                  </a:cubicBezTo>
                  <a:lnTo>
                    <a:pt x="92297" y="204787"/>
                  </a:lnTo>
                  <a:cubicBezTo>
                    <a:pt x="101918" y="252793"/>
                    <a:pt x="135541" y="273653"/>
                    <a:pt x="177641" y="273653"/>
                  </a:cubicBezTo>
                  <a:cubicBezTo>
                    <a:pt x="206407" y="273653"/>
                    <a:pt x="237649" y="262033"/>
                    <a:pt x="261652" y="241744"/>
                  </a:cubicBezTo>
                  <a:lnTo>
                    <a:pt x="314135" y="299371"/>
                  </a:lnTo>
                  <a:cubicBezTo>
                    <a:pt x="276416" y="334042"/>
                    <a:pt x="228410" y="349758"/>
                    <a:pt x="172498" y="349758"/>
                  </a:cubicBezTo>
                  <a:cubicBezTo>
                    <a:pt x="70676" y="349758"/>
                    <a:pt x="0" y="280511"/>
                    <a:pt x="0" y="175927"/>
                  </a:cubicBezTo>
                  <a:cubicBezTo>
                    <a:pt x="0" y="71342"/>
                    <a:pt x="68580" y="0"/>
                    <a:pt x="168021" y="0"/>
                  </a:cubicBezTo>
                  <a:cubicBezTo>
                    <a:pt x="263747" y="95"/>
                    <a:pt x="329184" y="71056"/>
                    <a:pt x="329565" y="174593"/>
                  </a:cubicBezTo>
                  <a:close/>
                  <a:moveTo>
                    <a:pt x="92583" y="143732"/>
                  </a:moveTo>
                  <a:lnTo>
                    <a:pt x="239649" y="143732"/>
                  </a:lnTo>
                  <a:cubicBezTo>
                    <a:pt x="231458" y="101251"/>
                    <a:pt x="205740" y="77248"/>
                    <a:pt x="167259" y="77248"/>
                  </a:cubicBezTo>
                  <a:cubicBezTo>
                    <a:pt x="125158" y="77248"/>
                    <a:pt x="100489" y="102584"/>
                    <a:pt x="92583" y="1437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66A2ABE-6B7B-4E84-836C-5EAA570C669C}"/>
                </a:ext>
              </a:extLst>
            </p:cNvPr>
            <p:cNvSpPr/>
            <p:nvPr/>
          </p:nvSpPr>
          <p:spPr>
            <a:xfrm>
              <a:off x="6088094" y="3239356"/>
              <a:ext cx="298608" cy="439388"/>
            </a:xfrm>
            <a:custGeom>
              <a:avLst/>
              <a:gdLst>
                <a:gd name="connsiteX0" fmla="*/ 273844 w 298608"/>
                <a:gd name="connsiteY0" fmla="*/ 178213 h 439388"/>
                <a:gd name="connsiteX1" fmla="*/ 153543 w 298608"/>
                <a:gd name="connsiteY1" fmla="*/ 178213 h 439388"/>
                <a:gd name="connsiteX2" fmla="*/ 153543 w 298608"/>
                <a:gd name="connsiteY2" fmla="*/ 299561 h 439388"/>
                <a:gd name="connsiteX3" fmla="*/ 203264 w 298608"/>
                <a:gd name="connsiteY3" fmla="*/ 356140 h 439388"/>
                <a:gd name="connsiteX4" fmla="*/ 265652 w 298608"/>
                <a:gd name="connsiteY4" fmla="*/ 334518 h 439388"/>
                <a:gd name="connsiteX5" fmla="*/ 298609 w 298608"/>
                <a:gd name="connsiteY5" fmla="*/ 404432 h 439388"/>
                <a:gd name="connsiteX6" fmla="*/ 188595 w 298608"/>
                <a:gd name="connsiteY6" fmla="*/ 439388 h 439388"/>
                <a:gd name="connsiteX7" fmla="*/ 64103 w 298608"/>
                <a:gd name="connsiteY7" fmla="*/ 306705 h 439388"/>
                <a:gd name="connsiteX8" fmla="*/ 64103 w 298608"/>
                <a:gd name="connsiteY8" fmla="*/ 178213 h 439388"/>
                <a:gd name="connsiteX9" fmla="*/ 0 w 298608"/>
                <a:gd name="connsiteY9" fmla="*/ 178213 h 439388"/>
                <a:gd name="connsiteX10" fmla="*/ 0 w 298608"/>
                <a:gd name="connsiteY10" fmla="*/ 98679 h 439388"/>
                <a:gd name="connsiteX11" fmla="*/ 64103 w 298608"/>
                <a:gd name="connsiteY11" fmla="*/ 98679 h 439388"/>
                <a:gd name="connsiteX12" fmla="*/ 64103 w 298608"/>
                <a:gd name="connsiteY12" fmla="*/ 0 h 439388"/>
                <a:gd name="connsiteX13" fmla="*/ 153543 w 298608"/>
                <a:gd name="connsiteY13" fmla="*/ 0 h 439388"/>
                <a:gd name="connsiteX14" fmla="*/ 153543 w 298608"/>
                <a:gd name="connsiteY14" fmla="*/ 98774 h 439388"/>
                <a:gd name="connsiteX15" fmla="*/ 273844 w 298608"/>
                <a:gd name="connsiteY15" fmla="*/ 98774 h 439388"/>
                <a:gd name="connsiteX16" fmla="*/ 273844 w 298608"/>
                <a:gd name="connsiteY16" fmla="*/ 178213 h 439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608" h="439388">
                  <a:moveTo>
                    <a:pt x="273844" y="178213"/>
                  </a:moveTo>
                  <a:lnTo>
                    <a:pt x="153543" y="178213"/>
                  </a:lnTo>
                  <a:lnTo>
                    <a:pt x="153543" y="299561"/>
                  </a:lnTo>
                  <a:cubicBezTo>
                    <a:pt x="153543" y="341090"/>
                    <a:pt x="175450" y="356140"/>
                    <a:pt x="203264" y="356140"/>
                  </a:cubicBezTo>
                  <a:cubicBezTo>
                    <a:pt x="224504" y="356140"/>
                    <a:pt x="247460" y="345472"/>
                    <a:pt x="265652" y="334518"/>
                  </a:cubicBezTo>
                  <a:lnTo>
                    <a:pt x="298609" y="404432"/>
                  </a:lnTo>
                  <a:cubicBezTo>
                    <a:pt x="269462" y="424339"/>
                    <a:pt x="235839" y="439388"/>
                    <a:pt x="188595" y="439388"/>
                  </a:cubicBezTo>
                  <a:cubicBezTo>
                    <a:pt x="106299" y="439388"/>
                    <a:pt x="64103" y="392716"/>
                    <a:pt x="64103" y="306705"/>
                  </a:cubicBezTo>
                  <a:lnTo>
                    <a:pt x="64103" y="178213"/>
                  </a:lnTo>
                  <a:lnTo>
                    <a:pt x="0" y="178213"/>
                  </a:lnTo>
                  <a:lnTo>
                    <a:pt x="0" y="98679"/>
                  </a:lnTo>
                  <a:lnTo>
                    <a:pt x="64103" y="98679"/>
                  </a:lnTo>
                  <a:lnTo>
                    <a:pt x="64103" y="0"/>
                  </a:lnTo>
                  <a:lnTo>
                    <a:pt x="153543" y="0"/>
                  </a:lnTo>
                  <a:lnTo>
                    <a:pt x="153543" y="98774"/>
                  </a:lnTo>
                  <a:lnTo>
                    <a:pt x="273844" y="98774"/>
                  </a:lnTo>
                  <a:lnTo>
                    <a:pt x="273844" y="1782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E15C01C-464D-416F-BD9B-E4CF91474C6F}"/>
                </a:ext>
              </a:extLst>
            </p:cNvPr>
            <p:cNvSpPr/>
            <p:nvPr/>
          </p:nvSpPr>
          <p:spPr>
            <a:xfrm>
              <a:off x="6422707" y="3176587"/>
              <a:ext cx="123443" cy="204311"/>
            </a:xfrm>
            <a:custGeom>
              <a:avLst/>
              <a:gdLst>
                <a:gd name="connsiteX0" fmla="*/ 123444 w 123443"/>
                <a:gd name="connsiteY0" fmla="*/ 0 h 204311"/>
                <a:gd name="connsiteX1" fmla="*/ 75438 w 123443"/>
                <a:gd name="connsiteY1" fmla="*/ 204311 h 204311"/>
                <a:gd name="connsiteX2" fmla="*/ 0 w 123443"/>
                <a:gd name="connsiteY2" fmla="*/ 204311 h 204311"/>
                <a:gd name="connsiteX3" fmla="*/ 22955 w 123443"/>
                <a:gd name="connsiteY3" fmla="*/ 0 h 204311"/>
                <a:gd name="connsiteX4" fmla="*/ 123444 w 123443"/>
                <a:gd name="connsiteY4" fmla="*/ 0 h 204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443" h="204311">
                  <a:moveTo>
                    <a:pt x="123444" y="0"/>
                  </a:moveTo>
                  <a:lnTo>
                    <a:pt x="75438" y="204311"/>
                  </a:lnTo>
                  <a:lnTo>
                    <a:pt x="0" y="204311"/>
                  </a:lnTo>
                  <a:lnTo>
                    <a:pt x="22955" y="0"/>
                  </a:lnTo>
                  <a:lnTo>
                    <a:pt x="123444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09F8B2F-F8F7-43B5-8CB4-6D40EEBBCAB3}"/>
                </a:ext>
              </a:extLst>
            </p:cNvPr>
            <p:cNvSpPr/>
            <p:nvPr/>
          </p:nvSpPr>
          <p:spPr>
            <a:xfrm>
              <a:off x="6558248" y="3329558"/>
              <a:ext cx="300323" cy="349377"/>
            </a:xfrm>
            <a:custGeom>
              <a:avLst/>
              <a:gdLst>
                <a:gd name="connsiteX0" fmla="*/ 261461 w 300323"/>
                <a:gd name="connsiteY0" fmla="*/ 101060 h 349377"/>
                <a:gd name="connsiteX1" fmla="*/ 155543 w 300323"/>
                <a:gd name="connsiteY1" fmla="*/ 74009 h 349377"/>
                <a:gd name="connsiteX2" fmla="*/ 104489 w 300323"/>
                <a:gd name="connsiteY2" fmla="*/ 104204 h 349377"/>
                <a:gd name="connsiteX3" fmla="*/ 158687 w 300323"/>
                <a:gd name="connsiteY3" fmla="*/ 132683 h 349377"/>
                <a:gd name="connsiteX4" fmla="*/ 188214 w 300323"/>
                <a:gd name="connsiteY4" fmla="*/ 137160 h 349377"/>
                <a:gd name="connsiteX5" fmla="*/ 300323 w 300323"/>
                <a:gd name="connsiteY5" fmla="*/ 236601 h 349377"/>
                <a:gd name="connsiteX6" fmla="*/ 147733 w 300323"/>
                <a:gd name="connsiteY6" fmla="*/ 349377 h 349377"/>
                <a:gd name="connsiteX7" fmla="*/ 0 w 300323"/>
                <a:gd name="connsiteY7" fmla="*/ 310325 h 349377"/>
                <a:gd name="connsiteX8" fmla="*/ 35338 w 300323"/>
                <a:gd name="connsiteY8" fmla="*/ 242411 h 349377"/>
                <a:gd name="connsiteX9" fmla="*/ 148495 w 300323"/>
                <a:gd name="connsiteY9" fmla="*/ 274987 h 349377"/>
                <a:gd name="connsiteX10" fmla="*/ 209836 w 300323"/>
                <a:gd name="connsiteY10" fmla="*/ 243745 h 349377"/>
                <a:gd name="connsiteX11" fmla="*/ 154686 w 300323"/>
                <a:gd name="connsiteY11" fmla="*/ 213265 h 349377"/>
                <a:gd name="connsiteX12" fmla="*/ 127635 w 300323"/>
                <a:gd name="connsiteY12" fmla="*/ 209455 h 349377"/>
                <a:gd name="connsiteX13" fmla="*/ 12763 w 300323"/>
                <a:gd name="connsiteY13" fmla="*/ 108680 h 349377"/>
                <a:gd name="connsiteX14" fmla="*/ 152971 w 300323"/>
                <a:gd name="connsiteY14" fmla="*/ 0 h 349377"/>
                <a:gd name="connsiteX15" fmla="*/ 291846 w 300323"/>
                <a:gd name="connsiteY15" fmla="*/ 31528 h 349377"/>
                <a:gd name="connsiteX16" fmla="*/ 261461 w 300323"/>
                <a:gd name="connsiteY16" fmla="*/ 101060 h 3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323" h="349377">
                  <a:moveTo>
                    <a:pt x="261461" y="101060"/>
                  </a:moveTo>
                  <a:cubicBezTo>
                    <a:pt x="235077" y="88011"/>
                    <a:pt x="192881" y="74295"/>
                    <a:pt x="155543" y="74009"/>
                  </a:cubicBezTo>
                  <a:cubicBezTo>
                    <a:pt x="121634" y="74009"/>
                    <a:pt x="104489" y="86011"/>
                    <a:pt x="104489" y="104204"/>
                  </a:cubicBezTo>
                  <a:cubicBezTo>
                    <a:pt x="104489" y="123444"/>
                    <a:pt x="128492" y="128207"/>
                    <a:pt x="158687" y="132683"/>
                  </a:cubicBezTo>
                  <a:lnTo>
                    <a:pt x="188214" y="137160"/>
                  </a:lnTo>
                  <a:cubicBezTo>
                    <a:pt x="260223" y="148114"/>
                    <a:pt x="300323" y="180404"/>
                    <a:pt x="300323" y="236601"/>
                  </a:cubicBezTo>
                  <a:cubicBezTo>
                    <a:pt x="300323" y="305181"/>
                    <a:pt x="244126" y="349377"/>
                    <a:pt x="147733" y="349377"/>
                  </a:cubicBezTo>
                  <a:cubicBezTo>
                    <a:pt x="102489" y="349377"/>
                    <a:pt x="43148" y="340805"/>
                    <a:pt x="0" y="310325"/>
                  </a:cubicBezTo>
                  <a:lnTo>
                    <a:pt x="35338" y="242411"/>
                  </a:lnTo>
                  <a:cubicBezTo>
                    <a:pt x="63817" y="261271"/>
                    <a:pt x="98393" y="274987"/>
                    <a:pt x="148495" y="274987"/>
                  </a:cubicBezTo>
                  <a:cubicBezTo>
                    <a:pt x="190024" y="274987"/>
                    <a:pt x="209836" y="263366"/>
                    <a:pt x="209836" y="243745"/>
                  </a:cubicBezTo>
                  <a:cubicBezTo>
                    <a:pt x="209836" y="227648"/>
                    <a:pt x="193072" y="218694"/>
                    <a:pt x="154686" y="213265"/>
                  </a:cubicBezTo>
                  <a:lnTo>
                    <a:pt x="127635" y="209455"/>
                  </a:lnTo>
                  <a:cubicBezTo>
                    <a:pt x="50863" y="198787"/>
                    <a:pt x="12763" y="165259"/>
                    <a:pt x="12763" y="108680"/>
                  </a:cubicBezTo>
                  <a:cubicBezTo>
                    <a:pt x="12763" y="40481"/>
                    <a:pt x="65532" y="0"/>
                    <a:pt x="152971" y="0"/>
                  </a:cubicBezTo>
                  <a:cubicBezTo>
                    <a:pt x="206121" y="0"/>
                    <a:pt x="247650" y="9906"/>
                    <a:pt x="291846" y="31528"/>
                  </a:cubicBezTo>
                  <a:lnTo>
                    <a:pt x="261461" y="1010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338BB75-2BBA-404D-9EB8-822EB8E87364}"/>
              </a:ext>
            </a:extLst>
          </p:cNvPr>
          <p:cNvGrpSpPr/>
          <p:nvPr/>
        </p:nvGrpSpPr>
        <p:grpSpPr>
          <a:xfrm>
            <a:off x="532417" y="5884842"/>
            <a:ext cx="2207162" cy="469235"/>
            <a:chOff x="532417" y="5938838"/>
            <a:chExt cx="1990197" cy="423109"/>
          </a:xfrm>
        </p:grpSpPr>
        <p:sp>
          <p:nvSpPr>
            <p:cNvPr id="45" name="Freeform: Shape 19">
              <a:extLst>
                <a:ext uri="{FF2B5EF4-FFF2-40B4-BE49-F238E27FC236}">
                  <a16:creationId xmlns:a16="http://schemas.microsoft.com/office/drawing/2014/main" id="{28CB95E7-5A1B-DD48-B5FA-C21EA6E4C2FF}"/>
                </a:ext>
              </a:extLst>
            </p:cNvPr>
            <p:cNvSpPr/>
            <p:nvPr/>
          </p:nvSpPr>
          <p:spPr>
            <a:xfrm>
              <a:off x="532417" y="5938838"/>
              <a:ext cx="427987" cy="423109"/>
            </a:xfrm>
            <a:custGeom>
              <a:avLst/>
              <a:gdLst>
                <a:gd name="connsiteX0" fmla="*/ 1022017 w 1440964"/>
                <a:gd name="connsiteY0" fmla="*/ 40027 h 1440964"/>
                <a:gd name="connsiteX1" fmla="*/ 200134 w 1440964"/>
                <a:gd name="connsiteY1" fmla="*/ 40027 h 1440964"/>
                <a:gd name="connsiteX2" fmla="*/ 280187 w 1440964"/>
                <a:gd name="connsiteY2" fmla="*/ 317546 h 1440964"/>
                <a:gd name="connsiteX3" fmla="*/ 1022017 w 1440964"/>
                <a:gd name="connsiteY3" fmla="*/ 317546 h 1440964"/>
                <a:gd name="connsiteX4" fmla="*/ 1160777 w 1440964"/>
                <a:gd name="connsiteY4" fmla="*/ 456305 h 1440964"/>
                <a:gd name="connsiteX5" fmla="*/ 1160777 w 1440964"/>
                <a:gd name="connsiteY5" fmla="*/ 595065 h 1440964"/>
                <a:gd name="connsiteX6" fmla="*/ 461642 w 1440964"/>
                <a:gd name="connsiteY6" fmla="*/ 595065 h 1440964"/>
                <a:gd name="connsiteX7" fmla="*/ 40027 w 1440964"/>
                <a:gd name="connsiteY7" fmla="*/ 1022017 h 1440964"/>
                <a:gd name="connsiteX8" fmla="*/ 461642 w 1440964"/>
                <a:gd name="connsiteY8" fmla="*/ 1443633 h 1440964"/>
                <a:gd name="connsiteX9" fmla="*/ 1022017 w 1440964"/>
                <a:gd name="connsiteY9" fmla="*/ 1443633 h 1440964"/>
                <a:gd name="connsiteX10" fmla="*/ 1443633 w 1440964"/>
                <a:gd name="connsiteY10" fmla="*/ 1022017 h 1440964"/>
                <a:gd name="connsiteX11" fmla="*/ 1443633 w 1440964"/>
                <a:gd name="connsiteY11" fmla="*/ 744498 h 1440964"/>
                <a:gd name="connsiteX12" fmla="*/ 1443633 w 1440964"/>
                <a:gd name="connsiteY12" fmla="*/ 605739 h 1440964"/>
                <a:gd name="connsiteX13" fmla="*/ 1443633 w 1440964"/>
                <a:gd name="connsiteY13" fmla="*/ 461642 h 1440964"/>
                <a:gd name="connsiteX14" fmla="*/ 1022017 w 1440964"/>
                <a:gd name="connsiteY14" fmla="*/ 40027 h 1440964"/>
                <a:gd name="connsiteX15" fmla="*/ 1160777 w 1440964"/>
                <a:gd name="connsiteY15" fmla="*/ 1022017 h 1440964"/>
                <a:gd name="connsiteX16" fmla="*/ 1022017 w 1440964"/>
                <a:gd name="connsiteY16" fmla="*/ 1160777 h 1440964"/>
                <a:gd name="connsiteX17" fmla="*/ 461642 w 1440964"/>
                <a:gd name="connsiteY17" fmla="*/ 1160777 h 1440964"/>
                <a:gd name="connsiteX18" fmla="*/ 322883 w 1440964"/>
                <a:gd name="connsiteY18" fmla="*/ 1022017 h 1440964"/>
                <a:gd name="connsiteX19" fmla="*/ 461642 w 1440964"/>
                <a:gd name="connsiteY19" fmla="*/ 883258 h 1440964"/>
                <a:gd name="connsiteX20" fmla="*/ 1160777 w 1440964"/>
                <a:gd name="connsiteY20" fmla="*/ 883258 h 1440964"/>
                <a:gd name="connsiteX21" fmla="*/ 1160777 w 1440964"/>
                <a:gd name="connsiteY21" fmla="*/ 1022017 h 1440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40964" h="1440964">
                  <a:moveTo>
                    <a:pt x="1022017" y="40027"/>
                  </a:moveTo>
                  <a:lnTo>
                    <a:pt x="200134" y="40027"/>
                  </a:lnTo>
                  <a:lnTo>
                    <a:pt x="280187" y="317546"/>
                  </a:lnTo>
                  <a:lnTo>
                    <a:pt x="1022017" y="317546"/>
                  </a:lnTo>
                  <a:cubicBezTo>
                    <a:pt x="1096734" y="317546"/>
                    <a:pt x="1160777" y="381589"/>
                    <a:pt x="1160777" y="456305"/>
                  </a:cubicBezTo>
                  <a:lnTo>
                    <a:pt x="1160777" y="595065"/>
                  </a:lnTo>
                  <a:lnTo>
                    <a:pt x="461642" y="595065"/>
                  </a:lnTo>
                  <a:cubicBezTo>
                    <a:pt x="226818" y="600402"/>
                    <a:pt x="40027" y="787193"/>
                    <a:pt x="40027" y="1022017"/>
                  </a:cubicBezTo>
                  <a:cubicBezTo>
                    <a:pt x="40027" y="1256841"/>
                    <a:pt x="226818" y="1443633"/>
                    <a:pt x="461642" y="1443633"/>
                  </a:cubicBezTo>
                  <a:lnTo>
                    <a:pt x="1022017" y="1443633"/>
                  </a:lnTo>
                  <a:cubicBezTo>
                    <a:pt x="1251504" y="1443633"/>
                    <a:pt x="1443633" y="1256841"/>
                    <a:pt x="1443633" y="1022017"/>
                  </a:cubicBezTo>
                  <a:lnTo>
                    <a:pt x="1443633" y="744498"/>
                  </a:lnTo>
                  <a:lnTo>
                    <a:pt x="1443633" y="605739"/>
                  </a:lnTo>
                  <a:lnTo>
                    <a:pt x="1443633" y="461642"/>
                  </a:lnTo>
                  <a:cubicBezTo>
                    <a:pt x="1438296" y="226818"/>
                    <a:pt x="1251504" y="40027"/>
                    <a:pt x="1022017" y="40027"/>
                  </a:cubicBezTo>
                  <a:close/>
                  <a:moveTo>
                    <a:pt x="1160777" y="1022017"/>
                  </a:moveTo>
                  <a:cubicBezTo>
                    <a:pt x="1160777" y="1096734"/>
                    <a:pt x="1096734" y="1160777"/>
                    <a:pt x="1022017" y="1160777"/>
                  </a:cubicBezTo>
                  <a:lnTo>
                    <a:pt x="461642" y="1160777"/>
                  </a:lnTo>
                  <a:cubicBezTo>
                    <a:pt x="386926" y="1160777"/>
                    <a:pt x="322883" y="1096734"/>
                    <a:pt x="322883" y="1022017"/>
                  </a:cubicBezTo>
                  <a:cubicBezTo>
                    <a:pt x="322883" y="947300"/>
                    <a:pt x="386926" y="883258"/>
                    <a:pt x="461642" y="883258"/>
                  </a:cubicBezTo>
                  <a:lnTo>
                    <a:pt x="1160777" y="883258"/>
                  </a:lnTo>
                  <a:lnTo>
                    <a:pt x="1160777" y="1022017"/>
                  </a:lnTo>
                  <a:close/>
                </a:path>
              </a:pathLst>
            </a:custGeom>
            <a:gradFill>
              <a:gsLst>
                <a:gs pos="100000">
                  <a:schemeClr val="accent4"/>
                </a:gs>
                <a:gs pos="0">
                  <a:schemeClr val="accent2"/>
                </a:gs>
              </a:gsLst>
              <a:lin ang="2064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21">
              <a:extLst>
                <a:ext uri="{FF2B5EF4-FFF2-40B4-BE49-F238E27FC236}">
                  <a16:creationId xmlns:a16="http://schemas.microsoft.com/office/drawing/2014/main" id="{8C25D3EF-33CA-9B4E-A4B5-7E9EA3F7CF9F}"/>
                </a:ext>
              </a:extLst>
            </p:cNvPr>
            <p:cNvSpPr/>
            <p:nvPr/>
          </p:nvSpPr>
          <p:spPr>
            <a:xfrm>
              <a:off x="992107" y="6103380"/>
              <a:ext cx="110959" cy="94024"/>
            </a:xfrm>
            <a:custGeom>
              <a:avLst/>
              <a:gdLst>
                <a:gd name="connsiteX0" fmla="*/ 296198 w 373583"/>
                <a:gd name="connsiteY0" fmla="*/ 40027 h 320214"/>
                <a:gd name="connsiteX1" fmla="*/ 40027 w 373583"/>
                <a:gd name="connsiteY1" fmla="*/ 40027 h 320214"/>
                <a:gd name="connsiteX2" fmla="*/ 40027 w 373583"/>
                <a:gd name="connsiteY2" fmla="*/ 317546 h 320214"/>
                <a:gd name="connsiteX3" fmla="*/ 376252 w 373583"/>
                <a:gd name="connsiteY3" fmla="*/ 317546 h 32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583" h="320214">
                  <a:moveTo>
                    <a:pt x="296198" y="40027"/>
                  </a:moveTo>
                  <a:lnTo>
                    <a:pt x="40027" y="40027"/>
                  </a:lnTo>
                  <a:lnTo>
                    <a:pt x="40027" y="317546"/>
                  </a:lnTo>
                  <a:lnTo>
                    <a:pt x="376252" y="317546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22">
              <a:extLst>
                <a:ext uri="{FF2B5EF4-FFF2-40B4-BE49-F238E27FC236}">
                  <a16:creationId xmlns:a16="http://schemas.microsoft.com/office/drawing/2014/main" id="{4D79F46B-8509-E342-8AE7-B992ADFE65B7}"/>
                </a:ext>
              </a:extLst>
            </p:cNvPr>
            <p:cNvSpPr/>
            <p:nvPr userDrawn="1"/>
          </p:nvSpPr>
          <p:spPr>
            <a:xfrm>
              <a:off x="1143546" y="5955350"/>
              <a:ext cx="1379068" cy="344755"/>
            </a:xfrm>
            <a:custGeom>
              <a:avLst/>
              <a:gdLst>
                <a:gd name="connsiteX0" fmla="*/ 805674 w 4643106"/>
                <a:gd name="connsiteY0" fmla="*/ 965781 h 1174118"/>
                <a:gd name="connsiteX1" fmla="*/ 682925 w 4643106"/>
                <a:gd name="connsiteY1" fmla="*/ 965781 h 1174118"/>
                <a:gd name="connsiteX2" fmla="*/ 682925 w 4643106"/>
                <a:gd name="connsiteY2" fmla="*/ 896401 h 1174118"/>
                <a:gd name="connsiteX3" fmla="*/ 506807 w 4643106"/>
                <a:gd name="connsiteY3" fmla="*/ 976455 h 1174118"/>
                <a:gd name="connsiteX4" fmla="*/ 223951 w 4643106"/>
                <a:gd name="connsiteY4" fmla="*/ 682925 h 1174118"/>
                <a:gd name="connsiteX5" fmla="*/ 506807 w 4643106"/>
                <a:gd name="connsiteY5" fmla="*/ 389396 h 1174118"/>
                <a:gd name="connsiteX6" fmla="*/ 682925 w 4643106"/>
                <a:gd name="connsiteY6" fmla="*/ 469449 h 1174118"/>
                <a:gd name="connsiteX7" fmla="*/ 682925 w 4643106"/>
                <a:gd name="connsiteY7" fmla="*/ 405406 h 1174118"/>
                <a:gd name="connsiteX8" fmla="*/ 805674 w 4643106"/>
                <a:gd name="connsiteY8" fmla="*/ 405406 h 1174118"/>
                <a:gd name="connsiteX9" fmla="*/ 805674 w 4643106"/>
                <a:gd name="connsiteY9" fmla="*/ 965781 h 1174118"/>
                <a:gd name="connsiteX10" fmla="*/ 352037 w 4643106"/>
                <a:gd name="connsiteY10" fmla="*/ 688262 h 1174118"/>
                <a:gd name="connsiteX11" fmla="*/ 522818 w 4643106"/>
                <a:gd name="connsiteY11" fmla="*/ 869717 h 1174118"/>
                <a:gd name="connsiteX12" fmla="*/ 693599 w 4643106"/>
                <a:gd name="connsiteY12" fmla="*/ 688262 h 1174118"/>
                <a:gd name="connsiteX13" fmla="*/ 522818 w 4643106"/>
                <a:gd name="connsiteY13" fmla="*/ 506807 h 1174118"/>
                <a:gd name="connsiteX14" fmla="*/ 352037 w 4643106"/>
                <a:gd name="connsiteY14" fmla="*/ 688262 h 1174118"/>
                <a:gd name="connsiteX15" fmla="*/ 1862381 w 4643106"/>
                <a:gd name="connsiteY15" fmla="*/ 613546 h 1174118"/>
                <a:gd name="connsiteX16" fmla="*/ 1862381 w 4643106"/>
                <a:gd name="connsiteY16" fmla="*/ 965781 h 1174118"/>
                <a:gd name="connsiteX17" fmla="*/ 1739632 w 4643106"/>
                <a:gd name="connsiteY17" fmla="*/ 965781 h 1174118"/>
                <a:gd name="connsiteX18" fmla="*/ 1739632 w 4643106"/>
                <a:gd name="connsiteY18" fmla="*/ 650904 h 1174118"/>
                <a:gd name="connsiteX19" fmla="*/ 1611547 w 4643106"/>
                <a:gd name="connsiteY19" fmla="*/ 501470 h 1174118"/>
                <a:gd name="connsiteX20" fmla="*/ 1467450 w 4643106"/>
                <a:gd name="connsiteY20" fmla="*/ 650904 h 1174118"/>
                <a:gd name="connsiteX21" fmla="*/ 1467450 w 4643106"/>
                <a:gd name="connsiteY21" fmla="*/ 960444 h 1174118"/>
                <a:gd name="connsiteX22" fmla="*/ 1344701 w 4643106"/>
                <a:gd name="connsiteY22" fmla="*/ 960444 h 1174118"/>
                <a:gd name="connsiteX23" fmla="*/ 1344701 w 4643106"/>
                <a:gd name="connsiteY23" fmla="*/ 645567 h 1174118"/>
                <a:gd name="connsiteX24" fmla="*/ 1216616 w 4643106"/>
                <a:gd name="connsiteY24" fmla="*/ 496134 h 1174118"/>
                <a:gd name="connsiteX25" fmla="*/ 1072519 w 4643106"/>
                <a:gd name="connsiteY25" fmla="*/ 645567 h 1174118"/>
                <a:gd name="connsiteX26" fmla="*/ 1072519 w 4643106"/>
                <a:gd name="connsiteY26" fmla="*/ 955107 h 1174118"/>
                <a:gd name="connsiteX27" fmla="*/ 949770 w 4643106"/>
                <a:gd name="connsiteY27" fmla="*/ 955107 h 1174118"/>
                <a:gd name="connsiteX28" fmla="*/ 949770 w 4643106"/>
                <a:gd name="connsiteY28" fmla="*/ 405406 h 1174118"/>
                <a:gd name="connsiteX29" fmla="*/ 1072519 w 4643106"/>
                <a:gd name="connsiteY29" fmla="*/ 405406 h 1174118"/>
                <a:gd name="connsiteX30" fmla="*/ 1072519 w 4643106"/>
                <a:gd name="connsiteY30" fmla="*/ 474786 h 1174118"/>
                <a:gd name="connsiteX31" fmla="*/ 1243300 w 4643106"/>
                <a:gd name="connsiteY31" fmla="*/ 389396 h 1174118"/>
                <a:gd name="connsiteX32" fmla="*/ 1435429 w 4643106"/>
                <a:gd name="connsiteY32" fmla="*/ 490797 h 1174118"/>
                <a:gd name="connsiteX33" fmla="*/ 1638231 w 4643106"/>
                <a:gd name="connsiteY33" fmla="*/ 389396 h 1174118"/>
                <a:gd name="connsiteX34" fmla="*/ 1862381 w 4643106"/>
                <a:gd name="connsiteY34" fmla="*/ 613546 h 1174118"/>
                <a:gd name="connsiteX35" fmla="*/ 3260650 w 4643106"/>
                <a:gd name="connsiteY35" fmla="*/ 688262 h 1174118"/>
                <a:gd name="connsiteX36" fmla="*/ 2956446 w 4643106"/>
                <a:gd name="connsiteY36" fmla="*/ 981792 h 1174118"/>
                <a:gd name="connsiteX37" fmla="*/ 2652243 w 4643106"/>
                <a:gd name="connsiteY37" fmla="*/ 688262 h 1174118"/>
                <a:gd name="connsiteX38" fmla="*/ 2956446 w 4643106"/>
                <a:gd name="connsiteY38" fmla="*/ 394732 h 1174118"/>
                <a:gd name="connsiteX39" fmla="*/ 3260650 w 4643106"/>
                <a:gd name="connsiteY39" fmla="*/ 688262 h 1174118"/>
                <a:gd name="connsiteX40" fmla="*/ 2780329 w 4643106"/>
                <a:gd name="connsiteY40" fmla="*/ 688262 h 1174118"/>
                <a:gd name="connsiteX41" fmla="*/ 2956446 w 4643106"/>
                <a:gd name="connsiteY41" fmla="*/ 869717 h 1174118"/>
                <a:gd name="connsiteX42" fmla="*/ 3132564 w 4643106"/>
                <a:gd name="connsiteY42" fmla="*/ 688262 h 1174118"/>
                <a:gd name="connsiteX43" fmla="*/ 2956446 w 4643106"/>
                <a:gd name="connsiteY43" fmla="*/ 506807 h 1174118"/>
                <a:gd name="connsiteX44" fmla="*/ 2780329 w 4643106"/>
                <a:gd name="connsiteY44" fmla="*/ 688262 h 1174118"/>
                <a:gd name="connsiteX45" fmla="*/ 3853046 w 4643106"/>
                <a:gd name="connsiteY45" fmla="*/ 480123 h 1174118"/>
                <a:gd name="connsiteX46" fmla="*/ 3772993 w 4643106"/>
                <a:gd name="connsiteY46" fmla="*/ 565513 h 1174118"/>
                <a:gd name="connsiteX47" fmla="*/ 3639570 w 4643106"/>
                <a:gd name="connsiteY47" fmla="*/ 506807 h 1174118"/>
                <a:gd name="connsiteX48" fmla="*/ 3474126 w 4643106"/>
                <a:gd name="connsiteY48" fmla="*/ 688262 h 1174118"/>
                <a:gd name="connsiteX49" fmla="*/ 3639570 w 4643106"/>
                <a:gd name="connsiteY49" fmla="*/ 869717 h 1174118"/>
                <a:gd name="connsiteX50" fmla="*/ 3778330 w 4643106"/>
                <a:gd name="connsiteY50" fmla="*/ 811011 h 1174118"/>
                <a:gd name="connsiteX51" fmla="*/ 3853046 w 4643106"/>
                <a:gd name="connsiteY51" fmla="*/ 891064 h 1174118"/>
                <a:gd name="connsiteX52" fmla="*/ 3644907 w 4643106"/>
                <a:gd name="connsiteY52" fmla="*/ 981792 h 1174118"/>
                <a:gd name="connsiteX53" fmla="*/ 3351377 w 4643106"/>
                <a:gd name="connsiteY53" fmla="*/ 688262 h 1174118"/>
                <a:gd name="connsiteX54" fmla="*/ 3644907 w 4643106"/>
                <a:gd name="connsiteY54" fmla="*/ 394732 h 1174118"/>
                <a:gd name="connsiteX55" fmla="*/ 3853046 w 4643106"/>
                <a:gd name="connsiteY55" fmla="*/ 480123 h 1174118"/>
                <a:gd name="connsiteX56" fmla="*/ 4354716 w 4643106"/>
                <a:gd name="connsiteY56" fmla="*/ 544166 h 1174118"/>
                <a:gd name="connsiteX57" fmla="*/ 4183934 w 4643106"/>
                <a:gd name="connsiteY57" fmla="*/ 496134 h 1174118"/>
                <a:gd name="connsiteX58" fmla="*/ 4077196 w 4643106"/>
                <a:gd name="connsiteY58" fmla="*/ 565513 h 1174118"/>
                <a:gd name="connsiteX59" fmla="*/ 4167924 w 4643106"/>
                <a:gd name="connsiteY59" fmla="*/ 624219 h 1174118"/>
                <a:gd name="connsiteX60" fmla="*/ 4226630 w 4643106"/>
                <a:gd name="connsiteY60" fmla="*/ 634893 h 1174118"/>
                <a:gd name="connsiteX61" fmla="*/ 4424095 w 4643106"/>
                <a:gd name="connsiteY61" fmla="*/ 800337 h 1174118"/>
                <a:gd name="connsiteX62" fmla="*/ 4167924 w 4643106"/>
                <a:gd name="connsiteY62" fmla="*/ 981792 h 1174118"/>
                <a:gd name="connsiteX63" fmla="*/ 3927763 w 4643106"/>
                <a:gd name="connsiteY63" fmla="*/ 912412 h 1174118"/>
                <a:gd name="connsiteX64" fmla="*/ 3986469 w 4643106"/>
                <a:gd name="connsiteY64" fmla="*/ 821685 h 1174118"/>
                <a:gd name="connsiteX65" fmla="*/ 4173261 w 4643106"/>
                <a:gd name="connsiteY65" fmla="*/ 880391 h 1174118"/>
                <a:gd name="connsiteX66" fmla="*/ 4301347 w 4643106"/>
                <a:gd name="connsiteY66" fmla="*/ 811011 h 1174118"/>
                <a:gd name="connsiteX67" fmla="*/ 4205282 w 4643106"/>
                <a:gd name="connsiteY67" fmla="*/ 746968 h 1174118"/>
                <a:gd name="connsiteX68" fmla="*/ 4146576 w 4643106"/>
                <a:gd name="connsiteY68" fmla="*/ 741631 h 1174118"/>
                <a:gd name="connsiteX69" fmla="*/ 3954448 w 4643106"/>
                <a:gd name="connsiteY69" fmla="*/ 576187 h 1174118"/>
                <a:gd name="connsiteX70" fmla="*/ 4183934 w 4643106"/>
                <a:gd name="connsiteY70" fmla="*/ 394732 h 1174118"/>
                <a:gd name="connsiteX71" fmla="*/ 4413421 w 4643106"/>
                <a:gd name="connsiteY71" fmla="*/ 453438 h 1174118"/>
                <a:gd name="connsiteX72" fmla="*/ 4354716 w 4643106"/>
                <a:gd name="connsiteY72" fmla="*/ 544166 h 1174118"/>
                <a:gd name="connsiteX73" fmla="*/ 2422756 w 4643106"/>
                <a:gd name="connsiteY73" fmla="*/ 474786 h 1174118"/>
                <a:gd name="connsiteX74" fmla="*/ 2422756 w 4643106"/>
                <a:gd name="connsiteY74" fmla="*/ 266647 h 1174118"/>
                <a:gd name="connsiteX75" fmla="*/ 2545505 w 4643106"/>
                <a:gd name="connsiteY75" fmla="*/ 223951 h 1174118"/>
                <a:gd name="connsiteX76" fmla="*/ 2545505 w 4643106"/>
                <a:gd name="connsiteY76" fmla="*/ 965781 h 1174118"/>
                <a:gd name="connsiteX77" fmla="*/ 2422756 w 4643106"/>
                <a:gd name="connsiteY77" fmla="*/ 965781 h 1174118"/>
                <a:gd name="connsiteX78" fmla="*/ 2422756 w 4643106"/>
                <a:gd name="connsiteY78" fmla="*/ 896401 h 1174118"/>
                <a:gd name="connsiteX79" fmla="*/ 2246638 w 4643106"/>
                <a:gd name="connsiteY79" fmla="*/ 976455 h 1174118"/>
                <a:gd name="connsiteX80" fmla="*/ 1963782 w 4643106"/>
                <a:gd name="connsiteY80" fmla="*/ 682925 h 1174118"/>
                <a:gd name="connsiteX81" fmla="*/ 2246638 w 4643106"/>
                <a:gd name="connsiteY81" fmla="*/ 389396 h 1174118"/>
                <a:gd name="connsiteX82" fmla="*/ 2422756 w 4643106"/>
                <a:gd name="connsiteY82" fmla="*/ 474786 h 1174118"/>
                <a:gd name="connsiteX83" fmla="*/ 2091868 w 4643106"/>
                <a:gd name="connsiteY83" fmla="*/ 688262 h 1174118"/>
                <a:gd name="connsiteX84" fmla="*/ 2262649 w 4643106"/>
                <a:gd name="connsiteY84" fmla="*/ 869717 h 1174118"/>
                <a:gd name="connsiteX85" fmla="*/ 2433430 w 4643106"/>
                <a:gd name="connsiteY85" fmla="*/ 688262 h 1174118"/>
                <a:gd name="connsiteX86" fmla="*/ 2262649 w 4643106"/>
                <a:gd name="connsiteY86" fmla="*/ 506807 h 1174118"/>
                <a:gd name="connsiteX87" fmla="*/ 2091868 w 4643106"/>
                <a:gd name="connsiteY87" fmla="*/ 688262 h 117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643106" h="1174118">
                  <a:moveTo>
                    <a:pt x="805674" y="965781"/>
                  </a:moveTo>
                  <a:lnTo>
                    <a:pt x="682925" y="965781"/>
                  </a:lnTo>
                  <a:lnTo>
                    <a:pt x="682925" y="896401"/>
                  </a:lnTo>
                  <a:cubicBezTo>
                    <a:pt x="645567" y="944434"/>
                    <a:pt x="586861" y="976455"/>
                    <a:pt x="506807" y="976455"/>
                  </a:cubicBezTo>
                  <a:cubicBezTo>
                    <a:pt x="352037" y="976455"/>
                    <a:pt x="223951" y="853706"/>
                    <a:pt x="223951" y="682925"/>
                  </a:cubicBezTo>
                  <a:cubicBezTo>
                    <a:pt x="223951" y="512144"/>
                    <a:pt x="346700" y="389396"/>
                    <a:pt x="506807" y="389396"/>
                  </a:cubicBezTo>
                  <a:cubicBezTo>
                    <a:pt x="586861" y="389396"/>
                    <a:pt x="645567" y="421417"/>
                    <a:pt x="682925" y="469449"/>
                  </a:cubicBezTo>
                  <a:lnTo>
                    <a:pt x="682925" y="405406"/>
                  </a:lnTo>
                  <a:lnTo>
                    <a:pt x="805674" y="405406"/>
                  </a:lnTo>
                  <a:lnTo>
                    <a:pt x="805674" y="965781"/>
                  </a:lnTo>
                  <a:close/>
                  <a:moveTo>
                    <a:pt x="352037" y="688262"/>
                  </a:moveTo>
                  <a:cubicBezTo>
                    <a:pt x="352037" y="784326"/>
                    <a:pt x="416080" y="869717"/>
                    <a:pt x="522818" y="869717"/>
                  </a:cubicBezTo>
                  <a:cubicBezTo>
                    <a:pt x="624219" y="869717"/>
                    <a:pt x="693599" y="795000"/>
                    <a:pt x="693599" y="688262"/>
                  </a:cubicBezTo>
                  <a:cubicBezTo>
                    <a:pt x="693599" y="586861"/>
                    <a:pt x="624219" y="506807"/>
                    <a:pt x="522818" y="506807"/>
                  </a:cubicBezTo>
                  <a:cubicBezTo>
                    <a:pt x="416080" y="506807"/>
                    <a:pt x="352037" y="586861"/>
                    <a:pt x="352037" y="688262"/>
                  </a:cubicBezTo>
                  <a:close/>
                  <a:moveTo>
                    <a:pt x="1862381" y="613546"/>
                  </a:moveTo>
                  <a:lnTo>
                    <a:pt x="1862381" y="965781"/>
                  </a:lnTo>
                  <a:lnTo>
                    <a:pt x="1739632" y="965781"/>
                  </a:lnTo>
                  <a:lnTo>
                    <a:pt x="1739632" y="650904"/>
                  </a:lnTo>
                  <a:cubicBezTo>
                    <a:pt x="1739632" y="554840"/>
                    <a:pt x="1691600" y="501470"/>
                    <a:pt x="1611547" y="501470"/>
                  </a:cubicBezTo>
                  <a:cubicBezTo>
                    <a:pt x="1531493" y="501470"/>
                    <a:pt x="1467450" y="554840"/>
                    <a:pt x="1467450" y="650904"/>
                  </a:cubicBezTo>
                  <a:lnTo>
                    <a:pt x="1467450" y="960444"/>
                  </a:lnTo>
                  <a:lnTo>
                    <a:pt x="1344701" y="960444"/>
                  </a:lnTo>
                  <a:lnTo>
                    <a:pt x="1344701" y="645567"/>
                  </a:lnTo>
                  <a:cubicBezTo>
                    <a:pt x="1344701" y="549503"/>
                    <a:pt x="1296669" y="496134"/>
                    <a:pt x="1216616" y="496134"/>
                  </a:cubicBezTo>
                  <a:cubicBezTo>
                    <a:pt x="1136562" y="496134"/>
                    <a:pt x="1072519" y="549503"/>
                    <a:pt x="1072519" y="645567"/>
                  </a:cubicBezTo>
                  <a:lnTo>
                    <a:pt x="1072519" y="955107"/>
                  </a:lnTo>
                  <a:lnTo>
                    <a:pt x="949770" y="955107"/>
                  </a:lnTo>
                  <a:lnTo>
                    <a:pt x="949770" y="405406"/>
                  </a:lnTo>
                  <a:lnTo>
                    <a:pt x="1072519" y="405406"/>
                  </a:lnTo>
                  <a:lnTo>
                    <a:pt x="1072519" y="474786"/>
                  </a:lnTo>
                  <a:cubicBezTo>
                    <a:pt x="1115215" y="410743"/>
                    <a:pt x="1189931" y="389396"/>
                    <a:pt x="1243300" y="389396"/>
                  </a:cubicBezTo>
                  <a:cubicBezTo>
                    <a:pt x="1328691" y="389396"/>
                    <a:pt x="1398070" y="426754"/>
                    <a:pt x="1435429" y="490797"/>
                  </a:cubicBezTo>
                  <a:cubicBezTo>
                    <a:pt x="1483461" y="410743"/>
                    <a:pt x="1568851" y="389396"/>
                    <a:pt x="1638231" y="389396"/>
                  </a:cubicBezTo>
                  <a:cubicBezTo>
                    <a:pt x="1766317" y="389396"/>
                    <a:pt x="1862381" y="480123"/>
                    <a:pt x="1862381" y="613546"/>
                  </a:cubicBezTo>
                  <a:close/>
                  <a:moveTo>
                    <a:pt x="3260650" y="688262"/>
                  </a:moveTo>
                  <a:cubicBezTo>
                    <a:pt x="3260650" y="859043"/>
                    <a:pt x="3132564" y="981792"/>
                    <a:pt x="2956446" y="981792"/>
                  </a:cubicBezTo>
                  <a:cubicBezTo>
                    <a:pt x="2785666" y="981792"/>
                    <a:pt x="2652243" y="853706"/>
                    <a:pt x="2652243" y="688262"/>
                  </a:cubicBezTo>
                  <a:cubicBezTo>
                    <a:pt x="2652243" y="522818"/>
                    <a:pt x="2780329" y="394732"/>
                    <a:pt x="2956446" y="394732"/>
                  </a:cubicBezTo>
                  <a:cubicBezTo>
                    <a:pt x="3132564" y="389396"/>
                    <a:pt x="3260650" y="517481"/>
                    <a:pt x="3260650" y="688262"/>
                  </a:cubicBezTo>
                  <a:close/>
                  <a:moveTo>
                    <a:pt x="2780329" y="688262"/>
                  </a:moveTo>
                  <a:cubicBezTo>
                    <a:pt x="2780329" y="795000"/>
                    <a:pt x="2855046" y="869717"/>
                    <a:pt x="2956446" y="869717"/>
                  </a:cubicBezTo>
                  <a:cubicBezTo>
                    <a:pt x="3057848" y="869717"/>
                    <a:pt x="3132564" y="795000"/>
                    <a:pt x="3132564" y="688262"/>
                  </a:cubicBezTo>
                  <a:cubicBezTo>
                    <a:pt x="3132564" y="581524"/>
                    <a:pt x="3057848" y="506807"/>
                    <a:pt x="2956446" y="506807"/>
                  </a:cubicBezTo>
                  <a:cubicBezTo>
                    <a:pt x="2855046" y="506807"/>
                    <a:pt x="2780329" y="581524"/>
                    <a:pt x="2780329" y="688262"/>
                  </a:cubicBezTo>
                  <a:close/>
                  <a:moveTo>
                    <a:pt x="3853046" y="480123"/>
                  </a:moveTo>
                  <a:lnTo>
                    <a:pt x="3772993" y="565513"/>
                  </a:lnTo>
                  <a:cubicBezTo>
                    <a:pt x="3735635" y="528155"/>
                    <a:pt x="3692939" y="506807"/>
                    <a:pt x="3639570" y="506807"/>
                  </a:cubicBezTo>
                  <a:cubicBezTo>
                    <a:pt x="3543506" y="506807"/>
                    <a:pt x="3474126" y="581524"/>
                    <a:pt x="3474126" y="688262"/>
                  </a:cubicBezTo>
                  <a:cubicBezTo>
                    <a:pt x="3474126" y="795000"/>
                    <a:pt x="3543506" y="869717"/>
                    <a:pt x="3639570" y="869717"/>
                  </a:cubicBezTo>
                  <a:cubicBezTo>
                    <a:pt x="3692939" y="869717"/>
                    <a:pt x="3740972" y="843032"/>
                    <a:pt x="3778330" y="811011"/>
                  </a:cubicBezTo>
                  <a:lnTo>
                    <a:pt x="3853046" y="891064"/>
                  </a:lnTo>
                  <a:cubicBezTo>
                    <a:pt x="3799677" y="949770"/>
                    <a:pt x="3724961" y="981792"/>
                    <a:pt x="3644907" y="981792"/>
                  </a:cubicBezTo>
                  <a:cubicBezTo>
                    <a:pt x="3468789" y="981792"/>
                    <a:pt x="3351377" y="853706"/>
                    <a:pt x="3351377" y="688262"/>
                  </a:cubicBezTo>
                  <a:cubicBezTo>
                    <a:pt x="3351377" y="522818"/>
                    <a:pt x="3468789" y="394732"/>
                    <a:pt x="3644907" y="394732"/>
                  </a:cubicBezTo>
                  <a:cubicBezTo>
                    <a:pt x="3724961" y="389396"/>
                    <a:pt x="3799677" y="421417"/>
                    <a:pt x="3853046" y="480123"/>
                  </a:cubicBezTo>
                  <a:close/>
                  <a:moveTo>
                    <a:pt x="4354716" y="544166"/>
                  </a:moveTo>
                  <a:cubicBezTo>
                    <a:pt x="4322694" y="522818"/>
                    <a:pt x="4253314" y="496134"/>
                    <a:pt x="4183934" y="496134"/>
                  </a:cubicBezTo>
                  <a:cubicBezTo>
                    <a:pt x="4114555" y="496134"/>
                    <a:pt x="4077196" y="522818"/>
                    <a:pt x="4077196" y="565513"/>
                  </a:cubicBezTo>
                  <a:cubicBezTo>
                    <a:pt x="4077196" y="602872"/>
                    <a:pt x="4119892" y="613546"/>
                    <a:pt x="4167924" y="624219"/>
                  </a:cubicBezTo>
                  <a:lnTo>
                    <a:pt x="4226630" y="634893"/>
                  </a:lnTo>
                  <a:cubicBezTo>
                    <a:pt x="4349379" y="650904"/>
                    <a:pt x="4424095" y="704273"/>
                    <a:pt x="4424095" y="800337"/>
                  </a:cubicBezTo>
                  <a:cubicBezTo>
                    <a:pt x="4424095" y="907075"/>
                    <a:pt x="4328031" y="981792"/>
                    <a:pt x="4167924" y="981792"/>
                  </a:cubicBezTo>
                  <a:cubicBezTo>
                    <a:pt x="4109218" y="981792"/>
                    <a:pt x="4007817" y="971118"/>
                    <a:pt x="3927763" y="912412"/>
                  </a:cubicBezTo>
                  <a:lnTo>
                    <a:pt x="3986469" y="821685"/>
                  </a:lnTo>
                  <a:cubicBezTo>
                    <a:pt x="4029164" y="853706"/>
                    <a:pt x="4082533" y="880391"/>
                    <a:pt x="4173261" y="880391"/>
                  </a:cubicBezTo>
                  <a:cubicBezTo>
                    <a:pt x="4258651" y="880391"/>
                    <a:pt x="4301347" y="853706"/>
                    <a:pt x="4301347" y="811011"/>
                  </a:cubicBezTo>
                  <a:cubicBezTo>
                    <a:pt x="4301347" y="778989"/>
                    <a:pt x="4269325" y="757642"/>
                    <a:pt x="4205282" y="746968"/>
                  </a:cubicBezTo>
                  <a:lnTo>
                    <a:pt x="4146576" y="741631"/>
                  </a:lnTo>
                  <a:cubicBezTo>
                    <a:pt x="4023827" y="725620"/>
                    <a:pt x="3954448" y="666915"/>
                    <a:pt x="3954448" y="576187"/>
                  </a:cubicBezTo>
                  <a:cubicBezTo>
                    <a:pt x="3954448" y="464112"/>
                    <a:pt x="4045175" y="394732"/>
                    <a:pt x="4183934" y="394732"/>
                  </a:cubicBezTo>
                  <a:cubicBezTo>
                    <a:pt x="4269325" y="394732"/>
                    <a:pt x="4354716" y="416080"/>
                    <a:pt x="4413421" y="453438"/>
                  </a:cubicBezTo>
                  <a:lnTo>
                    <a:pt x="4354716" y="544166"/>
                  </a:lnTo>
                  <a:close/>
                  <a:moveTo>
                    <a:pt x="2422756" y="474786"/>
                  </a:moveTo>
                  <a:lnTo>
                    <a:pt x="2422756" y="266647"/>
                  </a:lnTo>
                  <a:lnTo>
                    <a:pt x="2545505" y="223951"/>
                  </a:lnTo>
                  <a:lnTo>
                    <a:pt x="2545505" y="965781"/>
                  </a:lnTo>
                  <a:lnTo>
                    <a:pt x="2422756" y="965781"/>
                  </a:lnTo>
                  <a:lnTo>
                    <a:pt x="2422756" y="896401"/>
                  </a:lnTo>
                  <a:cubicBezTo>
                    <a:pt x="2385398" y="944434"/>
                    <a:pt x="2326692" y="976455"/>
                    <a:pt x="2246638" y="976455"/>
                  </a:cubicBezTo>
                  <a:cubicBezTo>
                    <a:pt x="2091868" y="976455"/>
                    <a:pt x="1963782" y="853706"/>
                    <a:pt x="1963782" y="682925"/>
                  </a:cubicBezTo>
                  <a:cubicBezTo>
                    <a:pt x="1963782" y="512144"/>
                    <a:pt x="2086531" y="389396"/>
                    <a:pt x="2246638" y="389396"/>
                  </a:cubicBezTo>
                  <a:cubicBezTo>
                    <a:pt x="2326692" y="389396"/>
                    <a:pt x="2385398" y="421417"/>
                    <a:pt x="2422756" y="474786"/>
                  </a:cubicBezTo>
                  <a:close/>
                  <a:moveTo>
                    <a:pt x="2091868" y="688262"/>
                  </a:moveTo>
                  <a:cubicBezTo>
                    <a:pt x="2091868" y="784326"/>
                    <a:pt x="2155911" y="869717"/>
                    <a:pt x="2262649" y="869717"/>
                  </a:cubicBezTo>
                  <a:cubicBezTo>
                    <a:pt x="2364050" y="869717"/>
                    <a:pt x="2433430" y="795000"/>
                    <a:pt x="2433430" y="688262"/>
                  </a:cubicBezTo>
                  <a:cubicBezTo>
                    <a:pt x="2433430" y="586861"/>
                    <a:pt x="2364050" y="506807"/>
                    <a:pt x="2262649" y="506807"/>
                  </a:cubicBezTo>
                  <a:cubicBezTo>
                    <a:pt x="2155911" y="506807"/>
                    <a:pt x="2091868" y="586861"/>
                    <a:pt x="2091868" y="688262"/>
                  </a:cubicBezTo>
                  <a:close/>
                </a:path>
              </a:pathLst>
            </a:custGeom>
            <a:solidFill>
              <a:schemeClr val="bg1"/>
            </a:solidFill>
            <a:ln w="5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073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13 -0.01643 L -0.00013 0.00209 L -0.00013 -0.0081 L -3.33333E-6 0.00116 L -0.00013 -0.00139 L -0.00013 0.00116 " pathEditMode="relative" rAng="0" ptsTypes="AAAAAA">
                                      <p:cBhvr>
                                        <p:cTn id="27" dur="74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picture containing person, hairpiece, spectacles, goggles&#10;&#10;Description automatically generated">
            <a:extLst>
              <a:ext uri="{FF2B5EF4-FFF2-40B4-BE49-F238E27FC236}">
                <a16:creationId xmlns:a16="http://schemas.microsoft.com/office/drawing/2014/main" id="{A984C0DC-33C2-4975-92AA-085FCDE235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2890865" y="-1"/>
            <a:ext cx="9301135" cy="6858001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4E19C0D-4600-41DB-9720-428DEB6B7565}"/>
              </a:ext>
            </a:extLst>
          </p:cNvPr>
          <p:cNvSpPr/>
          <p:nvPr/>
        </p:nvSpPr>
        <p:spPr>
          <a:xfrm rot="10800000" flipV="1">
            <a:off x="2131608" y="0"/>
            <a:ext cx="7657079" cy="6858000"/>
          </a:xfrm>
          <a:prstGeom prst="rect">
            <a:avLst/>
          </a:prstGeom>
          <a:gradFill>
            <a:gsLst>
              <a:gs pos="69000">
                <a:schemeClr val="tx1">
                  <a:alpha val="89000"/>
                </a:schemeClr>
              </a:gs>
              <a:gs pos="92000">
                <a:schemeClr val="tx1"/>
              </a:gs>
              <a:gs pos="1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D9DB2E-DA54-4A03-88E6-44E104AD0B72}"/>
              </a:ext>
            </a:extLst>
          </p:cNvPr>
          <p:cNvSpPr/>
          <p:nvPr/>
        </p:nvSpPr>
        <p:spPr>
          <a:xfrm rot="10800000" flipV="1">
            <a:off x="0" y="-1"/>
            <a:ext cx="9800410" cy="6858000"/>
          </a:xfrm>
          <a:prstGeom prst="rect">
            <a:avLst/>
          </a:prstGeom>
          <a:gradFill>
            <a:gsLst>
              <a:gs pos="54000">
                <a:schemeClr val="tx1">
                  <a:alpha val="89000"/>
                </a:schemeClr>
              </a:gs>
              <a:gs pos="92000">
                <a:schemeClr val="tx1"/>
              </a:gs>
              <a:gs pos="1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946CCD-61F1-41E8-9307-B354E480532A}"/>
              </a:ext>
            </a:extLst>
          </p:cNvPr>
          <p:cNvGrpSpPr/>
          <p:nvPr/>
        </p:nvGrpSpPr>
        <p:grpSpPr>
          <a:xfrm>
            <a:off x="565166" y="2627311"/>
            <a:ext cx="3560683" cy="789375"/>
            <a:chOff x="3696232" y="2492065"/>
            <a:chExt cx="4305628" cy="954523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DC5242D-A4B6-4C54-96DF-773F5EDFEAE8}"/>
                </a:ext>
              </a:extLst>
            </p:cNvPr>
            <p:cNvSpPr/>
            <p:nvPr/>
          </p:nvSpPr>
          <p:spPr>
            <a:xfrm>
              <a:off x="3696232" y="2492065"/>
              <a:ext cx="3057186" cy="954523"/>
            </a:xfrm>
            <a:custGeom>
              <a:avLst/>
              <a:gdLst>
                <a:gd name="connsiteX0" fmla="*/ 1408081 w 4208144"/>
                <a:gd name="connsiteY0" fmla="*/ 737711 h 1313878"/>
                <a:gd name="connsiteX1" fmla="*/ 1408081 w 4208144"/>
                <a:gd name="connsiteY1" fmla="*/ 1290161 h 1313878"/>
                <a:gd name="connsiteX2" fmla="*/ 1175004 w 4208144"/>
                <a:gd name="connsiteY2" fmla="*/ 1290161 h 1313878"/>
                <a:gd name="connsiteX3" fmla="*/ 1175004 w 4208144"/>
                <a:gd name="connsiteY3" fmla="*/ 812959 h 1313878"/>
                <a:gd name="connsiteX4" fmla="*/ 1005554 w 4208144"/>
                <a:gd name="connsiteY4" fmla="*/ 618458 h 1313878"/>
                <a:gd name="connsiteX5" fmla="*/ 821722 w 4208144"/>
                <a:gd name="connsiteY5" fmla="*/ 814673 h 1313878"/>
                <a:gd name="connsiteX6" fmla="*/ 821722 w 4208144"/>
                <a:gd name="connsiteY6" fmla="*/ 1290923 h 1313878"/>
                <a:gd name="connsiteX7" fmla="*/ 587502 w 4208144"/>
                <a:gd name="connsiteY7" fmla="*/ 1290923 h 1313878"/>
                <a:gd name="connsiteX8" fmla="*/ 587502 w 4208144"/>
                <a:gd name="connsiteY8" fmla="*/ 812959 h 1313878"/>
                <a:gd name="connsiteX9" fmla="*/ 418052 w 4208144"/>
                <a:gd name="connsiteY9" fmla="*/ 618458 h 1313878"/>
                <a:gd name="connsiteX10" fmla="*/ 234220 w 4208144"/>
                <a:gd name="connsiteY10" fmla="*/ 814673 h 1313878"/>
                <a:gd name="connsiteX11" fmla="*/ 234220 w 4208144"/>
                <a:gd name="connsiteY11" fmla="*/ 1290923 h 1313878"/>
                <a:gd name="connsiteX12" fmla="*/ 0 w 4208144"/>
                <a:gd name="connsiteY12" fmla="*/ 1290923 h 1313878"/>
                <a:gd name="connsiteX13" fmla="*/ 0 w 4208144"/>
                <a:gd name="connsiteY13" fmla="*/ 422243 h 1313878"/>
                <a:gd name="connsiteX14" fmla="*/ 227648 w 4208144"/>
                <a:gd name="connsiteY14" fmla="*/ 422243 h 1313878"/>
                <a:gd name="connsiteX15" fmla="*/ 227648 w 4208144"/>
                <a:gd name="connsiteY15" fmla="*/ 524828 h 1313878"/>
                <a:gd name="connsiteX16" fmla="*/ 483203 w 4208144"/>
                <a:gd name="connsiteY16" fmla="*/ 398240 h 1313878"/>
                <a:gd name="connsiteX17" fmla="*/ 770287 w 4208144"/>
                <a:gd name="connsiteY17" fmla="*/ 546926 h 1313878"/>
                <a:gd name="connsiteX18" fmla="*/ 1065562 w 4208144"/>
                <a:gd name="connsiteY18" fmla="*/ 398240 h 1313878"/>
                <a:gd name="connsiteX19" fmla="*/ 1408081 w 4208144"/>
                <a:gd name="connsiteY19" fmla="*/ 737711 h 1313878"/>
                <a:gd name="connsiteX20" fmla="*/ 2412397 w 4208144"/>
                <a:gd name="connsiteY20" fmla="*/ 1290161 h 1313878"/>
                <a:gd name="connsiteX21" fmla="*/ 2183797 w 4208144"/>
                <a:gd name="connsiteY21" fmla="*/ 1290161 h 1313878"/>
                <a:gd name="connsiteX22" fmla="*/ 2183797 w 4208144"/>
                <a:gd name="connsiteY22" fmla="*/ 1194626 h 1313878"/>
                <a:gd name="connsiteX23" fmla="*/ 1923764 w 4208144"/>
                <a:gd name="connsiteY23" fmla="*/ 1313021 h 1313878"/>
                <a:gd name="connsiteX24" fmla="*/ 1503236 w 4208144"/>
                <a:gd name="connsiteY24" fmla="*/ 855821 h 1313878"/>
                <a:gd name="connsiteX25" fmla="*/ 1923764 w 4208144"/>
                <a:gd name="connsiteY25" fmla="*/ 398621 h 1313878"/>
                <a:gd name="connsiteX26" fmla="*/ 2183797 w 4208144"/>
                <a:gd name="connsiteY26" fmla="*/ 518350 h 1313878"/>
                <a:gd name="connsiteX27" fmla="*/ 2183797 w 4208144"/>
                <a:gd name="connsiteY27" fmla="*/ 422243 h 1313878"/>
                <a:gd name="connsiteX28" fmla="*/ 2412397 w 4208144"/>
                <a:gd name="connsiteY28" fmla="*/ 422243 h 1313878"/>
                <a:gd name="connsiteX29" fmla="*/ 1743075 w 4208144"/>
                <a:gd name="connsiteY29" fmla="*/ 855917 h 1313878"/>
                <a:gd name="connsiteX30" fmla="*/ 1967103 w 4208144"/>
                <a:gd name="connsiteY30" fmla="*/ 1095375 h 1313878"/>
                <a:gd name="connsiteX31" fmla="*/ 2191322 w 4208144"/>
                <a:gd name="connsiteY31" fmla="*/ 855917 h 1313878"/>
                <a:gd name="connsiteX32" fmla="*/ 1967103 w 4208144"/>
                <a:gd name="connsiteY32" fmla="*/ 616363 h 1313878"/>
                <a:gd name="connsiteX33" fmla="*/ 1743075 w 4208144"/>
                <a:gd name="connsiteY33" fmla="*/ 855917 h 1313878"/>
                <a:gd name="connsiteX34" fmla="*/ 2768060 w 4208144"/>
                <a:gd name="connsiteY34" fmla="*/ 731330 h 1313878"/>
                <a:gd name="connsiteX35" fmla="*/ 2850547 w 4208144"/>
                <a:gd name="connsiteY35" fmla="*/ 731330 h 1313878"/>
                <a:gd name="connsiteX36" fmla="*/ 3095625 w 4208144"/>
                <a:gd name="connsiteY36" fmla="*/ 422243 h 1313878"/>
                <a:gd name="connsiteX37" fmla="*/ 3382328 w 4208144"/>
                <a:gd name="connsiteY37" fmla="*/ 422243 h 1313878"/>
                <a:gd name="connsiteX38" fmla="*/ 3039999 w 4208144"/>
                <a:gd name="connsiteY38" fmla="*/ 830771 h 1313878"/>
                <a:gd name="connsiteX39" fmla="*/ 3385280 w 4208144"/>
                <a:gd name="connsiteY39" fmla="*/ 1290542 h 1313878"/>
                <a:gd name="connsiteX40" fmla="*/ 3097245 w 4208144"/>
                <a:gd name="connsiteY40" fmla="*/ 1290542 h 1313878"/>
                <a:gd name="connsiteX41" fmla="*/ 2846928 w 4208144"/>
                <a:gd name="connsiteY41" fmla="*/ 939165 h 1313878"/>
                <a:gd name="connsiteX42" fmla="*/ 2768060 w 4208144"/>
                <a:gd name="connsiteY42" fmla="*/ 939165 h 1313878"/>
                <a:gd name="connsiteX43" fmla="*/ 2768060 w 4208144"/>
                <a:gd name="connsiteY43" fmla="*/ 1290542 h 1313878"/>
                <a:gd name="connsiteX44" fmla="*/ 2533650 w 4208144"/>
                <a:gd name="connsiteY44" fmla="*/ 1290542 h 1313878"/>
                <a:gd name="connsiteX45" fmla="*/ 2533650 w 4208144"/>
                <a:gd name="connsiteY45" fmla="*/ 0 h 1313878"/>
                <a:gd name="connsiteX46" fmla="*/ 2767679 w 4208144"/>
                <a:gd name="connsiteY46" fmla="*/ 0 h 1313878"/>
                <a:gd name="connsiteX47" fmla="*/ 4208050 w 4208144"/>
                <a:gd name="connsiteY47" fmla="*/ 855155 h 1313878"/>
                <a:gd name="connsiteX48" fmla="*/ 4203668 w 4208144"/>
                <a:gd name="connsiteY48" fmla="*/ 934022 h 1313878"/>
                <a:gd name="connsiteX49" fmla="*/ 3587401 w 4208144"/>
                <a:gd name="connsiteY49" fmla="*/ 934022 h 1313878"/>
                <a:gd name="connsiteX50" fmla="*/ 3810000 w 4208144"/>
                <a:gd name="connsiteY50" fmla="*/ 1114425 h 1313878"/>
                <a:gd name="connsiteX51" fmla="*/ 4030695 w 4208144"/>
                <a:gd name="connsiteY51" fmla="*/ 1031653 h 1313878"/>
                <a:gd name="connsiteX52" fmla="*/ 4167664 w 4208144"/>
                <a:gd name="connsiteY52" fmla="*/ 1182148 h 1313878"/>
                <a:gd name="connsiteX53" fmla="*/ 3797237 w 4208144"/>
                <a:gd name="connsiteY53" fmla="*/ 1313879 h 1313878"/>
                <a:gd name="connsiteX54" fmla="*/ 3346133 w 4208144"/>
                <a:gd name="connsiteY54" fmla="*/ 859536 h 1313878"/>
                <a:gd name="connsiteX55" fmla="*/ 3785902 w 4208144"/>
                <a:gd name="connsiteY55" fmla="*/ 398621 h 1313878"/>
                <a:gd name="connsiteX56" fmla="*/ 4208145 w 4208144"/>
                <a:gd name="connsiteY56" fmla="*/ 855821 h 1313878"/>
                <a:gd name="connsiteX57" fmla="*/ 3588925 w 4208144"/>
                <a:gd name="connsiteY57" fmla="*/ 774668 h 1313878"/>
                <a:gd name="connsiteX58" fmla="*/ 3973545 w 4208144"/>
                <a:gd name="connsiteY58" fmla="*/ 774668 h 1313878"/>
                <a:gd name="connsiteX59" fmla="*/ 3784378 w 4208144"/>
                <a:gd name="connsiteY59" fmla="*/ 600932 h 1313878"/>
                <a:gd name="connsiteX60" fmla="*/ 3588639 w 4208144"/>
                <a:gd name="connsiteY60" fmla="*/ 774573 h 131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08144" h="1313878">
                  <a:moveTo>
                    <a:pt x="1408081" y="737711"/>
                  </a:moveTo>
                  <a:lnTo>
                    <a:pt x="1408081" y="1290161"/>
                  </a:lnTo>
                  <a:lnTo>
                    <a:pt x="1175004" y="1290161"/>
                  </a:lnTo>
                  <a:lnTo>
                    <a:pt x="1175004" y="812959"/>
                  </a:lnTo>
                  <a:cubicBezTo>
                    <a:pt x="1175004" y="687324"/>
                    <a:pt x="1111282" y="618458"/>
                    <a:pt x="1005554" y="618458"/>
                  </a:cubicBezTo>
                  <a:cubicBezTo>
                    <a:pt x="905065" y="618458"/>
                    <a:pt x="821722" y="683800"/>
                    <a:pt x="821722" y="814673"/>
                  </a:cubicBezTo>
                  <a:lnTo>
                    <a:pt x="821722" y="1290923"/>
                  </a:lnTo>
                  <a:lnTo>
                    <a:pt x="587502" y="1290923"/>
                  </a:lnTo>
                  <a:lnTo>
                    <a:pt x="587502" y="812959"/>
                  </a:lnTo>
                  <a:cubicBezTo>
                    <a:pt x="587502" y="687324"/>
                    <a:pt x="524732" y="618458"/>
                    <a:pt x="418052" y="618458"/>
                  </a:cubicBezTo>
                  <a:cubicBezTo>
                    <a:pt x="317564" y="618458"/>
                    <a:pt x="234220" y="683800"/>
                    <a:pt x="234220" y="814673"/>
                  </a:cubicBezTo>
                  <a:lnTo>
                    <a:pt x="234220" y="1290923"/>
                  </a:lnTo>
                  <a:lnTo>
                    <a:pt x="0" y="1290923"/>
                  </a:lnTo>
                  <a:lnTo>
                    <a:pt x="0" y="422243"/>
                  </a:lnTo>
                  <a:lnTo>
                    <a:pt x="227648" y="422243"/>
                  </a:lnTo>
                  <a:lnTo>
                    <a:pt x="227648" y="524828"/>
                  </a:lnTo>
                  <a:cubicBezTo>
                    <a:pt x="289655" y="432435"/>
                    <a:pt x="384620" y="398240"/>
                    <a:pt x="483203" y="398240"/>
                  </a:cubicBezTo>
                  <a:cubicBezTo>
                    <a:pt x="608838" y="398240"/>
                    <a:pt x="711803" y="454724"/>
                    <a:pt x="770287" y="546926"/>
                  </a:cubicBezTo>
                  <a:cubicBezTo>
                    <a:pt x="836962" y="437388"/>
                    <a:pt x="951262" y="398240"/>
                    <a:pt x="1065562" y="398240"/>
                  </a:cubicBezTo>
                  <a:cubicBezTo>
                    <a:pt x="1269968" y="398240"/>
                    <a:pt x="1408081" y="535972"/>
                    <a:pt x="1408081" y="737711"/>
                  </a:cubicBezTo>
                  <a:close/>
                  <a:moveTo>
                    <a:pt x="2412397" y="1290161"/>
                  </a:moveTo>
                  <a:lnTo>
                    <a:pt x="2183797" y="1290161"/>
                  </a:lnTo>
                  <a:lnTo>
                    <a:pt x="2183797" y="1194626"/>
                  </a:lnTo>
                  <a:cubicBezTo>
                    <a:pt x="2127314" y="1264539"/>
                    <a:pt x="2043113" y="1313021"/>
                    <a:pt x="1923764" y="1313021"/>
                  </a:cubicBezTo>
                  <a:cubicBezTo>
                    <a:pt x="1684115" y="1313021"/>
                    <a:pt x="1503236" y="1116616"/>
                    <a:pt x="1503236" y="855821"/>
                  </a:cubicBezTo>
                  <a:cubicBezTo>
                    <a:pt x="1503236" y="595027"/>
                    <a:pt x="1684211" y="398621"/>
                    <a:pt x="1923764" y="398621"/>
                  </a:cubicBezTo>
                  <a:cubicBezTo>
                    <a:pt x="2043589" y="398621"/>
                    <a:pt x="2126456" y="446913"/>
                    <a:pt x="2183797" y="518350"/>
                  </a:cubicBezTo>
                  <a:lnTo>
                    <a:pt x="2183797" y="422243"/>
                  </a:lnTo>
                  <a:lnTo>
                    <a:pt x="2412397" y="422243"/>
                  </a:lnTo>
                  <a:close/>
                  <a:moveTo>
                    <a:pt x="1743075" y="855917"/>
                  </a:moveTo>
                  <a:cubicBezTo>
                    <a:pt x="1743075" y="988505"/>
                    <a:pt x="1830038" y="1095375"/>
                    <a:pt x="1967103" y="1095375"/>
                  </a:cubicBezTo>
                  <a:cubicBezTo>
                    <a:pt x="2100453" y="1095375"/>
                    <a:pt x="2191322" y="992696"/>
                    <a:pt x="2191322" y="855917"/>
                  </a:cubicBezTo>
                  <a:cubicBezTo>
                    <a:pt x="2191322" y="719138"/>
                    <a:pt x="2100834" y="616363"/>
                    <a:pt x="1967103" y="616363"/>
                  </a:cubicBezTo>
                  <a:cubicBezTo>
                    <a:pt x="1829562" y="616553"/>
                    <a:pt x="1743075" y="723329"/>
                    <a:pt x="1743075" y="855917"/>
                  </a:cubicBezTo>
                  <a:close/>
                  <a:moveTo>
                    <a:pt x="2768060" y="731330"/>
                  </a:moveTo>
                  <a:lnTo>
                    <a:pt x="2850547" y="731330"/>
                  </a:lnTo>
                  <a:lnTo>
                    <a:pt x="3095625" y="422243"/>
                  </a:lnTo>
                  <a:lnTo>
                    <a:pt x="3382328" y="422243"/>
                  </a:lnTo>
                  <a:lnTo>
                    <a:pt x="3039999" y="830771"/>
                  </a:lnTo>
                  <a:lnTo>
                    <a:pt x="3385280" y="1290542"/>
                  </a:lnTo>
                  <a:lnTo>
                    <a:pt x="3097245" y="1290542"/>
                  </a:lnTo>
                  <a:lnTo>
                    <a:pt x="2846928" y="939165"/>
                  </a:lnTo>
                  <a:lnTo>
                    <a:pt x="2768060" y="939165"/>
                  </a:lnTo>
                  <a:lnTo>
                    <a:pt x="2768060" y="1290542"/>
                  </a:lnTo>
                  <a:lnTo>
                    <a:pt x="2533650" y="1290542"/>
                  </a:lnTo>
                  <a:lnTo>
                    <a:pt x="2533650" y="0"/>
                  </a:lnTo>
                  <a:lnTo>
                    <a:pt x="2767679" y="0"/>
                  </a:lnTo>
                  <a:close/>
                  <a:moveTo>
                    <a:pt x="4208050" y="855155"/>
                  </a:moveTo>
                  <a:cubicBezTo>
                    <a:pt x="4208164" y="881507"/>
                    <a:pt x="4206698" y="907843"/>
                    <a:pt x="4203668" y="934022"/>
                  </a:cubicBezTo>
                  <a:lnTo>
                    <a:pt x="3587401" y="934022"/>
                  </a:lnTo>
                  <a:cubicBezTo>
                    <a:pt x="3612547" y="1059275"/>
                    <a:pt x="3700367" y="1114425"/>
                    <a:pt x="3810000" y="1114425"/>
                  </a:cubicBezTo>
                  <a:cubicBezTo>
                    <a:pt x="3890886" y="1112977"/>
                    <a:pt x="3968810" y="1083755"/>
                    <a:pt x="4030695" y="1031653"/>
                  </a:cubicBezTo>
                  <a:lnTo>
                    <a:pt x="4167664" y="1182148"/>
                  </a:lnTo>
                  <a:cubicBezTo>
                    <a:pt x="4068890" y="1272635"/>
                    <a:pt x="3943350" y="1313879"/>
                    <a:pt x="3797237" y="1313879"/>
                  </a:cubicBezTo>
                  <a:cubicBezTo>
                    <a:pt x="3530537" y="1313879"/>
                    <a:pt x="3346133" y="1132904"/>
                    <a:pt x="3346133" y="859536"/>
                  </a:cubicBezTo>
                  <a:cubicBezTo>
                    <a:pt x="3346133" y="586169"/>
                    <a:pt x="3525870" y="398621"/>
                    <a:pt x="3785902" y="398621"/>
                  </a:cubicBezTo>
                  <a:cubicBezTo>
                    <a:pt x="4036124" y="398621"/>
                    <a:pt x="4207288" y="584740"/>
                    <a:pt x="4208145" y="855821"/>
                  </a:cubicBezTo>
                  <a:close/>
                  <a:moveTo>
                    <a:pt x="3588925" y="774668"/>
                  </a:moveTo>
                  <a:lnTo>
                    <a:pt x="3973545" y="774668"/>
                  </a:lnTo>
                  <a:cubicBezTo>
                    <a:pt x="3951923" y="663702"/>
                    <a:pt x="3884676" y="600932"/>
                    <a:pt x="3784378" y="600932"/>
                  </a:cubicBezTo>
                  <a:cubicBezTo>
                    <a:pt x="3673697" y="600075"/>
                    <a:pt x="3609213" y="666750"/>
                    <a:pt x="3588639" y="774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A1E522-7449-41A6-B86E-8C13188623A1}"/>
                </a:ext>
              </a:extLst>
            </p:cNvPr>
            <p:cNvGrpSpPr/>
            <p:nvPr/>
          </p:nvGrpSpPr>
          <p:grpSpPr>
            <a:xfrm>
              <a:off x="7165535" y="2496239"/>
              <a:ext cx="836325" cy="950349"/>
              <a:chOff x="10416953" y="250714"/>
              <a:chExt cx="1151181" cy="130813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463D7ED-F24D-4EEC-B68B-7BB11533565D}"/>
                  </a:ext>
                </a:extLst>
              </p:cNvPr>
              <p:cNvSpPr/>
              <p:nvPr/>
            </p:nvSpPr>
            <p:spPr>
              <a:xfrm>
                <a:off x="10416953" y="250714"/>
                <a:ext cx="297932" cy="297942"/>
              </a:xfrm>
              <a:custGeom>
                <a:avLst/>
                <a:gdLst>
                  <a:gd name="connsiteX0" fmla="*/ 297932 w 297932"/>
                  <a:gd name="connsiteY0" fmla="*/ 150638 h 297942"/>
                  <a:gd name="connsiteX1" fmla="*/ 147304 w 297932"/>
                  <a:gd name="connsiteY1" fmla="*/ 297932 h 297942"/>
                  <a:gd name="connsiteX2" fmla="*/ 10 w 297932"/>
                  <a:gd name="connsiteY2" fmla="*/ 147304 h 297942"/>
                  <a:gd name="connsiteX3" fmla="*/ 150638 w 297932"/>
                  <a:gd name="connsiteY3" fmla="*/ 10 h 297942"/>
                  <a:gd name="connsiteX4" fmla="*/ 297932 w 297932"/>
                  <a:gd name="connsiteY4" fmla="*/ 147304 h 297942"/>
                  <a:gd name="connsiteX5" fmla="*/ 297932 w 297932"/>
                  <a:gd name="connsiteY5" fmla="*/ 150257 h 29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932" h="297942">
                    <a:moveTo>
                      <a:pt x="297932" y="150638"/>
                    </a:moveTo>
                    <a:cubicBezTo>
                      <a:pt x="297009" y="232905"/>
                      <a:pt x="229571" y="298856"/>
                      <a:pt x="147304" y="297932"/>
                    </a:cubicBezTo>
                    <a:cubicBezTo>
                      <a:pt x="65037" y="297009"/>
                      <a:pt x="-914" y="229572"/>
                      <a:pt x="10" y="147304"/>
                    </a:cubicBezTo>
                    <a:cubicBezTo>
                      <a:pt x="933" y="65035"/>
                      <a:pt x="68371" y="-912"/>
                      <a:pt x="150638" y="10"/>
                    </a:cubicBezTo>
                    <a:cubicBezTo>
                      <a:pt x="231610" y="915"/>
                      <a:pt x="297028" y="66334"/>
                      <a:pt x="297932" y="147304"/>
                    </a:cubicBezTo>
                    <a:cubicBezTo>
                      <a:pt x="297932" y="148352"/>
                      <a:pt x="297932" y="149304"/>
                      <a:pt x="297932" y="1502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AEAA6BF-25B0-48E1-BE58-CBA4A6C1871A}"/>
                  </a:ext>
                </a:extLst>
              </p:cNvPr>
              <p:cNvSpPr/>
              <p:nvPr/>
            </p:nvSpPr>
            <p:spPr>
              <a:xfrm>
                <a:off x="10449423" y="668052"/>
                <a:ext cx="233267" cy="868394"/>
              </a:xfrm>
              <a:custGeom>
                <a:avLst/>
                <a:gdLst>
                  <a:gd name="connsiteX0" fmla="*/ 0 w 233267"/>
                  <a:gd name="connsiteY0" fmla="*/ 0 h 868394"/>
                  <a:gd name="connsiteX1" fmla="*/ 233267 w 233267"/>
                  <a:gd name="connsiteY1" fmla="*/ 0 h 868394"/>
                  <a:gd name="connsiteX2" fmla="*/ 233267 w 233267"/>
                  <a:gd name="connsiteY2" fmla="*/ 868394 h 868394"/>
                  <a:gd name="connsiteX3" fmla="*/ 0 w 233267"/>
                  <a:gd name="connsiteY3" fmla="*/ 868394 h 86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267" h="868394">
                    <a:moveTo>
                      <a:pt x="0" y="0"/>
                    </a:moveTo>
                    <a:lnTo>
                      <a:pt x="233267" y="0"/>
                    </a:lnTo>
                    <a:lnTo>
                      <a:pt x="233267" y="868394"/>
                    </a:lnTo>
                    <a:lnTo>
                      <a:pt x="0" y="8683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9E73985-DE17-4BD4-81BA-01CAF6AD78ED}"/>
                  </a:ext>
                </a:extLst>
              </p:cNvPr>
              <p:cNvSpPr/>
              <p:nvPr/>
            </p:nvSpPr>
            <p:spPr>
              <a:xfrm>
                <a:off x="10787846" y="409829"/>
                <a:ext cx="780288" cy="1149018"/>
              </a:xfrm>
              <a:custGeom>
                <a:avLst/>
                <a:gdLst>
                  <a:gd name="connsiteX0" fmla="*/ 716471 w 780288"/>
                  <a:gd name="connsiteY0" fmla="*/ 466058 h 1149018"/>
                  <a:gd name="connsiteX1" fmla="*/ 401384 w 780288"/>
                  <a:gd name="connsiteY1" fmla="*/ 466058 h 1149018"/>
                  <a:gd name="connsiteX2" fmla="*/ 401384 w 780288"/>
                  <a:gd name="connsiteY2" fmla="*/ 783241 h 1149018"/>
                  <a:gd name="connsiteX3" fmla="*/ 531495 w 780288"/>
                  <a:gd name="connsiteY3" fmla="*/ 931164 h 1149018"/>
                  <a:gd name="connsiteX4" fmla="*/ 694563 w 780288"/>
                  <a:gd name="connsiteY4" fmla="*/ 874776 h 1149018"/>
                  <a:gd name="connsiteX5" fmla="*/ 780288 w 780288"/>
                  <a:gd name="connsiteY5" fmla="*/ 1057466 h 1149018"/>
                  <a:gd name="connsiteX6" fmla="*/ 492538 w 780288"/>
                  <a:gd name="connsiteY6" fmla="*/ 1149001 h 1149018"/>
                  <a:gd name="connsiteX7" fmla="*/ 167640 w 780288"/>
                  <a:gd name="connsiteY7" fmla="*/ 802005 h 1149018"/>
                  <a:gd name="connsiteX8" fmla="*/ 167640 w 780288"/>
                  <a:gd name="connsiteY8" fmla="*/ 466058 h 1149018"/>
                  <a:gd name="connsiteX9" fmla="*/ 0 w 780288"/>
                  <a:gd name="connsiteY9" fmla="*/ 466058 h 1149018"/>
                  <a:gd name="connsiteX10" fmla="*/ 0 w 780288"/>
                  <a:gd name="connsiteY10" fmla="*/ 258223 h 1149018"/>
                  <a:gd name="connsiteX11" fmla="*/ 167640 w 780288"/>
                  <a:gd name="connsiteY11" fmla="*/ 258223 h 1149018"/>
                  <a:gd name="connsiteX12" fmla="*/ 167640 w 780288"/>
                  <a:gd name="connsiteY12" fmla="*/ 0 h 1149018"/>
                  <a:gd name="connsiteX13" fmla="*/ 401574 w 780288"/>
                  <a:gd name="connsiteY13" fmla="*/ 0 h 1149018"/>
                  <a:gd name="connsiteX14" fmla="*/ 401574 w 780288"/>
                  <a:gd name="connsiteY14" fmla="*/ 258223 h 1149018"/>
                  <a:gd name="connsiteX15" fmla="*/ 716852 w 780288"/>
                  <a:gd name="connsiteY15" fmla="*/ 258223 h 1149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80288" h="1149018">
                    <a:moveTo>
                      <a:pt x="716471" y="466058"/>
                    </a:moveTo>
                    <a:lnTo>
                      <a:pt x="401384" y="466058"/>
                    </a:lnTo>
                    <a:lnTo>
                      <a:pt x="401384" y="783241"/>
                    </a:lnTo>
                    <a:cubicBezTo>
                      <a:pt x="401384" y="891635"/>
                      <a:pt x="458534" y="931164"/>
                      <a:pt x="531495" y="931164"/>
                    </a:cubicBezTo>
                    <a:cubicBezTo>
                      <a:pt x="587121" y="931164"/>
                      <a:pt x="647224" y="903351"/>
                      <a:pt x="694563" y="874776"/>
                    </a:cubicBezTo>
                    <a:lnTo>
                      <a:pt x="780288" y="1057466"/>
                    </a:lnTo>
                    <a:cubicBezTo>
                      <a:pt x="696563" y="1117835"/>
                      <a:pt x="595751" y="1149896"/>
                      <a:pt x="492538" y="1149001"/>
                    </a:cubicBezTo>
                    <a:cubicBezTo>
                      <a:pt x="277082" y="1149001"/>
                      <a:pt x="167640" y="1027271"/>
                      <a:pt x="167640" y="802005"/>
                    </a:cubicBezTo>
                    <a:lnTo>
                      <a:pt x="167640" y="466058"/>
                    </a:lnTo>
                    <a:lnTo>
                      <a:pt x="0" y="466058"/>
                    </a:lnTo>
                    <a:lnTo>
                      <a:pt x="0" y="258223"/>
                    </a:lnTo>
                    <a:lnTo>
                      <a:pt x="167640" y="258223"/>
                    </a:lnTo>
                    <a:lnTo>
                      <a:pt x="167640" y="0"/>
                    </a:lnTo>
                    <a:lnTo>
                      <a:pt x="401574" y="0"/>
                    </a:lnTo>
                    <a:lnTo>
                      <a:pt x="401574" y="258223"/>
                    </a:lnTo>
                    <a:lnTo>
                      <a:pt x="716852" y="25822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6164B2-A274-4911-BF5B-345C351CA179}"/>
              </a:ext>
            </a:extLst>
          </p:cNvPr>
          <p:cNvGrpSpPr/>
          <p:nvPr/>
        </p:nvGrpSpPr>
        <p:grpSpPr>
          <a:xfrm>
            <a:off x="565166" y="3603416"/>
            <a:ext cx="3969136" cy="768235"/>
            <a:chOff x="3696232" y="3672384"/>
            <a:chExt cx="4799535" cy="92896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2C2457-0D88-4118-8A6A-762CF90F5D43}"/>
                </a:ext>
              </a:extLst>
            </p:cNvPr>
            <p:cNvSpPr/>
            <p:nvPr/>
          </p:nvSpPr>
          <p:spPr>
            <a:xfrm>
              <a:off x="5534491" y="3674169"/>
              <a:ext cx="662236" cy="666051"/>
            </a:xfrm>
            <a:custGeom>
              <a:avLst/>
              <a:gdLst>
                <a:gd name="connsiteX0" fmla="*/ 463678 w 909162"/>
                <a:gd name="connsiteY0" fmla="*/ 217646 h 914400"/>
                <a:gd name="connsiteX1" fmla="*/ 239459 w 909162"/>
                <a:gd name="connsiteY1" fmla="*/ 457200 h 914400"/>
                <a:gd name="connsiteX2" fmla="*/ 463678 w 909162"/>
                <a:gd name="connsiteY2" fmla="*/ 696658 h 914400"/>
                <a:gd name="connsiteX3" fmla="*/ 687706 w 909162"/>
                <a:gd name="connsiteY3" fmla="*/ 457200 h 914400"/>
                <a:gd name="connsiteX4" fmla="*/ 463678 w 909162"/>
                <a:gd name="connsiteY4" fmla="*/ 217646 h 914400"/>
                <a:gd name="connsiteX5" fmla="*/ 420148 w 909162"/>
                <a:gd name="connsiteY5" fmla="*/ 0 h 914400"/>
                <a:gd name="connsiteX6" fmla="*/ 680181 w 909162"/>
                <a:gd name="connsiteY6" fmla="*/ 119729 h 914400"/>
                <a:gd name="connsiteX7" fmla="*/ 680181 w 909162"/>
                <a:gd name="connsiteY7" fmla="*/ 24479 h 914400"/>
                <a:gd name="connsiteX8" fmla="*/ 908781 w 909162"/>
                <a:gd name="connsiteY8" fmla="*/ 24479 h 914400"/>
                <a:gd name="connsiteX9" fmla="*/ 909162 w 909162"/>
                <a:gd name="connsiteY9" fmla="*/ 892302 h 914400"/>
                <a:gd name="connsiteX10" fmla="*/ 680562 w 909162"/>
                <a:gd name="connsiteY10" fmla="*/ 892302 h 914400"/>
                <a:gd name="connsiteX11" fmla="*/ 680562 w 909162"/>
                <a:gd name="connsiteY11" fmla="*/ 796480 h 914400"/>
                <a:gd name="connsiteX12" fmla="*/ 420529 w 909162"/>
                <a:gd name="connsiteY12" fmla="*/ 914400 h 914400"/>
                <a:gd name="connsiteX13" fmla="*/ 0 w 909162"/>
                <a:gd name="connsiteY13" fmla="*/ 457200 h 914400"/>
                <a:gd name="connsiteX14" fmla="*/ 420148 w 909162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9162" h="914400">
                  <a:moveTo>
                    <a:pt x="463678" y="217646"/>
                  </a:moveTo>
                  <a:cubicBezTo>
                    <a:pt x="326327" y="217932"/>
                    <a:pt x="239459" y="324993"/>
                    <a:pt x="239459" y="457200"/>
                  </a:cubicBezTo>
                  <a:cubicBezTo>
                    <a:pt x="239459" y="589692"/>
                    <a:pt x="326327" y="696658"/>
                    <a:pt x="463678" y="696658"/>
                  </a:cubicBezTo>
                  <a:cubicBezTo>
                    <a:pt x="597028" y="696658"/>
                    <a:pt x="687706" y="593978"/>
                    <a:pt x="687706" y="457200"/>
                  </a:cubicBezTo>
                  <a:cubicBezTo>
                    <a:pt x="687706" y="320421"/>
                    <a:pt x="597123" y="217646"/>
                    <a:pt x="463678" y="217646"/>
                  </a:cubicBezTo>
                  <a:close/>
                  <a:moveTo>
                    <a:pt x="420148" y="0"/>
                  </a:moveTo>
                  <a:cubicBezTo>
                    <a:pt x="539972" y="0"/>
                    <a:pt x="622840" y="48387"/>
                    <a:pt x="680181" y="119729"/>
                  </a:cubicBezTo>
                  <a:lnTo>
                    <a:pt x="680181" y="24479"/>
                  </a:lnTo>
                  <a:lnTo>
                    <a:pt x="908781" y="24479"/>
                  </a:lnTo>
                  <a:lnTo>
                    <a:pt x="909162" y="892302"/>
                  </a:lnTo>
                  <a:lnTo>
                    <a:pt x="680562" y="892302"/>
                  </a:lnTo>
                  <a:lnTo>
                    <a:pt x="680562" y="796480"/>
                  </a:lnTo>
                  <a:cubicBezTo>
                    <a:pt x="624078" y="866775"/>
                    <a:pt x="539782" y="914400"/>
                    <a:pt x="420529" y="914400"/>
                  </a:cubicBezTo>
                  <a:cubicBezTo>
                    <a:pt x="180499" y="914400"/>
                    <a:pt x="0" y="718185"/>
                    <a:pt x="0" y="457200"/>
                  </a:cubicBezTo>
                  <a:cubicBezTo>
                    <a:pt x="0" y="196215"/>
                    <a:pt x="180975" y="0"/>
                    <a:pt x="42014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4" name="Graphic 71">
              <a:extLst>
                <a:ext uri="{FF2B5EF4-FFF2-40B4-BE49-F238E27FC236}">
                  <a16:creationId xmlns:a16="http://schemas.microsoft.com/office/drawing/2014/main" id="{940C3617-1E87-4B4B-83C3-5A7533679614}"/>
                </a:ext>
              </a:extLst>
            </p:cNvPr>
            <p:cNvSpPr/>
            <p:nvPr/>
          </p:nvSpPr>
          <p:spPr>
            <a:xfrm>
              <a:off x="4442787" y="3672384"/>
              <a:ext cx="1025787" cy="649123"/>
            </a:xfrm>
            <a:custGeom>
              <a:avLst/>
              <a:gdLst>
                <a:gd name="connsiteX0" fmla="*/ 1025148 w 1025787"/>
                <a:gd name="connsiteY0" fmla="*/ 245719 h 649123"/>
                <a:gd name="connsiteX1" fmla="*/ 1025148 w 1025787"/>
                <a:gd name="connsiteY1" fmla="*/ 648472 h 649123"/>
                <a:gd name="connsiteX2" fmla="*/ 855305 w 1025787"/>
                <a:gd name="connsiteY2" fmla="*/ 648472 h 649123"/>
                <a:gd name="connsiteX3" fmla="*/ 855305 w 1025787"/>
                <a:gd name="connsiteY3" fmla="*/ 300807 h 649123"/>
                <a:gd name="connsiteX4" fmla="*/ 731877 w 1025787"/>
                <a:gd name="connsiteY4" fmla="*/ 159271 h 649123"/>
                <a:gd name="connsiteX5" fmla="*/ 597973 w 1025787"/>
                <a:gd name="connsiteY5" fmla="*/ 302194 h 649123"/>
                <a:gd name="connsiteX6" fmla="*/ 597973 w 1025787"/>
                <a:gd name="connsiteY6" fmla="*/ 648749 h 649123"/>
                <a:gd name="connsiteX7" fmla="*/ 428200 w 1025787"/>
                <a:gd name="connsiteY7" fmla="*/ 648749 h 649123"/>
                <a:gd name="connsiteX8" fmla="*/ 428200 w 1025787"/>
                <a:gd name="connsiteY8" fmla="*/ 300807 h 649123"/>
                <a:gd name="connsiteX9" fmla="*/ 304772 w 1025787"/>
                <a:gd name="connsiteY9" fmla="*/ 159271 h 649123"/>
                <a:gd name="connsiteX10" fmla="*/ 170868 w 1025787"/>
                <a:gd name="connsiteY10" fmla="*/ 302194 h 649123"/>
                <a:gd name="connsiteX11" fmla="*/ 170868 w 1025787"/>
                <a:gd name="connsiteY11" fmla="*/ 648749 h 649123"/>
                <a:gd name="connsiteX12" fmla="*/ -224 w 1025787"/>
                <a:gd name="connsiteY12" fmla="*/ 648749 h 649123"/>
                <a:gd name="connsiteX13" fmla="*/ -224 w 1025787"/>
                <a:gd name="connsiteY13" fmla="*/ 16209 h 649123"/>
                <a:gd name="connsiteX14" fmla="*/ 165595 w 1025787"/>
                <a:gd name="connsiteY14" fmla="*/ 16209 h 649123"/>
                <a:gd name="connsiteX15" fmla="*/ 165595 w 1025787"/>
                <a:gd name="connsiteY15" fmla="*/ 91001 h 649123"/>
                <a:gd name="connsiteX16" fmla="*/ 351743 w 1025787"/>
                <a:gd name="connsiteY16" fmla="*/ -373 h 649123"/>
                <a:gd name="connsiteX17" fmla="*/ 560716 w 1025787"/>
                <a:gd name="connsiteY17" fmla="*/ 108068 h 649123"/>
                <a:gd name="connsiteX18" fmla="*/ 775795 w 1025787"/>
                <a:gd name="connsiteY18" fmla="*/ -373 h 649123"/>
                <a:gd name="connsiteX19" fmla="*/ 1025564 w 1025787"/>
                <a:gd name="connsiteY19" fmla="*/ 245996 h 6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5787" h="649123">
                  <a:moveTo>
                    <a:pt x="1025148" y="245719"/>
                  </a:moveTo>
                  <a:lnTo>
                    <a:pt x="1025148" y="648472"/>
                  </a:lnTo>
                  <a:lnTo>
                    <a:pt x="855305" y="648472"/>
                  </a:lnTo>
                  <a:lnTo>
                    <a:pt x="855305" y="300807"/>
                  </a:lnTo>
                  <a:cubicBezTo>
                    <a:pt x="855305" y="209502"/>
                    <a:pt x="808959" y="159271"/>
                    <a:pt x="731877" y="159271"/>
                  </a:cubicBezTo>
                  <a:cubicBezTo>
                    <a:pt x="658681" y="159271"/>
                    <a:pt x="597973" y="206866"/>
                    <a:pt x="597973" y="302194"/>
                  </a:cubicBezTo>
                  <a:lnTo>
                    <a:pt x="597973" y="648749"/>
                  </a:lnTo>
                  <a:lnTo>
                    <a:pt x="428200" y="648749"/>
                  </a:lnTo>
                  <a:lnTo>
                    <a:pt x="428200" y="300807"/>
                  </a:lnTo>
                  <a:cubicBezTo>
                    <a:pt x="428200" y="209502"/>
                    <a:pt x="382409" y="159271"/>
                    <a:pt x="304772" y="159271"/>
                  </a:cubicBezTo>
                  <a:cubicBezTo>
                    <a:pt x="231576" y="159271"/>
                    <a:pt x="170868" y="206866"/>
                    <a:pt x="170868" y="302194"/>
                  </a:cubicBezTo>
                  <a:lnTo>
                    <a:pt x="170868" y="648749"/>
                  </a:lnTo>
                  <a:lnTo>
                    <a:pt x="-224" y="648749"/>
                  </a:lnTo>
                  <a:lnTo>
                    <a:pt x="-224" y="16209"/>
                  </a:lnTo>
                  <a:lnTo>
                    <a:pt x="165595" y="16209"/>
                  </a:lnTo>
                  <a:lnTo>
                    <a:pt x="165595" y="91001"/>
                  </a:lnTo>
                  <a:cubicBezTo>
                    <a:pt x="210623" y="23840"/>
                    <a:pt x="279934" y="-373"/>
                    <a:pt x="351743" y="-373"/>
                  </a:cubicBezTo>
                  <a:cubicBezTo>
                    <a:pt x="443116" y="-373"/>
                    <a:pt x="518255" y="40769"/>
                    <a:pt x="560716" y="108068"/>
                  </a:cubicBezTo>
                  <a:cubicBezTo>
                    <a:pt x="609699" y="27656"/>
                    <a:pt x="692539" y="-373"/>
                    <a:pt x="775795" y="-373"/>
                  </a:cubicBezTo>
                  <a:cubicBezTo>
                    <a:pt x="924685" y="-720"/>
                    <a:pt x="1025564" y="99187"/>
                    <a:pt x="1025564" y="245996"/>
                  </a:cubicBezTo>
                  <a:close/>
                </a:path>
              </a:pathLst>
            </a:custGeom>
            <a:grpFill/>
            <a:ln w="688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5" name="Graphic 76">
              <a:extLst>
                <a:ext uri="{FF2B5EF4-FFF2-40B4-BE49-F238E27FC236}">
                  <a16:creationId xmlns:a16="http://schemas.microsoft.com/office/drawing/2014/main" id="{DE2E3EA8-0190-47AA-8F61-42B286A8A149}"/>
                </a:ext>
              </a:extLst>
            </p:cNvPr>
            <p:cNvSpPr/>
            <p:nvPr/>
          </p:nvSpPr>
          <p:spPr>
            <a:xfrm>
              <a:off x="6281207" y="3693830"/>
              <a:ext cx="554348" cy="632262"/>
            </a:xfrm>
            <a:custGeom>
              <a:avLst/>
              <a:gdLst>
                <a:gd name="connsiteX0" fmla="*/ 546578 w 554348"/>
                <a:gd name="connsiteY0" fmla="*/ 124468 h 632262"/>
                <a:gd name="connsiteX1" fmla="*/ 234922 w 554348"/>
                <a:gd name="connsiteY1" fmla="*/ 480251 h 632262"/>
                <a:gd name="connsiteX2" fmla="*/ 554348 w 554348"/>
                <a:gd name="connsiteY2" fmla="*/ 480251 h 632262"/>
                <a:gd name="connsiteX3" fmla="*/ 554348 w 554348"/>
                <a:gd name="connsiteY3" fmla="*/ 632263 h 632262"/>
                <a:gd name="connsiteX4" fmla="*/ 0 w 554348"/>
                <a:gd name="connsiteY4" fmla="*/ 632263 h 632262"/>
                <a:gd name="connsiteX5" fmla="*/ 0 w 554348"/>
                <a:gd name="connsiteY5" fmla="*/ 509529 h 632262"/>
                <a:gd name="connsiteX6" fmla="*/ 318941 w 554348"/>
                <a:gd name="connsiteY6" fmla="*/ 151527 h 632262"/>
                <a:gd name="connsiteX7" fmla="*/ 11101 w 554348"/>
                <a:gd name="connsiteY7" fmla="*/ 151527 h 632262"/>
                <a:gd name="connsiteX8" fmla="*/ 11101 w 554348"/>
                <a:gd name="connsiteY8" fmla="*/ 0 h 632262"/>
                <a:gd name="connsiteX9" fmla="*/ 546578 w 554348"/>
                <a:gd name="connsiteY9" fmla="*/ 0 h 632262"/>
                <a:gd name="connsiteX10" fmla="*/ 546578 w 554348"/>
                <a:gd name="connsiteY10" fmla="*/ 124468 h 63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4348" h="632262">
                  <a:moveTo>
                    <a:pt x="546578" y="124468"/>
                  </a:moveTo>
                  <a:lnTo>
                    <a:pt x="234922" y="480251"/>
                  </a:lnTo>
                  <a:lnTo>
                    <a:pt x="554348" y="480251"/>
                  </a:lnTo>
                  <a:lnTo>
                    <a:pt x="554348" y="632263"/>
                  </a:lnTo>
                  <a:lnTo>
                    <a:pt x="0" y="632263"/>
                  </a:lnTo>
                  <a:lnTo>
                    <a:pt x="0" y="509529"/>
                  </a:lnTo>
                  <a:lnTo>
                    <a:pt x="318941" y="151527"/>
                  </a:lnTo>
                  <a:lnTo>
                    <a:pt x="11101" y="151527"/>
                  </a:lnTo>
                  <a:lnTo>
                    <a:pt x="11101" y="0"/>
                  </a:lnTo>
                  <a:lnTo>
                    <a:pt x="546578" y="0"/>
                  </a:lnTo>
                  <a:lnTo>
                    <a:pt x="546578" y="124468"/>
                  </a:lnTo>
                  <a:close/>
                </a:path>
              </a:pathLst>
            </a:custGeom>
            <a:grpFill/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6" name="Graphic 78">
              <a:extLst>
                <a:ext uri="{FF2B5EF4-FFF2-40B4-BE49-F238E27FC236}">
                  <a16:creationId xmlns:a16="http://schemas.microsoft.com/office/drawing/2014/main" id="{DCCFA803-62D8-4F55-B176-E8232935AF5B}"/>
                </a:ext>
              </a:extLst>
            </p:cNvPr>
            <p:cNvSpPr/>
            <p:nvPr/>
          </p:nvSpPr>
          <p:spPr>
            <a:xfrm>
              <a:off x="7180657" y="3675147"/>
              <a:ext cx="598266" cy="649123"/>
            </a:xfrm>
            <a:custGeom>
              <a:avLst/>
              <a:gdLst>
                <a:gd name="connsiteX0" fmla="*/ 597457 w 598266"/>
                <a:gd name="connsiteY0" fmla="*/ 245719 h 649123"/>
                <a:gd name="connsiteX1" fmla="*/ 597457 w 598266"/>
                <a:gd name="connsiteY1" fmla="*/ 648472 h 649123"/>
                <a:gd name="connsiteX2" fmla="*/ 427545 w 598266"/>
                <a:gd name="connsiteY2" fmla="*/ 648472 h 649123"/>
                <a:gd name="connsiteX3" fmla="*/ 427545 w 598266"/>
                <a:gd name="connsiteY3" fmla="*/ 300807 h 649123"/>
                <a:gd name="connsiteX4" fmla="*/ 304117 w 598266"/>
                <a:gd name="connsiteY4" fmla="*/ 159271 h 649123"/>
                <a:gd name="connsiteX5" fmla="*/ 170213 w 598266"/>
                <a:gd name="connsiteY5" fmla="*/ 302194 h 649123"/>
                <a:gd name="connsiteX6" fmla="*/ 170213 w 598266"/>
                <a:gd name="connsiteY6" fmla="*/ 648749 h 649123"/>
                <a:gd name="connsiteX7" fmla="*/ -254 w 598266"/>
                <a:gd name="connsiteY7" fmla="*/ 648749 h 649123"/>
                <a:gd name="connsiteX8" fmla="*/ -254 w 598266"/>
                <a:gd name="connsiteY8" fmla="*/ 16209 h 649123"/>
                <a:gd name="connsiteX9" fmla="*/ 165565 w 598266"/>
                <a:gd name="connsiteY9" fmla="*/ 16209 h 649123"/>
                <a:gd name="connsiteX10" fmla="*/ 165565 w 598266"/>
                <a:gd name="connsiteY10" fmla="*/ 91001 h 649123"/>
                <a:gd name="connsiteX11" fmla="*/ 351712 w 598266"/>
                <a:gd name="connsiteY11" fmla="*/ -373 h 649123"/>
                <a:gd name="connsiteX12" fmla="*/ 598013 w 598266"/>
                <a:gd name="connsiteY12" fmla="*/ 245996 h 6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266" h="649123">
                  <a:moveTo>
                    <a:pt x="597457" y="245719"/>
                  </a:moveTo>
                  <a:lnTo>
                    <a:pt x="597457" y="648472"/>
                  </a:lnTo>
                  <a:lnTo>
                    <a:pt x="427545" y="648472"/>
                  </a:lnTo>
                  <a:lnTo>
                    <a:pt x="427545" y="300807"/>
                  </a:lnTo>
                  <a:cubicBezTo>
                    <a:pt x="427545" y="209502"/>
                    <a:pt x="381823" y="159271"/>
                    <a:pt x="304117" y="159271"/>
                  </a:cubicBezTo>
                  <a:cubicBezTo>
                    <a:pt x="230921" y="159271"/>
                    <a:pt x="170213" y="206866"/>
                    <a:pt x="170213" y="302194"/>
                  </a:cubicBezTo>
                  <a:lnTo>
                    <a:pt x="170213" y="648749"/>
                  </a:lnTo>
                  <a:lnTo>
                    <a:pt x="-254" y="648749"/>
                  </a:lnTo>
                  <a:lnTo>
                    <a:pt x="-254" y="16209"/>
                  </a:lnTo>
                  <a:lnTo>
                    <a:pt x="165565" y="16209"/>
                  </a:lnTo>
                  <a:lnTo>
                    <a:pt x="165565" y="91001"/>
                  </a:lnTo>
                  <a:cubicBezTo>
                    <a:pt x="210731" y="23840"/>
                    <a:pt x="279904" y="-373"/>
                    <a:pt x="351712" y="-373"/>
                  </a:cubicBezTo>
                  <a:cubicBezTo>
                    <a:pt x="495468" y="-720"/>
                    <a:pt x="598013" y="99187"/>
                    <a:pt x="598013" y="245996"/>
                  </a:cubicBezTo>
                  <a:close/>
                </a:path>
              </a:pathLst>
            </a:custGeom>
            <a:grpFill/>
            <a:ln w="68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C3D0DE3-59AE-42C7-8DAC-F0F55CD69783}"/>
                </a:ext>
              </a:extLst>
            </p:cNvPr>
            <p:cNvSpPr/>
            <p:nvPr/>
          </p:nvSpPr>
          <p:spPr>
            <a:xfrm>
              <a:off x="7842205" y="3678933"/>
              <a:ext cx="653562" cy="922411"/>
            </a:xfrm>
            <a:custGeom>
              <a:avLst/>
              <a:gdLst>
                <a:gd name="connsiteX0" fmla="*/ 458819 w 897255"/>
                <a:gd name="connsiteY0" fmla="*/ 214217 h 1266349"/>
                <a:gd name="connsiteX1" fmla="*/ 239744 w 897255"/>
                <a:gd name="connsiteY1" fmla="*/ 442817 h 1266349"/>
                <a:gd name="connsiteX2" fmla="*/ 458819 w 897255"/>
                <a:gd name="connsiteY2" fmla="*/ 670465 h 1266349"/>
                <a:gd name="connsiteX3" fmla="*/ 676465 w 897255"/>
                <a:gd name="connsiteY3" fmla="*/ 442817 h 1266349"/>
                <a:gd name="connsiteX4" fmla="*/ 458819 w 897255"/>
                <a:gd name="connsiteY4" fmla="*/ 214217 h 1266349"/>
                <a:gd name="connsiteX5" fmla="*/ 400050 w 897255"/>
                <a:gd name="connsiteY5" fmla="*/ 0 h 1266349"/>
                <a:gd name="connsiteX6" fmla="*/ 618742 w 897255"/>
                <a:gd name="connsiteY6" fmla="*/ 70161 h 1266349"/>
                <a:gd name="connsiteX7" fmla="*/ 667702 w 897255"/>
                <a:gd name="connsiteY7" fmla="*/ 119157 h 1266349"/>
                <a:gd name="connsiteX8" fmla="*/ 667702 w 897255"/>
                <a:gd name="connsiteY8" fmla="*/ 119349 h 1266349"/>
                <a:gd name="connsiteX9" fmla="*/ 668655 w 897255"/>
                <a:gd name="connsiteY9" fmla="*/ 120111 h 1266349"/>
                <a:gd name="connsiteX10" fmla="*/ 667702 w 897255"/>
                <a:gd name="connsiteY10" fmla="*/ 119157 h 1266349"/>
                <a:gd name="connsiteX11" fmla="*/ 667702 w 897255"/>
                <a:gd name="connsiteY11" fmla="*/ 22860 h 1266349"/>
                <a:gd name="connsiteX12" fmla="*/ 897255 w 897255"/>
                <a:gd name="connsiteY12" fmla="*/ 22860 h 1266349"/>
                <a:gd name="connsiteX13" fmla="*/ 897255 w 897255"/>
                <a:gd name="connsiteY13" fmla="*/ 819150 h 1266349"/>
                <a:gd name="connsiteX14" fmla="*/ 428339 w 897255"/>
                <a:gd name="connsiteY14" fmla="*/ 1266349 h 1266349"/>
                <a:gd name="connsiteX15" fmla="*/ 48196 w 897255"/>
                <a:gd name="connsiteY15" fmla="*/ 1161574 h 1266349"/>
                <a:gd name="connsiteX16" fmla="*/ 131540 w 897255"/>
                <a:gd name="connsiteY16" fmla="*/ 971074 h 1266349"/>
                <a:gd name="connsiteX17" fmla="*/ 418433 w 897255"/>
                <a:gd name="connsiteY17" fmla="*/ 1059847 h 1266349"/>
                <a:gd name="connsiteX18" fmla="*/ 666083 w 897255"/>
                <a:gd name="connsiteY18" fmla="*/ 829533 h 1266349"/>
                <a:gd name="connsiteX19" fmla="*/ 666083 w 897255"/>
                <a:gd name="connsiteY19" fmla="*/ 768668 h 1266349"/>
                <a:gd name="connsiteX20" fmla="*/ 398907 w 897255"/>
                <a:gd name="connsiteY20" fmla="*/ 886016 h 1266349"/>
                <a:gd name="connsiteX21" fmla="*/ 0 w 897255"/>
                <a:gd name="connsiteY21" fmla="*/ 443675 h 1266349"/>
                <a:gd name="connsiteX22" fmla="*/ 400050 w 897255"/>
                <a:gd name="connsiteY22" fmla="*/ 0 h 1266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7255" h="1266349">
                  <a:moveTo>
                    <a:pt x="458819" y="214217"/>
                  </a:moveTo>
                  <a:cubicBezTo>
                    <a:pt x="325469" y="214217"/>
                    <a:pt x="239744" y="316707"/>
                    <a:pt x="239744" y="442817"/>
                  </a:cubicBezTo>
                  <a:cubicBezTo>
                    <a:pt x="239744" y="568167"/>
                    <a:pt x="325469" y="670465"/>
                    <a:pt x="458819" y="670465"/>
                  </a:cubicBezTo>
                  <a:cubicBezTo>
                    <a:pt x="588645" y="670465"/>
                    <a:pt x="676465" y="571786"/>
                    <a:pt x="676465" y="442817"/>
                  </a:cubicBezTo>
                  <a:cubicBezTo>
                    <a:pt x="676465" y="313849"/>
                    <a:pt x="588645" y="214217"/>
                    <a:pt x="458819" y="214217"/>
                  </a:cubicBezTo>
                  <a:close/>
                  <a:moveTo>
                    <a:pt x="400050" y="0"/>
                  </a:moveTo>
                  <a:cubicBezTo>
                    <a:pt x="490561" y="0"/>
                    <a:pt x="563177" y="25986"/>
                    <a:pt x="618742" y="70161"/>
                  </a:cubicBezTo>
                  <a:lnTo>
                    <a:pt x="667702" y="119157"/>
                  </a:lnTo>
                  <a:lnTo>
                    <a:pt x="667702" y="119349"/>
                  </a:lnTo>
                  <a:lnTo>
                    <a:pt x="668655" y="120111"/>
                  </a:lnTo>
                  <a:lnTo>
                    <a:pt x="667702" y="119157"/>
                  </a:lnTo>
                  <a:lnTo>
                    <a:pt x="667702" y="22860"/>
                  </a:lnTo>
                  <a:lnTo>
                    <a:pt x="897255" y="22860"/>
                  </a:lnTo>
                  <a:lnTo>
                    <a:pt x="897255" y="819150"/>
                  </a:lnTo>
                  <a:cubicBezTo>
                    <a:pt x="897255" y="1097852"/>
                    <a:pt x="715232" y="1266349"/>
                    <a:pt x="428339" y="1266349"/>
                  </a:cubicBezTo>
                  <a:cubicBezTo>
                    <a:pt x="291465" y="1266349"/>
                    <a:pt x="145923" y="1230630"/>
                    <a:pt x="48196" y="1161574"/>
                  </a:cubicBezTo>
                  <a:lnTo>
                    <a:pt x="131540" y="971074"/>
                  </a:lnTo>
                  <a:cubicBezTo>
                    <a:pt x="216179" y="1028615"/>
                    <a:pt x="316087" y="1059533"/>
                    <a:pt x="418433" y="1059847"/>
                  </a:cubicBezTo>
                  <a:cubicBezTo>
                    <a:pt x="563784" y="1059847"/>
                    <a:pt x="666083" y="979266"/>
                    <a:pt x="666083" y="829533"/>
                  </a:cubicBezTo>
                  <a:lnTo>
                    <a:pt x="666083" y="768668"/>
                  </a:lnTo>
                  <a:cubicBezTo>
                    <a:pt x="606838" y="841249"/>
                    <a:pt x="519017" y="886016"/>
                    <a:pt x="398907" y="886016"/>
                  </a:cubicBezTo>
                  <a:cubicBezTo>
                    <a:pt x="188309" y="886016"/>
                    <a:pt x="0" y="709803"/>
                    <a:pt x="0" y="443675"/>
                  </a:cubicBezTo>
                  <a:cubicBezTo>
                    <a:pt x="0" y="177546"/>
                    <a:pt x="188309" y="0"/>
                    <a:pt x="400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D3FF34A-A4A8-474A-9E06-366AB78D3FF4}"/>
                </a:ext>
              </a:extLst>
            </p:cNvPr>
            <p:cNvSpPr/>
            <p:nvPr/>
          </p:nvSpPr>
          <p:spPr>
            <a:xfrm>
              <a:off x="3696232" y="3674169"/>
              <a:ext cx="662236" cy="666051"/>
            </a:xfrm>
            <a:custGeom>
              <a:avLst/>
              <a:gdLst>
                <a:gd name="connsiteX0" fmla="*/ 463678 w 909162"/>
                <a:gd name="connsiteY0" fmla="*/ 217646 h 914400"/>
                <a:gd name="connsiteX1" fmla="*/ 239459 w 909162"/>
                <a:gd name="connsiteY1" fmla="*/ 457200 h 914400"/>
                <a:gd name="connsiteX2" fmla="*/ 463678 w 909162"/>
                <a:gd name="connsiteY2" fmla="*/ 696658 h 914400"/>
                <a:gd name="connsiteX3" fmla="*/ 687706 w 909162"/>
                <a:gd name="connsiteY3" fmla="*/ 457200 h 914400"/>
                <a:gd name="connsiteX4" fmla="*/ 463678 w 909162"/>
                <a:gd name="connsiteY4" fmla="*/ 217646 h 914400"/>
                <a:gd name="connsiteX5" fmla="*/ 420148 w 909162"/>
                <a:gd name="connsiteY5" fmla="*/ 0 h 914400"/>
                <a:gd name="connsiteX6" fmla="*/ 680181 w 909162"/>
                <a:gd name="connsiteY6" fmla="*/ 119729 h 914400"/>
                <a:gd name="connsiteX7" fmla="*/ 680181 w 909162"/>
                <a:gd name="connsiteY7" fmla="*/ 24479 h 914400"/>
                <a:gd name="connsiteX8" fmla="*/ 908781 w 909162"/>
                <a:gd name="connsiteY8" fmla="*/ 24479 h 914400"/>
                <a:gd name="connsiteX9" fmla="*/ 909162 w 909162"/>
                <a:gd name="connsiteY9" fmla="*/ 892302 h 914400"/>
                <a:gd name="connsiteX10" fmla="*/ 680562 w 909162"/>
                <a:gd name="connsiteY10" fmla="*/ 892302 h 914400"/>
                <a:gd name="connsiteX11" fmla="*/ 680562 w 909162"/>
                <a:gd name="connsiteY11" fmla="*/ 796480 h 914400"/>
                <a:gd name="connsiteX12" fmla="*/ 420529 w 909162"/>
                <a:gd name="connsiteY12" fmla="*/ 914400 h 914400"/>
                <a:gd name="connsiteX13" fmla="*/ 0 w 909162"/>
                <a:gd name="connsiteY13" fmla="*/ 457200 h 914400"/>
                <a:gd name="connsiteX14" fmla="*/ 420148 w 909162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9162" h="914400">
                  <a:moveTo>
                    <a:pt x="463678" y="217646"/>
                  </a:moveTo>
                  <a:cubicBezTo>
                    <a:pt x="326327" y="217932"/>
                    <a:pt x="239459" y="324993"/>
                    <a:pt x="239459" y="457200"/>
                  </a:cubicBezTo>
                  <a:cubicBezTo>
                    <a:pt x="239459" y="589692"/>
                    <a:pt x="326327" y="696658"/>
                    <a:pt x="463678" y="696658"/>
                  </a:cubicBezTo>
                  <a:cubicBezTo>
                    <a:pt x="597028" y="696658"/>
                    <a:pt x="687706" y="593978"/>
                    <a:pt x="687706" y="457200"/>
                  </a:cubicBezTo>
                  <a:cubicBezTo>
                    <a:pt x="687706" y="320421"/>
                    <a:pt x="597123" y="217646"/>
                    <a:pt x="463678" y="217646"/>
                  </a:cubicBezTo>
                  <a:close/>
                  <a:moveTo>
                    <a:pt x="420148" y="0"/>
                  </a:moveTo>
                  <a:cubicBezTo>
                    <a:pt x="539972" y="0"/>
                    <a:pt x="622840" y="48387"/>
                    <a:pt x="680181" y="119729"/>
                  </a:cubicBezTo>
                  <a:lnTo>
                    <a:pt x="680181" y="24479"/>
                  </a:lnTo>
                  <a:lnTo>
                    <a:pt x="908781" y="24479"/>
                  </a:lnTo>
                  <a:lnTo>
                    <a:pt x="909162" y="892302"/>
                  </a:lnTo>
                  <a:lnTo>
                    <a:pt x="680562" y="892302"/>
                  </a:lnTo>
                  <a:lnTo>
                    <a:pt x="680562" y="796480"/>
                  </a:lnTo>
                  <a:cubicBezTo>
                    <a:pt x="624078" y="866775"/>
                    <a:pt x="539782" y="914400"/>
                    <a:pt x="420529" y="914400"/>
                  </a:cubicBezTo>
                  <a:cubicBezTo>
                    <a:pt x="180499" y="914400"/>
                    <a:pt x="0" y="718185"/>
                    <a:pt x="0" y="457200"/>
                  </a:cubicBezTo>
                  <a:cubicBezTo>
                    <a:pt x="0" y="196215"/>
                    <a:pt x="180975" y="0"/>
                    <a:pt x="42014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9" name="Graphic 87">
              <a:extLst>
                <a:ext uri="{FF2B5EF4-FFF2-40B4-BE49-F238E27FC236}">
                  <a16:creationId xmlns:a16="http://schemas.microsoft.com/office/drawing/2014/main" id="{A68440CA-C64C-4BEE-9717-1FB61C994541}"/>
                </a:ext>
              </a:extLst>
            </p:cNvPr>
            <p:cNvSpPr/>
            <p:nvPr/>
          </p:nvSpPr>
          <p:spPr>
            <a:xfrm>
              <a:off x="6918489" y="3691091"/>
              <a:ext cx="171276" cy="635005"/>
            </a:xfrm>
            <a:custGeom>
              <a:avLst/>
              <a:gdLst>
                <a:gd name="connsiteX0" fmla="*/ 0 w 171276"/>
                <a:gd name="connsiteY0" fmla="*/ 0 h 635005"/>
                <a:gd name="connsiteX1" fmla="*/ 171276 w 171276"/>
                <a:gd name="connsiteY1" fmla="*/ 0 h 635005"/>
                <a:gd name="connsiteX2" fmla="*/ 171276 w 171276"/>
                <a:gd name="connsiteY2" fmla="*/ 635006 h 635005"/>
                <a:gd name="connsiteX3" fmla="*/ 0 w 171276"/>
                <a:gd name="connsiteY3" fmla="*/ 635006 h 6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6" h="635005">
                  <a:moveTo>
                    <a:pt x="0" y="0"/>
                  </a:moveTo>
                  <a:lnTo>
                    <a:pt x="171276" y="0"/>
                  </a:lnTo>
                  <a:lnTo>
                    <a:pt x="171276" y="635006"/>
                  </a:lnTo>
                  <a:lnTo>
                    <a:pt x="0" y="635006"/>
                  </a:lnTo>
                  <a:close/>
                </a:path>
              </a:pathLst>
            </a:custGeom>
            <a:grpFill/>
            <a:ln w="68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1750D4-09D0-47C9-811D-EA91EFDE955A}"/>
              </a:ext>
            </a:extLst>
          </p:cNvPr>
          <p:cNvGrpSpPr/>
          <p:nvPr/>
        </p:nvGrpSpPr>
        <p:grpSpPr>
          <a:xfrm>
            <a:off x="565166" y="2627311"/>
            <a:ext cx="3560683" cy="789375"/>
            <a:chOff x="3696232" y="2492065"/>
            <a:chExt cx="4305628" cy="954523"/>
          </a:xfrm>
          <a:gradFill>
            <a:gsLst>
              <a:gs pos="0">
                <a:srgbClr val="FAB302"/>
              </a:gs>
              <a:gs pos="100000">
                <a:srgbClr val="E9196C"/>
              </a:gs>
            </a:gsLst>
            <a:lin ang="0" scaled="0"/>
          </a:gra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8F0166C-22B3-42E7-A50D-055D40ADD502}"/>
                </a:ext>
              </a:extLst>
            </p:cNvPr>
            <p:cNvSpPr/>
            <p:nvPr/>
          </p:nvSpPr>
          <p:spPr>
            <a:xfrm>
              <a:off x="3696232" y="2492065"/>
              <a:ext cx="3057186" cy="954523"/>
            </a:xfrm>
            <a:custGeom>
              <a:avLst/>
              <a:gdLst>
                <a:gd name="connsiteX0" fmla="*/ 1408081 w 4208144"/>
                <a:gd name="connsiteY0" fmla="*/ 737711 h 1313878"/>
                <a:gd name="connsiteX1" fmla="*/ 1408081 w 4208144"/>
                <a:gd name="connsiteY1" fmla="*/ 1290161 h 1313878"/>
                <a:gd name="connsiteX2" fmla="*/ 1175004 w 4208144"/>
                <a:gd name="connsiteY2" fmla="*/ 1290161 h 1313878"/>
                <a:gd name="connsiteX3" fmla="*/ 1175004 w 4208144"/>
                <a:gd name="connsiteY3" fmla="*/ 812959 h 1313878"/>
                <a:gd name="connsiteX4" fmla="*/ 1005554 w 4208144"/>
                <a:gd name="connsiteY4" fmla="*/ 618458 h 1313878"/>
                <a:gd name="connsiteX5" fmla="*/ 821722 w 4208144"/>
                <a:gd name="connsiteY5" fmla="*/ 814673 h 1313878"/>
                <a:gd name="connsiteX6" fmla="*/ 821722 w 4208144"/>
                <a:gd name="connsiteY6" fmla="*/ 1290923 h 1313878"/>
                <a:gd name="connsiteX7" fmla="*/ 587502 w 4208144"/>
                <a:gd name="connsiteY7" fmla="*/ 1290923 h 1313878"/>
                <a:gd name="connsiteX8" fmla="*/ 587502 w 4208144"/>
                <a:gd name="connsiteY8" fmla="*/ 812959 h 1313878"/>
                <a:gd name="connsiteX9" fmla="*/ 418052 w 4208144"/>
                <a:gd name="connsiteY9" fmla="*/ 618458 h 1313878"/>
                <a:gd name="connsiteX10" fmla="*/ 234220 w 4208144"/>
                <a:gd name="connsiteY10" fmla="*/ 814673 h 1313878"/>
                <a:gd name="connsiteX11" fmla="*/ 234220 w 4208144"/>
                <a:gd name="connsiteY11" fmla="*/ 1290923 h 1313878"/>
                <a:gd name="connsiteX12" fmla="*/ 0 w 4208144"/>
                <a:gd name="connsiteY12" fmla="*/ 1290923 h 1313878"/>
                <a:gd name="connsiteX13" fmla="*/ 0 w 4208144"/>
                <a:gd name="connsiteY13" fmla="*/ 422243 h 1313878"/>
                <a:gd name="connsiteX14" fmla="*/ 227648 w 4208144"/>
                <a:gd name="connsiteY14" fmla="*/ 422243 h 1313878"/>
                <a:gd name="connsiteX15" fmla="*/ 227648 w 4208144"/>
                <a:gd name="connsiteY15" fmla="*/ 524828 h 1313878"/>
                <a:gd name="connsiteX16" fmla="*/ 483203 w 4208144"/>
                <a:gd name="connsiteY16" fmla="*/ 398240 h 1313878"/>
                <a:gd name="connsiteX17" fmla="*/ 770287 w 4208144"/>
                <a:gd name="connsiteY17" fmla="*/ 546926 h 1313878"/>
                <a:gd name="connsiteX18" fmla="*/ 1065562 w 4208144"/>
                <a:gd name="connsiteY18" fmla="*/ 398240 h 1313878"/>
                <a:gd name="connsiteX19" fmla="*/ 1408081 w 4208144"/>
                <a:gd name="connsiteY19" fmla="*/ 737711 h 1313878"/>
                <a:gd name="connsiteX20" fmla="*/ 2412397 w 4208144"/>
                <a:gd name="connsiteY20" fmla="*/ 1290161 h 1313878"/>
                <a:gd name="connsiteX21" fmla="*/ 2183797 w 4208144"/>
                <a:gd name="connsiteY21" fmla="*/ 1290161 h 1313878"/>
                <a:gd name="connsiteX22" fmla="*/ 2183797 w 4208144"/>
                <a:gd name="connsiteY22" fmla="*/ 1194626 h 1313878"/>
                <a:gd name="connsiteX23" fmla="*/ 1923764 w 4208144"/>
                <a:gd name="connsiteY23" fmla="*/ 1313021 h 1313878"/>
                <a:gd name="connsiteX24" fmla="*/ 1503236 w 4208144"/>
                <a:gd name="connsiteY24" fmla="*/ 855821 h 1313878"/>
                <a:gd name="connsiteX25" fmla="*/ 1923764 w 4208144"/>
                <a:gd name="connsiteY25" fmla="*/ 398621 h 1313878"/>
                <a:gd name="connsiteX26" fmla="*/ 2183797 w 4208144"/>
                <a:gd name="connsiteY26" fmla="*/ 518350 h 1313878"/>
                <a:gd name="connsiteX27" fmla="*/ 2183797 w 4208144"/>
                <a:gd name="connsiteY27" fmla="*/ 422243 h 1313878"/>
                <a:gd name="connsiteX28" fmla="*/ 2412397 w 4208144"/>
                <a:gd name="connsiteY28" fmla="*/ 422243 h 1313878"/>
                <a:gd name="connsiteX29" fmla="*/ 1743075 w 4208144"/>
                <a:gd name="connsiteY29" fmla="*/ 855917 h 1313878"/>
                <a:gd name="connsiteX30" fmla="*/ 1967103 w 4208144"/>
                <a:gd name="connsiteY30" fmla="*/ 1095375 h 1313878"/>
                <a:gd name="connsiteX31" fmla="*/ 2191322 w 4208144"/>
                <a:gd name="connsiteY31" fmla="*/ 855917 h 1313878"/>
                <a:gd name="connsiteX32" fmla="*/ 1967103 w 4208144"/>
                <a:gd name="connsiteY32" fmla="*/ 616363 h 1313878"/>
                <a:gd name="connsiteX33" fmla="*/ 1743075 w 4208144"/>
                <a:gd name="connsiteY33" fmla="*/ 855917 h 1313878"/>
                <a:gd name="connsiteX34" fmla="*/ 2768060 w 4208144"/>
                <a:gd name="connsiteY34" fmla="*/ 731330 h 1313878"/>
                <a:gd name="connsiteX35" fmla="*/ 2850547 w 4208144"/>
                <a:gd name="connsiteY35" fmla="*/ 731330 h 1313878"/>
                <a:gd name="connsiteX36" fmla="*/ 3095625 w 4208144"/>
                <a:gd name="connsiteY36" fmla="*/ 422243 h 1313878"/>
                <a:gd name="connsiteX37" fmla="*/ 3382328 w 4208144"/>
                <a:gd name="connsiteY37" fmla="*/ 422243 h 1313878"/>
                <a:gd name="connsiteX38" fmla="*/ 3039999 w 4208144"/>
                <a:gd name="connsiteY38" fmla="*/ 830771 h 1313878"/>
                <a:gd name="connsiteX39" fmla="*/ 3385280 w 4208144"/>
                <a:gd name="connsiteY39" fmla="*/ 1290542 h 1313878"/>
                <a:gd name="connsiteX40" fmla="*/ 3097245 w 4208144"/>
                <a:gd name="connsiteY40" fmla="*/ 1290542 h 1313878"/>
                <a:gd name="connsiteX41" fmla="*/ 2846928 w 4208144"/>
                <a:gd name="connsiteY41" fmla="*/ 939165 h 1313878"/>
                <a:gd name="connsiteX42" fmla="*/ 2768060 w 4208144"/>
                <a:gd name="connsiteY42" fmla="*/ 939165 h 1313878"/>
                <a:gd name="connsiteX43" fmla="*/ 2768060 w 4208144"/>
                <a:gd name="connsiteY43" fmla="*/ 1290542 h 1313878"/>
                <a:gd name="connsiteX44" fmla="*/ 2533650 w 4208144"/>
                <a:gd name="connsiteY44" fmla="*/ 1290542 h 1313878"/>
                <a:gd name="connsiteX45" fmla="*/ 2533650 w 4208144"/>
                <a:gd name="connsiteY45" fmla="*/ 0 h 1313878"/>
                <a:gd name="connsiteX46" fmla="*/ 2767679 w 4208144"/>
                <a:gd name="connsiteY46" fmla="*/ 0 h 1313878"/>
                <a:gd name="connsiteX47" fmla="*/ 4208050 w 4208144"/>
                <a:gd name="connsiteY47" fmla="*/ 855155 h 1313878"/>
                <a:gd name="connsiteX48" fmla="*/ 4203668 w 4208144"/>
                <a:gd name="connsiteY48" fmla="*/ 934022 h 1313878"/>
                <a:gd name="connsiteX49" fmla="*/ 3587401 w 4208144"/>
                <a:gd name="connsiteY49" fmla="*/ 934022 h 1313878"/>
                <a:gd name="connsiteX50" fmla="*/ 3810000 w 4208144"/>
                <a:gd name="connsiteY50" fmla="*/ 1114425 h 1313878"/>
                <a:gd name="connsiteX51" fmla="*/ 4030695 w 4208144"/>
                <a:gd name="connsiteY51" fmla="*/ 1031653 h 1313878"/>
                <a:gd name="connsiteX52" fmla="*/ 4167664 w 4208144"/>
                <a:gd name="connsiteY52" fmla="*/ 1182148 h 1313878"/>
                <a:gd name="connsiteX53" fmla="*/ 3797237 w 4208144"/>
                <a:gd name="connsiteY53" fmla="*/ 1313879 h 1313878"/>
                <a:gd name="connsiteX54" fmla="*/ 3346133 w 4208144"/>
                <a:gd name="connsiteY54" fmla="*/ 859536 h 1313878"/>
                <a:gd name="connsiteX55" fmla="*/ 3785902 w 4208144"/>
                <a:gd name="connsiteY55" fmla="*/ 398621 h 1313878"/>
                <a:gd name="connsiteX56" fmla="*/ 4208145 w 4208144"/>
                <a:gd name="connsiteY56" fmla="*/ 855821 h 1313878"/>
                <a:gd name="connsiteX57" fmla="*/ 3588925 w 4208144"/>
                <a:gd name="connsiteY57" fmla="*/ 774668 h 1313878"/>
                <a:gd name="connsiteX58" fmla="*/ 3973545 w 4208144"/>
                <a:gd name="connsiteY58" fmla="*/ 774668 h 1313878"/>
                <a:gd name="connsiteX59" fmla="*/ 3784378 w 4208144"/>
                <a:gd name="connsiteY59" fmla="*/ 600932 h 1313878"/>
                <a:gd name="connsiteX60" fmla="*/ 3588639 w 4208144"/>
                <a:gd name="connsiteY60" fmla="*/ 774573 h 131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08144" h="1313878">
                  <a:moveTo>
                    <a:pt x="1408081" y="737711"/>
                  </a:moveTo>
                  <a:lnTo>
                    <a:pt x="1408081" y="1290161"/>
                  </a:lnTo>
                  <a:lnTo>
                    <a:pt x="1175004" y="1290161"/>
                  </a:lnTo>
                  <a:lnTo>
                    <a:pt x="1175004" y="812959"/>
                  </a:lnTo>
                  <a:cubicBezTo>
                    <a:pt x="1175004" y="687324"/>
                    <a:pt x="1111282" y="618458"/>
                    <a:pt x="1005554" y="618458"/>
                  </a:cubicBezTo>
                  <a:cubicBezTo>
                    <a:pt x="905065" y="618458"/>
                    <a:pt x="821722" y="683800"/>
                    <a:pt x="821722" y="814673"/>
                  </a:cubicBezTo>
                  <a:lnTo>
                    <a:pt x="821722" y="1290923"/>
                  </a:lnTo>
                  <a:lnTo>
                    <a:pt x="587502" y="1290923"/>
                  </a:lnTo>
                  <a:lnTo>
                    <a:pt x="587502" y="812959"/>
                  </a:lnTo>
                  <a:cubicBezTo>
                    <a:pt x="587502" y="687324"/>
                    <a:pt x="524732" y="618458"/>
                    <a:pt x="418052" y="618458"/>
                  </a:cubicBezTo>
                  <a:cubicBezTo>
                    <a:pt x="317564" y="618458"/>
                    <a:pt x="234220" y="683800"/>
                    <a:pt x="234220" y="814673"/>
                  </a:cubicBezTo>
                  <a:lnTo>
                    <a:pt x="234220" y="1290923"/>
                  </a:lnTo>
                  <a:lnTo>
                    <a:pt x="0" y="1290923"/>
                  </a:lnTo>
                  <a:lnTo>
                    <a:pt x="0" y="422243"/>
                  </a:lnTo>
                  <a:lnTo>
                    <a:pt x="227648" y="422243"/>
                  </a:lnTo>
                  <a:lnTo>
                    <a:pt x="227648" y="524828"/>
                  </a:lnTo>
                  <a:cubicBezTo>
                    <a:pt x="289655" y="432435"/>
                    <a:pt x="384620" y="398240"/>
                    <a:pt x="483203" y="398240"/>
                  </a:cubicBezTo>
                  <a:cubicBezTo>
                    <a:pt x="608838" y="398240"/>
                    <a:pt x="711803" y="454724"/>
                    <a:pt x="770287" y="546926"/>
                  </a:cubicBezTo>
                  <a:cubicBezTo>
                    <a:pt x="836962" y="437388"/>
                    <a:pt x="951262" y="398240"/>
                    <a:pt x="1065562" y="398240"/>
                  </a:cubicBezTo>
                  <a:cubicBezTo>
                    <a:pt x="1269968" y="398240"/>
                    <a:pt x="1408081" y="535972"/>
                    <a:pt x="1408081" y="737711"/>
                  </a:cubicBezTo>
                  <a:close/>
                  <a:moveTo>
                    <a:pt x="2412397" y="1290161"/>
                  </a:moveTo>
                  <a:lnTo>
                    <a:pt x="2183797" y="1290161"/>
                  </a:lnTo>
                  <a:lnTo>
                    <a:pt x="2183797" y="1194626"/>
                  </a:lnTo>
                  <a:cubicBezTo>
                    <a:pt x="2127314" y="1264539"/>
                    <a:pt x="2043113" y="1313021"/>
                    <a:pt x="1923764" y="1313021"/>
                  </a:cubicBezTo>
                  <a:cubicBezTo>
                    <a:pt x="1684115" y="1313021"/>
                    <a:pt x="1503236" y="1116616"/>
                    <a:pt x="1503236" y="855821"/>
                  </a:cubicBezTo>
                  <a:cubicBezTo>
                    <a:pt x="1503236" y="595027"/>
                    <a:pt x="1684211" y="398621"/>
                    <a:pt x="1923764" y="398621"/>
                  </a:cubicBezTo>
                  <a:cubicBezTo>
                    <a:pt x="2043589" y="398621"/>
                    <a:pt x="2126456" y="446913"/>
                    <a:pt x="2183797" y="518350"/>
                  </a:cubicBezTo>
                  <a:lnTo>
                    <a:pt x="2183797" y="422243"/>
                  </a:lnTo>
                  <a:lnTo>
                    <a:pt x="2412397" y="422243"/>
                  </a:lnTo>
                  <a:close/>
                  <a:moveTo>
                    <a:pt x="1743075" y="855917"/>
                  </a:moveTo>
                  <a:cubicBezTo>
                    <a:pt x="1743075" y="988505"/>
                    <a:pt x="1830038" y="1095375"/>
                    <a:pt x="1967103" y="1095375"/>
                  </a:cubicBezTo>
                  <a:cubicBezTo>
                    <a:pt x="2100453" y="1095375"/>
                    <a:pt x="2191322" y="992696"/>
                    <a:pt x="2191322" y="855917"/>
                  </a:cubicBezTo>
                  <a:cubicBezTo>
                    <a:pt x="2191322" y="719138"/>
                    <a:pt x="2100834" y="616363"/>
                    <a:pt x="1967103" y="616363"/>
                  </a:cubicBezTo>
                  <a:cubicBezTo>
                    <a:pt x="1829562" y="616553"/>
                    <a:pt x="1743075" y="723329"/>
                    <a:pt x="1743075" y="855917"/>
                  </a:cubicBezTo>
                  <a:close/>
                  <a:moveTo>
                    <a:pt x="2768060" y="731330"/>
                  </a:moveTo>
                  <a:lnTo>
                    <a:pt x="2850547" y="731330"/>
                  </a:lnTo>
                  <a:lnTo>
                    <a:pt x="3095625" y="422243"/>
                  </a:lnTo>
                  <a:lnTo>
                    <a:pt x="3382328" y="422243"/>
                  </a:lnTo>
                  <a:lnTo>
                    <a:pt x="3039999" y="830771"/>
                  </a:lnTo>
                  <a:lnTo>
                    <a:pt x="3385280" y="1290542"/>
                  </a:lnTo>
                  <a:lnTo>
                    <a:pt x="3097245" y="1290542"/>
                  </a:lnTo>
                  <a:lnTo>
                    <a:pt x="2846928" y="939165"/>
                  </a:lnTo>
                  <a:lnTo>
                    <a:pt x="2768060" y="939165"/>
                  </a:lnTo>
                  <a:lnTo>
                    <a:pt x="2768060" y="1290542"/>
                  </a:lnTo>
                  <a:lnTo>
                    <a:pt x="2533650" y="1290542"/>
                  </a:lnTo>
                  <a:lnTo>
                    <a:pt x="2533650" y="0"/>
                  </a:lnTo>
                  <a:lnTo>
                    <a:pt x="2767679" y="0"/>
                  </a:lnTo>
                  <a:close/>
                  <a:moveTo>
                    <a:pt x="4208050" y="855155"/>
                  </a:moveTo>
                  <a:cubicBezTo>
                    <a:pt x="4208164" y="881507"/>
                    <a:pt x="4206698" y="907843"/>
                    <a:pt x="4203668" y="934022"/>
                  </a:cubicBezTo>
                  <a:lnTo>
                    <a:pt x="3587401" y="934022"/>
                  </a:lnTo>
                  <a:cubicBezTo>
                    <a:pt x="3612547" y="1059275"/>
                    <a:pt x="3700367" y="1114425"/>
                    <a:pt x="3810000" y="1114425"/>
                  </a:cubicBezTo>
                  <a:cubicBezTo>
                    <a:pt x="3890886" y="1112977"/>
                    <a:pt x="3968810" y="1083755"/>
                    <a:pt x="4030695" y="1031653"/>
                  </a:cubicBezTo>
                  <a:lnTo>
                    <a:pt x="4167664" y="1182148"/>
                  </a:lnTo>
                  <a:cubicBezTo>
                    <a:pt x="4068890" y="1272635"/>
                    <a:pt x="3943350" y="1313879"/>
                    <a:pt x="3797237" y="1313879"/>
                  </a:cubicBezTo>
                  <a:cubicBezTo>
                    <a:pt x="3530537" y="1313879"/>
                    <a:pt x="3346133" y="1132904"/>
                    <a:pt x="3346133" y="859536"/>
                  </a:cubicBezTo>
                  <a:cubicBezTo>
                    <a:pt x="3346133" y="586169"/>
                    <a:pt x="3525870" y="398621"/>
                    <a:pt x="3785902" y="398621"/>
                  </a:cubicBezTo>
                  <a:cubicBezTo>
                    <a:pt x="4036124" y="398621"/>
                    <a:pt x="4207288" y="584740"/>
                    <a:pt x="4208145" y="855821"/>
                  </a:cubicBezTo>
                  <a:close/>
                  <a:moveTo>
                    <a:pt x="3588925" y="774668"/>
                  </a:moveTo>
                  <a:lnTo>
                    <a:pt x="3973545" y="774668"/>
                  </a:lnTo>
                  <a:cubicBezTo>
                    <a:pt x="3951923" y="663702"/>
                    <a:pt x="3884676" y="600932"/>
                    <a:pt x="3784378" y="600932"/>
                  </a:cubicBezTo>
                  <a:cubicBezTo>
                    <a:pt x="3673697" y="600075"/>
                    <a:pt x="3609213" y="666750"/>
                    <a:pt x="3588639" y="774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2FC79E4-D735-4F59-8C59-CA042B2CFD1E}"/>
                </a:ext>
              </a:extLst>
            </p:cNvPr>
            <p:cNvGrpSpPr/>
            <p:nvPr/>
          </p:nvGrpSpPr>
          <p:grpSpPr>
            <a:xfrm>
              <a:off x="7165535" y="2496239"/>
              <a:ext cx="836325" cy="950349"/>
              <a:chOff x="10416953" y="250714"/>
              <a:chExt cx="1151181" cy="1308133"/>
            </a:xfrm>
            <a:grp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4C3918-635F-46FC-B515-F0B6C564C241}"/>
                  </a:ext>
                </a:extLst>
              </p:cNvPr>
              <p:cNvSpPr/>
              <p:nvPr/>
            </p:nvSpPr>
            <p:spPr>
              <a:xfrm>
                <a:off x="10416953" y="250714"/>
                <a:ext cx="297932" cy="297942"/>
              </a:xfrm>
              <a:custGeom>
                <a:avLst/>
                <a:gdLst>
                  <a:gd name="connsiteX0" fmla="*/ 297932 w 297932"/>
                  <a:gd name="connsiteY0" fmla="*/ 150638 h 297942"/>
                  <a:gd name="connsiteX1" fmla="*/ 147304 w 297932"/>
                  <a:gd name="connsiteY1" fmla="*/ 297932 h 297942"/>
                  <a:gd name="connsiteX2" fmla="*/ 10 w 297932"/>
                  <a:gd name="connsiteY2" fmla="*/ 147304 h 297942"/>
                  <a:gd name="connsiteX3" fmla="*/ 150638 w 297932"/>
                  <a:gd name="connsiteY3" fmla="*/ 10 h 297942"/>
                  <a:gd name="connsiteX4" fmla="*/ 297932 w 297932"/>
                  <a:gd name="connsiteY4" fmla="*/ 147304 h 297942"/>
                  <a:gd name="connsiteX5" fmla="*/ 297932 w 297932"/>
                  <a:gd name="connsiteY5" fmla="*/ 150257 h 29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932" h="297942">
                    <a:moveTo>
                      <a:pt x="297932" y="150638"/>
                    </a:moveTo>
                    <a:cubicBezTo>
                      <a:pt x="297009" y="232905"/>
                      <a:pt x="229571" y="298856"/>
                      <a:pt x="147304" y="297932"/>
                    </a:cubicBezTo>
                    <a:cubicBezTo>
                      <a:pt x="65037" y="297009"/>
                      <a:pt x="-914" y="229572"/>
                      <a:pt x="10" y="147304"/>
                    </a:cubicBezTo>
                    <a:cubicBezTo>
                      <a:pt x="933" y="65035"/>
                      <a:pt x="68371" y="-912"/>
                      <a:pt x="150638" y="10"/>
                    </a:cubicBezTo>
                    <a:cubicBezTo>
                      <a:pt x="231610" y="915"/>
                      <a:pt x="297028" y="66334"/>
                      <a:pt x="297932" y="147304"/>
                    </a:cubicBezTo>
                    <a:cubicBezTo>
                      <a:pt x="297932" y="148352"/>
                      <a:pt x="297932" y="149304"/>
                      <a:pt x="297932" y="1502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EB87A40-0BD9-44F1-A0AF-D46A445C6AB2}"/>
                  </a:ext>
                </a:extLst>
              </p:cNvPr>
              <p:cNvSpPr/>
              <p:nvPr/>
            </p:nvSpPr>
            <p:spPr>
              <a:xfrm>
                <a:off x="10449423" y="668052"/>
                <a:ext cx="233267" cy="868394"/>
              </a:xfrm>
              <a:custGeom>
                <a:avLst/>
                <a:gdLst>
                  <a:gd name="connsiteX0" fmla="*/ 0 w 233267"/>
                  <a:gd name="connsiteY0" fmla="*/ 0 h 868394"/>
                  <a:gd name="connsiteX1" fmla="*/ 233267 w 233267"/>
                  <a:gd name="connsiteY1" fmla="*/ 0 h 868394"/>
                  <a:gd name="connsiteX2" fmla="*/ 233267 w 233267"/>
                  <a:gd name="connsiteY2" fmla="*/ 868394 h 868394"/>
                  <a:gd name="connsiteX3" fmla="*/ 0 w 233267"/>
                  <a:gd name="connsiteY3" fmla="*/ 868394 h 86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267" h="868394">
                    <a:moveTo>
                      <a:pt x="0" y="0"/>
                    </a:moveTo>
                    <a:lnTo>
                      <a:pt x="233267" y="0"/>
                    </a:lnTo>
                    <a:lnTo>
                      <a:pt x="233267" y="868394"/>
                    </a:lnTo>
                    <a:lnTo>
                      <a:pt x="0" y="8683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CE3AAFC-5E8B-4592-A4D8-509065C89977}"/>
                  </a:ext>
                </a:extLst>
              </p:cNvPr>
              <p:cNvSpPr/>
              <p:nvPr/>
            </p:nvSpPr>
            <p:spPr>
              <a:xfrm>
                <a:off x="10787846" y="409829"/>
                <a:ext cx="780288" cy="1149018"/>
              </a:xfrm>
              <a:custGeom>
                <a:avLst/>
                <a:gdLst>
                  <a:gd name="connsiteX0" fmla="*/ 716471 w 780288"/>
                  <a:gd name="connsiteY0" fmla="*/ 466058 h 1149018"/>
                  <a:gd name="connsiteX1" fmla="*/ 401384 w 780288"/>
                  <a:gd name="connsiteY1" fmla="*/ 466058 h 1149018"/>
                  <a:gd name="connsiteX2" fmla="*/ 401384 w 780288"/>
                  <a:gd name="connsiteY2" fmla="*/ 783241 h 1149018"/>
                  <a:gd name="connsiteX3" fmla="*/ 531495 w 780288"/>
                  <a:gd name="connsiteY3" fmla="*/ 931164 h 1149018"/>
                  <a:gd name="connsiteX4" fmla="*/ 694563 w 780288"/>
                  <a:gd name="connsiteY4" fmla="*/ 874776 h 1149018"/>
                  <a:gd name="connsiteX5" fmla="*/ 780288 w 780288"/>
                  <a:gd name="connsiteY5" fmla="*/ 1057466 h 1149018"/>
                  <a:gd name="connsiteX6" fmla="*/ 492538 w 780288"/>
                  <a:gd name="connsiteY6" fmla="*/ 1149001 h 1149018"/>
                  <a:gd name="connsiteX7" fmla="*/ 167640 w 780288"/>
                  <a:gd name="connsiteY7" fmla="*/ 802005 h 1149018"/>
                  <a:gd name="connsiteX8" fmla="*/ 167640 w 780288"/>
                  <a:gd name="connsiteY8" fmla="*/ 466058 h 1149018"/>
                  <a:gd name="connsiteX9" fmla="*/ 0 w 780288"/>
                  <a:gd name="connsiteY9" fmla="*/ 466058 h 1149018"/>
                  <a:gd name="connsiteX10" fmla="*/ 0 w 780288"/>
                  <a:gd name="connsiteY10" fmla="*/ 258223 h 1149018"/>
                  <a:gd name="connsiteX11" fmla="*/ 167640 w 780288"/>
                  <a:gd name="connsiteY11" fmla="*/ 258223 h 1149018"/>
                  <a:gd name="connsiteX12" fmla="*/ 167640 w 780288"/>
                  <a:gd name="connsiteY12" fmla="*/ 0 h 1149018"/>
                  <a:gd name="connsiteX13" fmla="*/ 401574 w 780288"/>
                  <a:gd name="connsiteY13" fmla="*/ 0 h 1149018"/>
                  <a:gd name="connsiteX14" fmla="*/ 401574 w 780288"/>
                  <a:gd name="connsiteY14" fmla="*/ 258223 h 1149018"/>
                  <a:gd name="connsiteX15" fmla="*/ 716852 w 780288"/>
                  <a:gd name="connsiteY15" fmla="*/ 258223 h 1149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80288" h="1149018">
                    <a:moveTo>
                      <a:pt x="716471" y="466058"/>
                    </a:moveTo>
                    <a:lnTo>
                      <a:pt x="401384" y="466058"/>
                    </a:lnTo>
                    <a:lnTo>
                      <a:pt x="401384" y="783241"/>
                    </a:lnTo>
                    <a:cubicBezTo>
                      <a:pt x="401384" y="891635"/>
                      <a:pt x="458534" y="931164"/>
                      <a:pt x="531495" y="931164"/>
                    </a:cubicBezTo>
                    <a:cubicBezTo>
                      <a:pt x="587121" y="931164"/>
                      <a:pt x="647224" y="903351"/>
                      <a:pt x="694563" y="874776"/>
                    </a:cubicBezTo>
                    <a:lnTo>
                      <a:pt x="780288" y="1057466"/>
                    </a:lnTo>
                    <a:cubicBezTo>
                      <a:pt x="696563" y="1117835"/>
                      <a:pt x="595751" y="1149896"/>
                      <a:pt x="492538" y="1149001"/>
                    </a:cubicBezTo>
                    <a:cubicBezTo>
                      <a:pt x="277082" y="1149001"/>
                      <a:pt x="167640" y="1027271"/>
                      <a:pt x="167640" y="802005"/>
                    </a:cubicBezTo>
                    <a:lnTo>
                      <a:pt x="167640" y="466058"/>
                    </a:lnTo>
                    <a:lnTo>
                      <a:pt x="0" y="466058"/>
                    </a:lnTo>
                    <a:lnTo>
                      <a:pt x="0" y="258223"/>
                    </a:lnTo>
                    <a:lnTo>
                      <a:pt x="167640" y="258223"/>
                    </a:lnTo>
                    <a:lnTo>
                      <a:pt x="167640" y="0"/>
                    </a:lnTo>
                    <a:lnTo>
                      <a:pt x="401574" y="0"/>
                    </a:lnTo>
                    <a:lnTo>
                      <a:pt x="401574" y="258223"/>
                    </a:lnTo>
                    <a:lnTo>
                      <a:pt x="716852" y="25822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CC05C54-B2B5-4642-8F0C-A1A9F2D3F589}"/>
              </a:ext>
            </a:extLst>
          </p:cNvPr>
          <p:cNvGrpSpPr/>
          <p:nvPr/>
        </p:nvGrpSpPr>
        <p:grpSpPr>
          <a:xfrm>
            <a:off x="565166" y="3603416"/>
            <a:ext cx="3969136" cy="768235"/>
            <a:chOff x="3696232" y="3672384"/>
            <a:chExt cx="4799535" cy="928960"/>
          </a:xfrm>
          <a:gradFill>
            <a:gsLst>
              <a:gs pos="0">
                <a:srgbClr val="FAB302"/>
              </a:gs>
              <a:gs pos="100000">
                <a:srgbClr val="E9196C"/>
              </a:gs>
            </a:gsLst>
            <a:lin ang="0" scaled="0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9DC16E3-7A1B-4A9D-81F2-FA874C35DBD3}"/>
                </a:ext>
              </a:extLst>
            </p:cNvPr>
            <p:cNvSpPr/>
            <p:nvPr/>
          </p:nvSpPr>
          <p:spPr>
            <a:xfrm>
              <a:off x="5534491" y="3674169"/>
              <a:ext cx="662236" cy="666051"/>
            </a:xfrm>
            <a:custGeom>
              <a:avLst/>
              <a:gdLst>
                <a:gd name="connsiteX0" fmla="*/ 463678 w 909162"/>
                <a:gd name="connsiteY0" fmla="*/ 217646 h 914400"/>
                <a:gd name="connsiteX1" fmla="*/ 239459 w 909162"/>
                <a:gd name="connsiteY1" fmla="*/ 457200 h 914400"/>
                <a:gd name="connsiteX2" fmla="*/ 463678 w 909162"/>
                <a:gd name="connsiteY2" fmla="*/ 696658 h 914400"/>
                <a:gd name="connsiteX3" fmla="*/ 687706 w 909162"/>
                <a:gd name="connsiteY3" fmla="*/ 457200 h 914400"/>
                <a:gd name="connsiteX4" fmla="*/ 463678 w 909162"/>
                <a:gd name="connsiteY4" fmla="*/ 217646 h 914400"/>
                <a:gd name="connsiteX5" fmla="*/ 420148 w 909162"/>
                <a:gd name="connsiteY5" fmla="*/ 0 h 914400"/>
                <a:gd name="connsiteX6" fmla="*/ 680181 w 909162"/>
                <a:gd name="connsiteY6" fmla="*/ 119729 h 914400"/>
                <a:gd name="connsiteX7" fmla="*/ 680181 w 909162"/>
                <a:gd name="connsiteY7" fmla="*/ 24479 h 914400"/>
                <a:gd name="connsiteX8" fmla="*/ 908781 w 909162"/>
                <a:gd name="connsiteY8" fmla="*/ 24479 h 914400"/>
                <a:gd name="connsiteX9" fmla="*/ 909162 w 909162"/>
                <a:gd name="connsiteY9" fmla="*/ 892302 h 914400"/>
                <a:gd name="connsiteX10" fmla="*/ 680562 w 909162"/>
                <a:gd name="connsiteY10" fmla="*/ 892302 h 914400"/>
                <a:gd name="connsiteX11" fmla="*/ 680562 w 909162"/>
                <a:gd name="connsiteY11" fmla="*/ 796480 h 914400"/>
                <a:gd name="connsiteX12" fmla="*/ 420529 w 909162"/>
                <a:gd name="connsiteY12" fmla="*/ 914400 h 914400"/>
                <a:gd name="connsiteX13" fmla="*/ 0 w 909162"/>
                <a:gd name="connsiteY13" fmla="*/ 457200 h 914400"/>
                <a:gd name="connsiteX14" fmla="*/ 420148 w 909162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9162" h="914400">
                  <a:moveTo>
                    <a:pt x="463678" y="217646"/>
                  </a:moveTo>
                  <a:cubicBezTo>
                    <a:pt x="326327" y="217932"/>
                    <a:pt x="239459" y="324993"/>
                    <a:pt x="239459" y="457200"/>
                  </a:cubicBezTo>
                  <a:cubicBezTo>
                    <a:pt x="239459" y="589692"/>
                    <a:pt x="326327" y="696658"/>
                    <a:pt x="463678" y="696658"/>
                  </a:cubicBezTo>
                  <a:cubicBezTo>
                    <a:pt x="597028" y="696658"/>
                    <a:pt x="687706" y="593978"/>
                    <a:pt x="687706" y="457200"/>
                  </a:cubicBezTo>
                  <a:cubicBezTo>
                    <a:pt x="687706" y="320421"/>
                    <a:pt x="597123" y="217646"/>
                    <a:pt x="463678" y="217646"/>
                  </a:cubicBezTo>
                  <a:close/>
                  <a:moveTo>
                    <a:pt x="420148" y="0"/>
                  </a:moveTo>
                  <a:cubicBezTo>
                    <a:pt x="539972" y="0"/>
                    <a:pt x="622840" y="48387"/>
                    <a:pt x="680181" y="119729"/>
                  </a:cubicBezTo>
                  <a:lnTo>
                    <a:pt x="680181" y="24479"/>
                  </a:lnTo>
                  <a:lnTo>
                    <a:pt x="908781" y="24479"/>
                  </a:lnTo>
                  <a:lnTo>
                    <a:pt x="909162" y="892302"/>
                  </a:lnTo>
                  <a:lnTo>
                    <a:pt x="680562" y="892302"/>
                  </a:lnTo>
                  <a:lnTo>
                    <a:pt x="680562" y="796480"/>
                  </a:lnTo>
                  <a:cubicBezTo>
                    <a:pt x="624078" y="866775"/>
                    <a:pt x="539782" y="914400"/>
                    <a:pt x="420529" y="914400"/>
                  </a:cubicBezTo>
                  <a:cubicBezTo>
                    <a:pt x="180499" y="914400"/>
                    <a:pt x="0" y="718185"/>
                    <a:pt x="0" y="457200"/>
                  </a:cubicBezTo>
                  <a:cubicBezTo>
                    <a:pt x="0" y="196215"/>
                    <a:pt x="180975" y="0"/>
                    <a:pt x="42014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8" name="Graphic 71">
              <a:extLst>
                <a:ext uri="{FF2B5EF4-FFF2-40B4-BE49-F238E27FC236}">
                  <a16:creationId xmlns:a16="http://schemas.microsoft.com/office/drawing/2014/main" id="{60B7AC4A-E991-41F1-BB98-4E725048309D}"/>
                </a:ext>
              </a:extLst>
            </p:cNvPr>
            <p:cNvSpPr/>
            <p:nvPr/>
          </p:nvSpPr>
          <p:spPr>
            <a:xfrm>
              <a:off x="4442787" y="3672384"/>
              <a:ext cx="1025787" cy="649123"/>
            </a:xfrm>
            <a:custGeom>
              <a:avLst/>
              <a:gdLst>
                <a:gd name="connsiteX0" fmla="*/ 1025148 w 1025787"/>
                <a:gd name="connsiteY0" fmla="*/ 245719 h 649123"/>
                <a:gd name="connsiteX1" fmla="*/ 1025148 w 1025787"/>
                <a:gd name="connsiteY1" fmla="*/ 648472 h 649123"/>
                <a:gd name="connsiteX2" fmla="*/ 855305 w 1025787"/>
                <a:gd name="connsiteY2" fmla="*/ 648472 h 649123"/>
                <a:gd name="connsiteX3" fmla="*/ 855305 w 1025787"/>
                <a:gd name="connsiteY3" fmla="*/ 300807 h 649123"/>
                <a:gd name="connsiteX4" fmla="*/ 731877 w 1025787"/>
                <a:gd name="connsiteY4" fmla="*/ 159271 h 649123"/>
                <a:gd name="connsiteX5" fmla="*/ 597973 w 1025787"/>
                <a:gd name="connsiteY5" fmla="*/ 302194 h 649123"/>
                <a:gd name="connsiteX6" fmla="*/ 597973 w 1025787"/>
                <a:gd name="connsiteY6" fmla="*/ 648749 h 649123"/>
                <a:gd name="connsiteX7" fmla="*/ 428200 w 1025787"/>
                <a:gd name="connsiteY7" fmla="*/ 648749 h 649123"/>
                <a:gd name="connsiteX8" fmla="*/ 428200 w 1025787"/>
                <a:gd name="connsiteY8" fmla="*/ 300807 h 649123"/>
                <a:gd name="connsiteX9" fmla="*/ 304772 w 1025787"/>
                <a:gd name="connsiteY9" fmla="*/ 159271 h 649123"/>
                <a:gd name="connsiteX10" fmla="*/ 170868 w 1025787"/>
                <a:gd name="connsiteY10" fmla="*/ 302194 h 649123"/>
                <a:gd name="connsiteX11" fmla="*/ 170868 w 1025787"/>
                <a:gd name="connsiteY11" fmla="*/ 648749 h 649123"/>
                <a:gd name="connsiteX12" fmla="*/ -224 w 1025787"/>
                <a:gd name="connsiteY12" fmla="*/ 648749 h 649123"/>
                <a:gd name="connsiteX13" fmla="*/ -224 w 1025787"/>
                <a:gd name="connsiteY13" fmla="*/ 16209 h 649123"/>
                <a:gd name="connsiteX14" fmla="*/ 165595 w 1025787"/>
                <a:gd name="connsiteY14" fmla="*/ 16209 h 649123"/>
                <a:gd name="connsiteX15" fmla="*/ 165595 w 1025787"/>
                <a:gd name="connsiteY15" fmla="*/ 91001 h 649123"/>
                <a:gd name="connsiteX16" fmla="*/ 351743 w 1025787"/>
                <a:gd name="connsiteY16" fmla="*/ -373 h 649123"/>
                <a:gd name="connsiteX17" fmla="*/ 560716 w 1025787"/>
                <a:gd name="connsiteY17" fmla="*/ 108068 h 649123"/>
                <a:gd name="connsiteX18" fmla="*/ 775795 w 1025787"/>
                <a:gd name="connsiteY18" fmla="*/ -373 h 649123"/>
                <a:gd name="connsiteX19" fmla="*/ 1025564 w 1025787"/>
                <a:gd name="connsiteY19" fmla="*/ 245996 h 6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5787" h="649123">
                  <a:moveTo>
                    <a:pt x="1025148" y="245719"/>
                  </a:moveTo>
                  <a:lnTo>
                    <a:pt x="1025148" y="648472"/>
                  </a:lnTo>
                  <a:lnTo>
                    <a:pt x="855305" y="648472"/>
                  </a:lnTo>
                  <a:lnTo>
                    <a:pt x="855305" y="300807"/>
                  </a:lnTo>
                  <a:cubicBezTo>
                    <a:pt x="855305" y="209502"/>
                    <a:pt x="808959" y="159271"/>
                    <a:pt x="731877" y="159271"/>
                  </a:cubicBezTo>
                  <a:cubicBezTo>
                    <a:pt x="658681" y="159271"/>
                    <a:pt x="597973" y="206866"/>
                    <a:pt x="597973" y="302194"/>
                  </a:cubicBezTo>
                  <a:lnTo>
                    <a:pt x="597973" y="648749"/>
                  </a:lnTo>
                  <a:lnTo>
                    <a:pt x="428200" y="648749"/>
                  </a:lnTo>
                  <a:lnTo>
                    <a:pt x="428200" y="300807"/>
                  </a:lnTo>
                  <a:cubicBezTo>
                    <a:pt x="428200" y="209502"/>
                    <a:pt x="382409" y="159271"/>
                    <a:pt x="304772" y="159271"/>
                  </a:cubicBezTo>
                  <a:cubicBezTo>
                    <a:pt x="231576" y="159271"/>
                    <a:pt x="170868" y="206866"/>
                    <a:pt x="170868" y="302194"/>
                  </a:cubicBezTo>
                  <a:lnTo>
                    <a:pt x="170868" y="648749"/>
                  </a:lnTo>
                  <a:lnTo>
                    <a:pt x="-224" y="648749"/>
                  </a:lnTo>
                  <a:lnTo>
                    <a:pt x="-224" y="16209"/>
                  </a:lnTo>
                  <a:lnTo>
                    <a:pt x="165595" y="16209"/>
                  </a:lnTo>
                  <a:lnTo>
                    <a:pt x="165595" y="91001"/>
                  </a:lnTo>
                  <a:cubicBezTo>
                    <a:pt x="210623" y="23840"/>
                    <a:pt x="279934" y="-373"/>
                    <a:pt x="351743" y="-373"/>
                  </a:cubicBezTo>
                  <a:cubicBezTo>
                    <a:pt x="443116" y="-373"/>
                    <a:pt x="518255" y="40769"/>
                    <a:pt x="560716" y="108068"/>
                  </a:cubicBezTo>
                  <a:cubicBezTo>
                    <a:pt x="609699" y="27656"/>
                    <a:pt x="692539" y="-373"/>
                    <a:pt x="775795" y="-373"/>
                  </a:cubicBezTo>
                  <a:cubicBezTo>
                    <a:pt x="924685" y="-720"/>
                    <a:pt x="1025564" y="99187"/>
                    <a:pt x="1025564" y="245996"/>
                  </a:cubicBezTo>
                  <a:close/>
                </a:path>
              </a:pathLst>
            </a:custGeom>
            <a:grpFill/>
            <a:ln w="688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9" name="Graphic 76">
              <a:extLst>
                <a:ext uri="{FF2B5EF4-FFF2-40B4-BE49-F238E27FC236}">
                  <a16:creationId xmlns:a16="http://schemas.microsoft.com/office/drawing/2014/main" id="{2F44A04B-AE22-4D6F-85DA-E7B4EEA37A2B}"/>
                </a:ext>
              </a:extLst>
            </p:cNvPr>
            <p:cNvSpPr/>
            <p:nvPr/>
          </p:nvSpPr>
          <p:spPr>
            <a:xfrm>
              <a:off x="6281207" y="3693830"/>
              <a:ext cx="554348" cy="632262"/>
            </a:xfrm>
            <a:custGeom>
              <a:avLst/>
              <a:gdLst>
                <a:gd name="connsiteX0" fmla="*/ 546578 w 554348"/>
                <a:gd name="connsiteY0" fmla="*/ 124468 h 632262"/>
                <a:gd name="connsiteX1" fmla="*/ 234922 w 554348"/>
                <a:gd name="connsiteY1" fmla="*/ 480251 h 632262"/>
                <a:gd name="connsiteX2" fmla="*/ 554348 w 554348"/>
                <a:gd name="connsiteY2" fmla="*/ 480251 h 632262"/>
                <a:gd name="connsiteX3" fmla="*/ 554348 w 554348"/>
                <a:gd name="connsiteY3" fmla="*/ 632263 h 632262"/>
                <a:gd name="connsiteX4" fmla="*/ 0 w 554348"/>
                <a:gd name="connsiteY4" fmla="*/ 632263 h 632262"/>
                <a:gd name="connsiteX5" fmla="*/ 0 w 554348"/>
                <a:gd name="connsiteY5" fmla="*/ 509529 h 632262"/>
                <a:gd name="connsiteX6" fmla="*/ 318941 w 554348"/>
                <a:gd name="connsiteY6" fmla="*/ 151527 h 632262"/>
                <a:gd name="connsiteX7" fmla="*/ 11101 w 554348"/>
                <a:gd name="connsiteY7" fmla="*/ 151527 h 632262"/>
                <a:gd name="connsiteX8" fmla="*/ 11101 w 554348"/>
                <a:gd name="connsiteY8" fmla="*/ 0 h 632262"/>
                <a:gd name="connsiteX9" fmla="*/ 546578 w 554348"/>
                <a:gd name="connsiteY9" fmla="*/ 0 h 632262"/>
                <a:gd name="connsiteX10" fmla="*/ 546578 w 554348"/>
                <a:gd name="connsiteY10" fmla="*/ 124468 h 63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4348" h="632262">
                  <a:moveTo>
                    <a:pt x="546578" y="124468"/>
                  </a:moveTo>
                  <a:lnTo>
                    <a:pt x="234922" y="480251"/>
                  </a:lnTo>
                  <a:lnTo>
                    <a:pt x="554348" y="480251"/>
                  </a:lnTo>
                  <a:lnTo>
                    <a:pt x="554348" y="632263"/>
                  </a:lnTo>
                  <a:lnTo>
                    <a:pt x="0" y="632263"/>
                  </a:lnTo>
                  <a:lnTo>
                    <a:pt x="0" y="509529"/>
                  </a:lnTo>
                  <a:lnTo>
                    <a:pt x="318941" y="151527"/>
                  </a:lnTo>
                  <a:lnTo>
                    <a:pt x="11101" y="151527"/>
                  </a:lnTo>
                  <a:lnTo>
                    <a:pt x="11101" y="0"/>
                  </a:lnTo>
                  <a:lnTo>
                    <a:pt x="546578" y="0"/>
                  </a:lnTo>
                  <a:lnTo>
                    <a:pt x="546578" y="124468"/>
                  </a:lnTo>
                  <a:close/>
                </a:path>
              </a:pathLst>
            </a:custGeom>
            <a:grpFill/>
            <a:ln w="69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0" name="Graphic 78">
              <a:extLst>
                <a:ext uri="{FF2B5EF4-FFF2-40B4-BE49-F238E27FC236}">
                  <a16:creationId xmlns:a16="http://schemas.microsoft.com/office/drawing/2014/main" id="{FA1645FF-1278-43FC-BE08-040914DF2990}"/>
                </a:ext>
              </a:extLst>
            </p:cNvPr>
            <p:cNvSpPr/>
            <p:nvPr/>
          </p:nvSpPr>
          <p:spPr>
            <a:xfrm>
              <a:off x="7180657" y="3675147"/>
              <a:ext cx="598266" cy="649123"/>
            </a:xfrm>
            <a:custGeom>
              <a:avLst/>
              <a:gdLst>
                <a:gd name="connsiteX0" fmla="*/ 597457 w 598266"/>
                <a:gd name="connsiteY0" fmla="*/ 245719 h 649123"/>
                <a:gd name="connsiteX1" fmla="*/ 597457 w 598266"/>
                <a:gd name="connsiteY1" fmla="*/ 648472 h 649123"/>
                <a:gd name="connsiteX2" fmla="*/ 427545 w 598266"/>
                <a:gd name="connsiteY2" fmla="*/ 648472 h 649123"/>
                <a:gd name="connsiteX3" fmla="*/ 427545 w 598266"/>
                <a:gd name="connsiteY3" fmla="*/ 300807 h 649123"/>
                <a:gd name="connsiteX4" fmla="*/ 304117 w 598266"/>
                <a:gd name="connsiteY4" fmla="*/ 159271 h 649123"/>
                <a:gd name="connsiteX5" fmla="*/ 170213 w 598266"/>
                <a:gd name="connsiteY5" fmla="*/ 302194 h 649123"/>
                <a:gd name="connsiteX6" fmla="*/ 170213 w 598266"/>
                <a:gd name="connsiteY6" fmla="*/ 648749 h 649123"/>
                <a:gd name="connsiteX7" fmla="*/ -254 w 598266"/>
                <a:gd name="connsiteY7" fmla="*/ 648749 h 649123"/>
                <a:gd name="connsiteX8" fmla="*/ -254 w 598266"/>
                <a:gd name="connsiteY8" fmla="*/ 16209 h 649123"/>
                <a:gd name="connsiteX9" fmla="*/ 165565 w 598266"/>
                <a:gd name="connsiteY9" fmla="*/ 16209 h 649123"/>
                <a:gd name="connsiteX10" fmla="*/ 165565 w 598266"/>
                <a:gd name="connsiteY10" fmla="*/ 91001 h 649123"/>
                <a:gd name="connsiteX11" fmla="*/ 351712 w 598266"/>
                <a:gd name="connsiteY11" fmla="*/ -373 h 649123"/>
                <a:gd name="connsiteX12" fmla="*/ 598013 w 598266"/>
                <a:gd name="connsiteY12" fmla="*/ 245996 h 6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266" h="649123">
                  <a:moveTo>
                    <a:pt x="597457" y="245719"/>
                  </a:moveTo>
                  <a:lnTo>
                    <a:pt x="597457" y="648472"/>
                  </a:lnTo>
                  <a:lnTo>
                    <a:pt x="427545" y="648472"/>
                  </a:lnTo>
                  <a:lnTo>
                    <a:pt x="427545" y="300807"/>
                  </a:lnTo>
                  <a:cubicBezTo>
                    <a:pt x="427545" y="209502"/>
                    <a:pt x="381823" y="159271"/>
                    <a:pt x="304117" y="159271"/>
                  </a:cubicBezTo>
                  <a:cubicBezTo>
                    <a:pt x="230921" y="159271"/>
                    <a:pt x="170213" y="206866"/>
                    <a:pt x="170213" y="302194"/>
                  </a:cubicBezTo>
                  <a:lnTo>
                    <a:pt x="170213" y="648749"/>
                  </a:lnTo>
                  <a:lnTo>
                    <a:pt x="-254" y="648749"/>
                  </a:lnTo>
                  <a:lnTo>
                    <a:pt x="-254" y="16209"/>
                  </a:lnTo>
                  <a:lnTo>
                    <a:pt x="165565" y="16209"/>
                  </a:lnTo>
                  <a:lnTo>
                    <a:pt x="165565" y="91001"/>
                  </a:lnTo>
                  <a:cubicBezTo>
                    <a:pt x="210731" y="23840"/>
                    <a:pt x="279904" y="-373"/>
                    <a:pt x="351712" y="-373"/>
                  </a:cubicBezTo>
                  <a:cubicBezTo>
                    <a:pt x="495468" y="-720"/>
                    <a:pt x="598013" y="99187"/>
                    <a:pt x="598013" y="245996"/>
                  </a:cubicBezTo>
                  <a:close/>
                </a:path>
              </a:pathLst>
            </a:custGeom>
            <a:grpFill/>
            <a:ln w="68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12FBDD9-AF71-44C8-B9A6-C1D72ED74207}"/>
                </a:ext>
              </a:extLst>
            </p:cNvPr>
            <p:cNvSpPr/>
            <p:nvPr/>
          </p:nvSpPr>
          <p:spPr>
            <a:xfrm>
              <a:off x="7842205" y="3678933"/>
              <a:ext cx="653562" cy="922411"/>
            </a:xfrm>
            <a:custGeom>
              <a:avLst/>
              <a:gdLst>
                <a:gd name="connsiteX0" fmla="*/ 458819 w 897255"/>
                <a:gd name="connsiteY0" fmla="*/ 214217 h 1266349"/>
                <a:gd name="connsiteX1" fmla="*/ 239744 w 897255"/>
                <a:gd name="connsiteY1" fmla="*/ 442817 h 1266349"/>
                <a:gd name="connsiteX2" fmla="*/ 458819 w 897255"/>
                <a:gd name="connsiteY2" fmla="*/ 670465 h 1266349"/>
                <a:gd name="connsiteX3" fmla="*/ 676465 w 897255"/>
                <a:gd name="connsiteY3" fmla="*/ 442817 h 1266349"/>
                <a:gd name="connsiteX4" fmla="*/ 458819 w 897255"/>
                <a:gd name="connsiteY4" fmla="*/ 214217 h 1266349"/>
                <a:gd name="connsiteX5" fmla="*/ 400050 w 897255"/>
                <a:gd name="connsiteY5" fmla="*/ 0 h 1266349"/>
                <a:gd name="connsiteX6" fmla="*/ 618742 w 897255"/>
                <a:gd name="connsiteY6" fmla="*/ 70161 h 1266349"/>
                <a:gd name="connsiteX7" fmla="*/ 667702 w 897255"/>
                <a:gd name="connsiteY7" fmla="*/ 119157 h 1266349"/>
                <a:gd name="connsiteX8" fmla="*/ 667702 w 897255"/>
                <a:gd name="connsiteY8" fmla="*/ 119349 h 1266349"/>
                <a:gd name="connsiteX9" fmla="*/ 668655 w 897255"/>
                <a:gd name="connsiteY9" fmla="*/ 120111 h 1266349"/>
                <a:gd name="connsiteX10" fmla="*/ 667702 w 897255"/>
                <a:gd name="connsiteY10" fmla="*/ 119157 h 1266349"/>
                <a:gd name="connsiteX11" fmla="*/ 667702 w 897255"/>
                <a:gd name="connsiteY11" fmla="*/ 22860 h 1266349"/>
                <a:gd name="connsiteX12" fmla="*/ 897255 w 897255"/>
                <a:gd name="connsiteY12" fmla="*/ 22860 h 1266349"/>
                <a:gd name="connsiteX13" fmla="*/ 897255 w 897255"/>
                <a:gd name="connsiteY13" fmla="*/ 819150 h 1266349"/>
                <a:gd name="connsiteX14" fmla="*/ 428339 w 897255"/>
                <a:gd name="connsiteY14" fmla="*/ 1266349 h 1266349"/>
                <a:gd name="connsiteX15" fmla="*/ 48196 w 897255"/>
                <a:gd name="connsiteY15" fmla="*/ 1161574 h 1266349"/>
                <a:gd name="connsiteX16" fmla="*/ 131540 w 897255"/>
                <a:gd name="connsiteY16" fmla="*/ 971074 h 1266349"/>
                <a:gd name="connsiteX17" fmla="*/ 418433 w 897255"/>
                <a:gd name="connsiteY17" fmla="*/ 1059847 h 1266349"/>
                <a:gd name="connsiteX18" fmla="*/ 666083 w 897255"/>
                <a:gd name="connsiteY18" fmla="*/ 829533 h 1266349"/>
                <a:gd name="connsiteX19" fmla="*/ 666083 w 897255"/>
                <a:gd name="connsiteY19" fmla="*/ 768668 h 1266349"/>
                <a:gd name="connsiteX20" fmla="*/ 398907 w 897255"/>
                <a:gd name="connsiteY20" fmla="*/ 886016 h 1266349"/>
                <a:gd name="connsiteX21" fmla="*/ 0 w 897255"/>
                <a:gd name="connsiteY21" fmla="*/ 443675 h 1266349"/>
                <a:gd name="connsiteX22" fmla="*/ 400050 w 897255"/>
                <a:gd name="connsiteY22" fmla="*/ 0 h 1266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7255" h="1266349">
                  <a:moveTo>
                    <a:pt x="458819" y="214217"/>
                  </a:moveTo>
                  <a:cubicBezTo>
                    <a:pt x="325469" y="214217"/>
                    <a:pt x="239744" y="316707"/>
                    <a:pt x="239744" y="442817"/>
                  </a:cubicBezTo>
                  <a:cubicBezTo>
                    <a:pt x="239744" y="568167"/>
                    <a:pt x="325469" y="670465"/>
                    <a:pt x="458819" y="670465"/>
                  </a:cubicBezTo>
                  <a:cubicBezTo>
                    <a:pt x="588645" y="670465"/>
                    <a:pt x="676465" y="571786"/>
                    <a:pt x="676465" y="442817"/>
                  </a:cubicBezTo>
                  <a:cubicBezTo>
                    <a:pt x="676465" y="313849"/>
                    <a:pt x="588645" y="214217"/>
                    <a:pt x="458819" y="214217"/>
                  </a:cubicBezTo>
                  <a:close/>
                  <a:moveTo>
                    <a:pt x="400050" y="0"/>
                  </a:moveTo>
                  <a:cubicBezTo>
                    <a:pt x="490561" y="0"/>
                    <a:pt x="563177" y="25986"/>
                    <a:pt x="618742" y="70161"/>
                  </a:cubicBezTo>
                  <a:lnTo>
                    <a:pt x="667702" y="119157"/>
                  </a:lnTo>
                  <a:lnTo>
                    <a:pt x="667702" y="119349"/>
                  </a:lnTo>
                  <a:lnTo>
                    <a:pt x="668655" y="120111"/>
                  </a:lnTo>
                  <a:lnTo>
                    <a:pt x="667702" y="119157"/>
                  </a:lnTo>
                  <a:lnTo>
                    <a:pt x="667702" y="22860"/>
                  </a:lnTo>
                  <a:lnTo>
                    <a:pt x="897255" y="22860"/>
                  </a:lnTo>
                  <a:lnTo>
                    <a:pt x="897255" y="819150"/>
                  </a:lnTo>
                  <a:cubicBezTo>
                    <a:pt x="897255" y="1097852"/>
                    <a:pt x="715232" y="1266349"/>
                    <a:pt x="428339" y="1266349"/>
                  </a:cubicBezTo>
                  <a:cubicBezTo>
                    <a:pt x="291465" y="1266349"/>
                    <a:pt x="145923" y="1230630"/>
                    <a:pt x="48196" y="1161574"/>
                  </a:cubicBezTo>
                  <a:lnTo>
                    <a:pt x="131540" y="971074"/>
                  </a:lnTo>
                  <a:cubicBezTo>
                    <a:pt x="216179" y="1028615"/>
                    <a:pt x="316087" y="1059533"/>
                    <a:pt x="418433" y="1059847"/>
                  </a:cubicBezTo>
                  <a:cubicBezTo>
                    <a:pt x="563784" y="1059847"/>
                    <a:pt x="666083" y="979266"/>
                    <a:pt x="666083" y="829533"/>
                  </a:cubicBezTo>
                  <a:lnTo>
                    <a:pt x="666083" y="768668"/>
                  </a:lnTo>
                  <a:cubicBezTo>
                    <a:pt x="606838" y="841249"/>
                    <a:pt x="519017" y="886016"/>
                    <a:pt x="398907" y="886016"/>
                  </a:cubicBezTo>
                  <a:cubicBezTo>
                    <a:pt x="188309" y="886016"/>
                    <a:pt x="0" y="709803"/>
                    <a:pt x="0" y="443675"/>
                  </a:cubicBezTo>
                  <a:cubicBezTo>
                    <a:pt x="0" y="177546"/>
                    <a:pt x="188309" y="0"/>
                    <a:pt x="400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4854488-66BF-44FC-97C6-75E70CA4F0BA}"/>
                </a:ext>
              </a:extLst>
            </p:cNvPr>
            <p:cNvSpPr/>
            <p:nvPr/>
          </p:nvSpPr>
          <p:spPr>
            <a:xfrm>
              <a:off x="3696232" y="3674169"/>
              <a:ext cx="662236" cy="666051"/>
            </a:xfrm>
            <a:custGeom>
              <a:avLst/>
              <a:gdLst>
                <a:gd name="connsiteX0" fmla="*/ 463678 w 909162"/>
                <a:gd name="connsiteY0" fmla="*/ 217646 h 914400"/>
                <a:gd name="connsiteX1" fmla="*/ 239459 w 909162"/>
                <a:gd name="connsiteY1" fmla="*/ 457200 h 914400"/>
                <a:gd name="connsiteX2" fmla="*/ 463678 w 909162"/>
                <a:gd name="connsiteY2" fmla="*/ 696658 h 914400"/>
                <a:gd name="connsiteX3" fmla="*/ 687706 w 909162"/>
                <a:gd name="connsiteY3" fmla="*/ 457200 h 914400"/>
                <a:gd name="connsiteX4" fmla="*/ 463678 w 909162"/>
                <a:gd name="connsiteY4" fmla="*/ 217646 h 914400"/>
                <a:gd name="connsiteX5" fmla="*/ 420148 w 909162"/>
                <a:gd name="connsiteY5" fmla="*/ 0 h 914400"/>
                <a:gd name="connsiteX6" fmla="*/ 680181 w 909162"/>
                <a:gd name="connsiteY6" fmla="*/ 119729 h 914400"/>
                <a:gd name="connsiteX7" fmla="*/ 680181 w 909162"/>
                <a:gd name="connsiteY7" fmla="*/ 24479 h 914400"/>
                <a:gd name="connsiteX8" fmla="*/ 908781 w 909162"/>
                <a:gd name="connsiteY8" fmla="*/ 24479 h 914400"/>
                <a:gd name="connsiteX9" fmla="*/ 909162 w 909162"/>
                <a:gd name="connsiteY9" fmla="*/ 892302 h 914400"/>
                <a:gd name="connsiteX10" fmla="*/ 680562 w 909162"/>
                <a:gd name="connsiteY10" fmla="*/ 892302 h 914400"/>
                <a:gd name="connsiteX11" fmla="*/ 680562 w 909162"/>
                <a:gd name="connsiteY11" fmla="*/ 796480 h 914400"/>
                <a:gd name="connsiteX12" fmla="*/ 420529 w 909162"/>
                <a:gd name="connsiteY12" fmla="*/ 914400 h 914400"/>
                <a:gd name="connsiteX13" fmla="*/ 0 w 909162"/>
                <a:gd name="connsiteY13" fmla="*/ 457200 h 914400"/>
                <a:gd name="connsiteX14" fmla="*/ 420148 w 909162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9162" h="914400">
                  <a:moveTo>
                    <a:pt x="463678" y="217646"/>
                  </a:moveTo>
                  <a:cubicBezTo>
                    <a:pt x="326327" y="217932"/>
                    <a:pt x="239459" y="324993"/>
                    <a:pt x="239459" y="457200"/>
                  </a:cubicBezTo>
                  <a:cubicBezTo>
                    <a:pt x="239459" y="589692"/>
                    <a:pt x="326327" y="696658"/>
                    <a:pt x="463678" y="696658"/>
                  </a:cubicBezTo>
                  <a:cubicBezTo>
                    <a:pt x="597028" y="696658"/>
                    <a:pt x="687706" y="593978"/>
                    <a:pt x="687706" y="457200"/>
                  </a:cubicBezTo>
                  <a:cubicBezTo>
                    <a:pt x="687706" y="320421"/>
                    <a:pt x="597123" y="217646"/>
                    <a:pt x="463678" y="217646"/>
                  </a:cubicBezTo>
                  <a:close/>
                  <a:moveTo>
                    <a:pt x="420148" y="0"/>
                  </a:moveTo>
                  <a:cubicBezTo>
                    <a:pt x="539972" y="0"/>
                    <a:pt x="622840" y="48387"/>
                    <a:pt x="680181" y="119729"/>
                  </a:cubicBezTo>
                  <a:lnTo>
                    <a:pt x="680181" y="24479"/>
                  </a:lnTo>
                  <a:lnTo>
                    <a:pt x="908781" y="24479"/>
                  </a:lnTo>
                  <a:lnTo>
                    <a:pt x="909162" y="892302"/>
                  </a:lnTo>
                  <a:lnTo>
                    <a:pt x="680562" y="892302"/>
                  </a:lnTo>
                  <a:lnTo>
                    <a:pt x="680562" y="796480"/>
                  </a:lnTo>
                  <a:cubicBezTo>
                    <a:pt x="624078" y="866775"/>
                    <a:pt x="539782" y="914400"/>
                    <a:pt x="420529" y="914400"/>
                  </a:cubicBezTo>
                  <a:cubicBezTo>
                    <a:pt x="180499" y="914400"/>
                    <a:pt x="0" y="718185"/>
                    <a:pt x="0" y="457200"/>
                  </a:cubicBezTo>
                  <a:cubicBezTo>
                    <a:pt x="0" y="196215"/>
                    <a:pt x="180975" y="0"/>
                    <a:pt x="42014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3" name="Graphic 87">
              <a:extLst>
                <a:ext uri="{FF2B5EF4-FFF2-40B4-BE49-F238E27FC236}">
                  <a16:creationId xmlns:a16="http://schemas.microsoft.com/office/drawing/2014/main" id="{EE11B274-2955-4207-95E3-31612E245727}"/>
                </a:ext>
              </a:extLst>
            </p:cNvPr>
            <p:cNvSpPr/>
            <p:nvPr/>
          </p:nvSpPr>
          <p:spPr>
            <a:xfrm>
              <a:off x="6918489" y="3691091"/>
              <a:ext cx="171276" cy="635005"/>
            </a:xfrm>
            <a:custGeom>
              <a:avLst/>
              <a:gdLst>
                <a:gd name="connsiteX0" fmla="*/ 0 w 171276"/>
                <a:gd name="connsiteY0" fmla="*/ 0 h 635005"/>
                <a:gd name="connsiteX1" fmla="*/ 171276 w 171276"/>
                <a:gd name="connsiteY1" fmla="*/ 0 h 635005"/>
                <a:gd name="connsiteX2" fmla="*/ 171276 w 171276"/>
                <a:gd name="connsiteY2" fmla="*/ 635006 h 635005"/>
                <a:gd name="connsiteX3" fmla="*/ 0 w 171276"/>
                <a:gd name="connsiteY3" fmla="*/ 635006 h 6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76" h="635005">
                  <a:moveTo>
                    <a:pt x="0" y="0"/>
                  </a:moveTo>
                  <a:lnTo>
                    <a:pt x="171276" y="0"/>
                  </a:lnTo>
                  <a:lnTo>
                    <a:pt x="171276" y="635006"/>
                  </a:lnTo>
                  <a:lnTo>
                    <a:pt x="0" y="635006"/>
                  </a:lnTo>
                  <a:close/>
                </a:path>
              </a:pathLst>
            </a:custGeom>
            <a:grpFill/>
            <a:ln w="68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pic>
        <p:nvPicPr>
          <p:cNvPr id="46" name="Picture 4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C9C61B2-0D2E-40B7-B32E-B022E6ACD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6057" y="2932566"/>
            <a:ext cx="6186126" cy="1665276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2512EF5-7194-446F-ACB9-28DEDD2992E7}"/>
              </a:ext>
            </a:extLst>
          </p:cNvPr>
          <p:cNvSpPr/>
          <p:nvPr/>
        </p:nvSpPr>
        <p:spPr>
          <a:xfrm>
            <a:off x="3213473" y="3374612"/>
            <a:ext cx="179629" cy="179594"/>
          </a:xfrm>
          <a:custGeom>
            <a:avLst/>
            <a:gdLst>
              <a:gd name="connsiteX0" fmla="*/ 298889 w 298984"/>
              <a:gd name="connsiteY0" fmla="*/ 150524 h 298927"/>
              <a:gd name="connsiteX1" fmla="*/ 148394 w 298984"/>
              <a:gd name="connsiteY1" fmla="*/ 298923 h 298927"/>
              <a:gd name="connsiteX2" fmla="*/ 4 w 298984"/>
              <a:gd name="connsiteY2" fmla="*/ 148428 h 298927"/>
              <a:gd name="connsiteX3" fmla="*/ 149156 w 298984"/>
              <a:gd name="connsiteY3" fmla="*/ 29 h 298927"/>
              <a:gd name="connsiteX4" fmla="*/ 298984 w 298984"/>
              <a:gd name="connsiteY4" fmla="*/ 143761 h 298927"/>
              <a:gd name="connsiteX5" fmla="*/ 298984 w 298984"/>
              <a:gd name="connsiteY5" fmla="*/ 150905 h 29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984" h="298927">
                <a:moveTo>
                  <a:pt x="298889" y="150524"/>
                </a:moveTo>
                <a:cubicBezTo>
                  <a:pt x="298308" y="233058"/>
                  <a:pt x="230928" y="299495"/>
                  <a:pt x="148394" y="298923"/>
                </a:cubicBezTo>
                <a:cubicBezTo>
                  <a:pt x="65860" y="298342"/>
                  <a:pt x="-577" y="230962"/>
                  <a:pt x="4" y="148428"/>
                </a:cubicBezTo>
                <a:cubicBezTo>
                  <a:pt x="575" y="66418"/>
                  <a:pt x="67136" y="191"/>
                  <a:pt x="149156" y="29"/>
                </a:cubicBezTo>
                <a:cubicBezTo>
                  <a:pt x="230185" y="-1562"/>
                  <a:pt x="297212" y="62732"/>
                  <a:pt x="298984" y="143761"/>
                </a:cubicBezTo>
                <a:cubicBezTo>
                  <a:pt x="298984" y="146142"/>
                  <a:pt x="298984" y="148524"/>
                  <a:pt x="298984" y="150905"/>
                </a:cubicBezTo>
                <a:close/>
              </a:path>
            </a:pathLst>
          </a:custGeom>
          <a:solidFill>
            <a:srgbClr val="F165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50" name="Graphic 48">
            <a:extLst>
              <a:ext uri="{FF2B5EF4-FFF2-40B4-BE49-F238E27FC236}">
                <a16:creationId xmlns:a16="http://schemas.microsoft.com/office/drawing/2014/main" id="{C0FFCB5B-2555-49A4-89D7-19247E44A807}"/>
              </a:ext>
            </a:extLst>
          </p:cNvPr>
          <p:cNvGrpSpPr/>
          <p:nvPr/>
        </p:nvGrpSpPr>
        <p:grpSpPr>
          <a:xfrm>
            <a:off x="564285" y="2233163"/>
            <a:ext cx="1449639" cy="477658"/>
            <a:chOff x="5334000" y="3176587"/>
            <a:chExt cx="1524571" cy="502348"/>
          </a:xfrm>
          <a:solidFill>
            <a:schemeClr val="bg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FA7816C-4C17-44F4-824C-30D4AF94AD1F}"/>
                </a:ext>
              </a:extLst>
            </p:cNvPr>
            <p:cNvSpPr/>
            <p:nvPr/>
          </p:nvSpPr>
          <p:spPr>
            <a:xfrm>
              <a:off x="5334000" y="3190303"/>
              <a:ext cx="349377" cy="479964"/>
            </a:xfrm>
            <a:custGeom>
              <a:avLst/>
              <a:gdLst>
                <a:gd name="connsiteX0" fmla="*/ 349377 w 349377"/>
                <a:gd name="connsiteY0" fmla="*/ 479965 h 479964"/>
                <a:gd name="connsiteX1" fmla="*/ 0 w 349377"/>
                <a:gd name="connsiteY1" fmla="*/ 479965 h 479964"/>
                <a:gd name="connsiteX2" fmla="*/ 0 w 349377"/>
                <a:gd name="connsiteY2" fmla="*/ 0 h 479964"/>
                <a:gd name="connsiteX3" fmla="*/ 95631 w 349377"/>
                <a:gd name="connsiteY3" fmla="*/ 0 h 479964"/>
                <a:gd name="connsiteX4" fmla="*/ 95631 w 349377"/>
                <a:gd name="connsiteY4" fmla="*/ 390525 h 479964"/>
                <a:gd name="connsiteX5" fmla="*/ 349377 w 349377"/>
                <a:gd name="connsiteY5" fmla="*/ 390525 h 479964"/>
                <a:gd name="connsiteX6" fmla="*/ 349377 w 349377"/>
                <a:gd name="connsiteY6" fmla="*/ 479965 h 47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377" h="479964">
                  <a:moveTo>
                    <a:pt x="349377" y="479965"/>
                  </a:moveTo>
                  <a:lnTo>
                    <a:pt x="0" y="479965"/>
                  </a:lnTo>
                  <a:lnTo>
                    <a:pt x="0" y="0"/>
                  </a:lnTo>
                  <a:lnTo>
                    <a:pt x="95631" y="0"/>
                  </a:lnTo>
                  <a:lnTo>
                    <a:pt x="95631" y="390525"/>
                  </a:lnTo>
                  <a:lnTo>
                    <a:pt x="349377" y="390525"/>
                  </a:lnTo>
                  <a:lnTo>
                    <a:pt x="349377" y="4799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05B80E9-9579-49A7-8A8B-7374FEBB36F9}"/>
                </a:ext>
              </a:extLst>
            </p:cNvPr>
            <p:cNvSpPr/>
            <p:nvPr/>
          </p:nvSpPr>
          <p:spPr>
            <a:xfrm>
              <a:off x="5721762" y="3329082"/>
              <a:ext cx="329564" cy="349757"/>
            </a:xfrm>
            <a:custGeom>
              <a:avLst/>
              <a:gdLst>
                <a:gd name="connsiteX0" fmla="*/ 329565 w 329564"/>
                <a:gd name="connsiteY0" fmla="*/ 174593 h 349757"/>
                <a:gd name="connsiteX1" fmla="*/ 327850 w 329564"/>
                <a:gd name="connsiteY1" fmla="*/ 204787 h 349757"/>
                <a:gd name="connsiteX2" fmla="*/ 92297 w 329564"/>
                <a:gd name="connsiteY2" fmla="*/ 204787 h 349757"/>
                <a:gd name="connsiteX3" fmla="*/ 177641 w 329564"/>
                <a:gd name="connsiteY3" fmla="*/ 273653 h 349757"/>
                <a:gd name="connsiteX4" fmla="*/ 261652 w 329564"/>
                <a:gd name="connsiteY4" fmla="*/ 241744 h 349757"/>
                <a:gd name="connsiteX5" fmla="*/ 314135 w 329564"/>
                <a:gd name="connsiteY5" fmla="*/ 299371 h 349757"/>
                <a:gd name="connsiteX6" fmla="*/ 172498 w 329564"/>
                <a:gd name="connsiteY6" fmla="*/ 349758 h 349757"/>
                <a:gd name="connsiteX7" fmla="*/ 0 w 329564"/>
                <a:gd name="connsiteY7" fmla="*/ 175927 h 349757"/>
                <a:gd name="connsiteX8" fmla="*/ 168021 w 329564"/>
                <a:gd name="connsiteY8" fmla="*/ 0 h 349757"/>
                <a:gd name="connsiteX9" fmla="*/ 329565 w 329564"/>
                <a:gd name="connsiteY9" fmla="*/ 174593 h 349757"/>
                <a:gd name="connsiteX10" fmla="*/ 92583 w 329564"/>
                <a:gd name="connsiteY10" fmla="*/ 143732 h 349757"/>
                <a:gd name="connsiteX11" fmla="*/ 239649 w 329564"/>
                <a:gd name="connsiteY11" fmla="*/ 143732 h 349757"/>
                <a:gd name="connsiteX12" fmla="*/ 167259 w 329564"/>
                <a:gd name="connsiteY12" fmla="*/ 77248 h 349757"/>
                <a:gd name="connsiteX13" fmla="*/ 92583 w 329564"/>
                <a:gd name="connsiteY13" fmla="*/ 143732 h 34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4" h="349757">
                  <a:moveTo>
                    <a:pt x="329565" y="174593"/>
                  </a:moveTo>
                  <a:cubicBezTo>
                    <a:pt x="329565" y="184880"/>
                    <a:pt x="328898" y="197263"/>
                    <a:pt x="327850" y="204787"/>
                  </a:cubicBezTo>
                  <a:lnTo>
                    <a:pt x="92297" y="204787"/>
                  </a:lnTo>
                  <a:cubicBezTo>
                    <a:pt x="101918" y="252793"/>
                    <a:pt x="135541" y="273653"/>
                    <a:pt x="177641" y="273653"/>
                  </a:cubicBezTo>
                  <a:cubicBezTo>
                    <a:pt x="206407" y="273653"/>
                    <a:pt x="237649" y="262033"/>
                    <a:pt x="261652" y="241744"/>
                  </a:cubicBezTo>
                  <a:lnTo>
                    <a:pt x="314135" y="299371"/>
                  </a:lnTo>
                  <a:cubicBezTo>
                    <a:pt x="276416" y="334042"/>
                    <a:pt x="228410" y="349758"/>
                    <a:pt x="172498" y="349758"/>
                  </a:cubicBezTo>
                  <a:cubicBezTo>
                    <a:pt x="70676" y="349758"/>
                    <a:pt x="0" y="280511"/>
                    <a:pt x="0" y="175927"/>
                  </a:cubicBezTo>
                  <a:cubicBezTo>
                    <a:pt x="0" y="71342"/>
                    <a:pt x="68580" y="0"/>
                    <a:pt x="168021" y="0"/>
                  </a:cubicBezTo>
                  <a:cubicBezTo>
                    <a:pt x="263747" y="95"/>
                    <a:pt x="329184" y="71056"/>
                    <a:pt x="329565" y="174593"/>
                  </a:cubicBezTo>
                  <a:close/>
                  <a:moveTo>
                    <a:pt x="92583" y="143732"/>
                  </a:moveTo>
                  <a:lnTo>
                    <a:pt x="239649" y="143732"/>
                  </a:lnTo>
                  <a:cubicBezTo>
                    <a:pt x="231458" y="101251"/>
                    <a:pt x="205740" y="77248"/>
                    <a:pt x="167259" y="77248"/>
                  </a:cubicBezTo>
                  <a:cubicBezTo>
                    <a:pt x="125158" y="77248"/>
                    <a:pt x="100489" y="102584"/>
                    <a:pt x="92583" y="1437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66A2ABE-6B7B-4E84-836C-5EAA570C669C}"/>
                </a:ext>
              </a:extLst>
            </p:cNvPr>
            <p:cNvSpPr/>
            <p:nvPr/>
          </p:nvSpPr>
          <p:spPr>
            <a:xfrm>
              <a:off x="6088094" y="3239356"/>
              <a:ext cx="298608" cy="439388"/>
            </a:xfrm>
            <a:custGeom>
              <a:avLst/>
              <a:gdLst>
                <a:gd name="connsiteX0" fmla="*/ 273844 w 298608"/>
                <a:gd name="connsiteY0" fmla="*/ 178213 h 439388"/>
                <a:gd name="connsiteX1" fmla="*/ 153543 w 298608"/>
                <a:gd name="connsiteY1" fmla="*/ 178213 h 439388"/>
                <a:gd name="connsiteX2" fmla="*/ 153543 w 298608"/>
                <a:gd name="connsiteY2" fmla="*/ 299561 h 439388"/>
                <a:gd name="connsiteX3" fmla="*/ 203264 w 298608"/>
                <a:gd name="connsiteY3" fmla="*/ 356140 h 439388"/>
                <a:gd name="connsiteX4" fmla="*/ 265652 w 298608"/>
                <a:gd name="connsiteY4" fmla="*/ 334518 h 439388"/>
                <a:gd name="connsiteX5" fmla="*/ 298609 w 298608"/>
                <a:gd name="connsiteY5" fmla="*/ 404432 h 439388"/>
                <a:gd name="connsiteX6" fmla="*/ 188595 w 298608"/>
                <a:gd name="connsiteY6" fmla="*/ 439388 h 439388"/>
                <a:gd name="connsiteX7" fmla="*/ 64103 w 298608"/>
                <a:gd name="connsiteY7" fmla="*/ 306705 h 439388"/>
                <a:gd name="connsiteX8" fmla="*/ 64103 w 298608"/>
                <a:gd name="connsiteY8" fmla="*/ 178213 h 439388"/>
                <a:gd name="connsiteX9" fmla="*/ 0 w 298608"/>
                <a:gd name="connsiteY9" fmla="*/ 178213 h 439388"/>
                <a:gd name="connsiteX10" fmla="*/ 0 w 298608"/>
                <a:gd name="connsiteY10" fmla="*/ 98679 h 439388"/>
                <a:gd name="connsiteX11" fmla="*/ 64103 w 298608"/>
                <a:gd name="connsiteY11" fmla="*/ 98679 h 439388"/>
                <a:gd name="connsiteX12" fmla="*/ 64103 w 298608"/>
                <a:gd name="connsiteY12" fmla="*/ 0 h 439388"/>
                <a:gd name="connsiteX13" fmla="*/ 153543 w 298608"/>
                <a:gd name="connsiteY13" fmla="*/ 0 h 439388"/>
                <a:gd name="connsiteX14" fmla="*/ 153543 w 298608"/>
                <a:gd name="connsiteY14" fmla="*/ 98774 h 439388"/>
                <a:gd name="connsiteX15" fmla="*/ 273844 w 298608"/>
                <a:gd name="connsiteY15" fmla="*/ 98774 h 439388"/>
                <a:gd name="connsiteX16" fmla="*/ 273844 w 298608"/>
                <a:gd name="connsiteY16" fmla="*/ 178213 h 439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608" h="439388">
                  <a:moveTo>
                    <a:pt x="273844" y="178213"/>
                  </a:moveTo>
                  <a:lnTo>
                    <a:pt x="153543" y="178213"/>
                  </a:lnTo>
                  <a:lnTo>
                    <a:pt x="153543" y="299561"/>
                  </a:lnTo>
                  <a:cubicBezTo>
                    <a:pt x="153543" y="341090"/>
                    <a:pt x="175450" y="356140"/>
                    <a:pt x="203264" y="356140"/>
                  </a:cubicBezTo>
                  <a:cubicBezTo>
                    <a:pt x="224504" y="356140"/>
                    <a:pt x="247460" y="345472"/>
                    <a:pt x="265652" y="334518"/>
                  </a:cubicBezTo>
                  <a:lnTo>
                    <a:pt x="298609" y="404432"/>
                  </a:lnTo>
                  <a:cubicBezTo>
                    <a:pt x="269462" y="424339"/>
                    <a:pt x="235839" y="439388"/>
                    <a:pt x="188595" y="439388"/>
                  </a:cubicBezTo>
                  <a:cubicBezTo>
                    <a:pt x="106299" y="439388"/>
                    <a:pt x="64103" y="392716"/>
                    <a:pt x="64103" y="306705"/>
                  </a:cubicBezTo>
                  <a:lnTo>
                    <a:pt x="64103" y="178213"/>
                  </a:lnTo>
                  <a:lnTo>
                    <a:pt x="0" y="178213"/>
                  </a:lnTo>
                  <a:lnTo>
                    <a:pt x="0" y="98679"/>
                  </a:lnTo>
                  <a:lnTo>
                    <a:pt x="64103" y="98679"/>
                  </a:lnTo>
                  <a:lnTo>
                    <a:pt x="64103" y="0"/>
                  </a:lnTo>
                  <a:lnTo>
                    <a:pt x="153543" y="0"/>
                  </a:lnTo>
                  <a:lnTo>
                    <a:pt x="153543" y="98774"/>
                  </a:lnTo>
                  <a:lnTo>
                    <a:pt x="273844" y="98774"/>
                  </a:lnTo>
                  <a:lnTo>
                    <a:pt x="273844" y="1782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E15C01C-464D-416F-BD9B-E4CF91474C6F}"/>
                </a:ext>
              </a:extLst>
            </p:cNvPr>
            <p:cNvSpPr/>
            <p:nvPr/>
          </p:nvSpPr>
          <p:spPr>
            <a:xfrm>
              <a:off x="6422707" y="3176587"/>
              <a:ext cx="123443" cy="204311"/>
            </a:xfrm>
            <a:custGeom>
              <a:avLst/>
              <a:gdLst>
                <a:gd name="connsiteX0" fmla="*/ 123444 w 123443"/>
                <a:gd name="connsiteY0" fmla="*/ 0 h 204311"/>
                <a:gd name="connsiteX1" fmla="*/ 75438 w 123443"/>
                <a:gd name="connsiteY1" fmla="*/ 204311 h 204311"/>
                <a:gd name="connsiteX2" fmla="*/ 0 w 123443"/>
                <a:gd name="connsiteY2" fmla="*/ 204311 h 204311"/>
                <a:gd name="connsiteX3" fmla="*/ 22955 w 123443"/>
                <a:gd name="connsiteY3" fmla="*/ 0 h 204311"/>
                <a:gd name="connsiteX4" fmla="*/ 123444 w 123443"/>
                <a:gd name="connsiteY4" fmla="*/ 0 h 204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443" h="204311">
                  <a:moveTo>
                    <a:pt x="123444" y="0"/>
                  </a:moveTo>
                  <a:lnTo>
                    <a:pt x="75438" y="204311"/>
                  </a:lnTo>
                  <a:lnTo>
                    <a:pt x="0" y="204311"/>
                  </a:lnTo>
                  <a:lnTo>
                    <a:pt x="22955" y="0"/>
                  </a:lnTo>
                  <a:lnTo>
                    <a:pt x="123444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09F8B2F-F8F7-43B5-8CB4-6D40EEBBCAB3}"/>
                </a:ext>
              </a:extLst>
            </p:cNvPr>
            <p:cNvSpPr/>
            <p:nvPr/>
          </p:nvSpPr>
          <p:spPr>
            <a:xfrm>
              <a:off x="6558248" y="3329558"/>
              <a:ext cx="300323" cy="349377"/>
            </a:xfrm>
            <a:custGeom>
              <a:avLst/>
              <a:gdLst>
                <a:gd name="connsiteX0" fmla="*/ 261461 w 300323"/>
                <a:gd name="connsiteY0" fmla="*/ 101060 h 349377"/>
                <a:gd name="connsiteX1" fmla="*/ 155543 w 300323"/>
                <a:gd name="connsiteY1" fmla="*/ 74009 h 349377"/>
                <a:gd name="connsiteX2" fmla="*/ 104489 w 300323"/>
                <a:gd name="connsiteY2" fmla="*/ 104204 h 349377"/>
                <a:gd name="connsiteX3" fmla="*/ 158687 w 300323"/>
                <a:gd name="connsiteY3" fmla="*/ 132683 h 349377"/>
                <a:gd name="connsiteX4" fmla="*/ 188214 w 300323"/>
                <a:gd name="connsiteY4" fmla="*/ 137160 h 349377"/>
                <a:gd name="connsiteX5" fmla="*/ 300323 w 300323"/>
                <a:gd name="connsiteY5" fmla="*/ 236601 h 349377"/>
                <a:gd name="connsiteX6" fmla="*/ 147733 w 300323"/>
                <a:gd name="connsiteY6" fmla="*/ 349377 h 349377"/>
                <a:gd name="connsiteX7" fmla="*/ 0 w 300323"/>
                <a:gd name="connsiteY7" fmla="*/ 310325 h 349377"/>
                <a:gd name="connsiteX8" fmla="*/ 35338 w 300323"/>
                <a:gd name="connsiteY8" fmla="*/ 242411 h 349377"/>
                <a:gd name="connsiteX9" fmla="*/ 148495 w 300323"/>
                <a:gd name="connsiteY9" fmla="*/ 274987 h 349377"/>
                <a:gd name="connsiteX10" fmla="*/ 209836 w 300323"/>
                <a:gd name="connsiteY10" fmla="*/ 243745 h 349377"/>
                <a:gd name="connsiteX11" fmla="*/ 154686 w 300323"/>
                <a:gd name="connsiteY11" fmla="*/ 213265 h 349377"/>
                <a:gd name="connsiteX12" fmla="*/ 127635 w 300323"/>
                <a:gd name="connsiteY12" fmla="*/ 209455 h 349377"/>
                <a:gd name="connsiteX13" fmla="*/ 12763 w 300323"/>
                <a:gd name="connsiteY13" fmla="*/ 108680 h 349377"/>
                <a:gd name="connsiteX14" fmla="*/ 152971 w 300323"/>
                <a:gd name="connsiteY14" fmla="*/ 0 h 349377"/>
                <a:gd name="connsiteX15" fmla="*/ 291846 w 300323"/>
                <a:gd name="connsiteY15" fmla="*/ 31528 h 349377"/>
                <a:gd name="connsiteX16" fmla="*/ 261461 w 300323"/>
                <a:gd name="connsiteY16" fmla="*/ 101060 h 3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323" h="349377">
                  <a:moveTo>
                    <a:pt x="261461" y="101060"/>
                  </a:moveTo>
                  <a:cubicBezTo>
                    <a:pt x="235077" y="88011"/>
                    <a:pt x="192881" y="74295"/>
                    <a:pt x="155543" y="74009"/>
                  </a:cubicBezTo>
                  <a:cubicBezTo>
                    <a:pt x="121634" y="74009"/>
                    <a:pt x="104489" y="86011"/>
                    <a:pt x="104489" y="104204"/>
                  </a:cubicBezTo>
                  <a:cubicBezTo>
                    <a:pt x="104489" y="123444"/>
                    <a:pt x="128492" y="128207"/>
                    <a:pt x="158687" y="132683"/>
                  </a:cubicBezTo>
                  <a:lnTo>
                    <a:pt x="188214" y="137160"/>
                  </a:lnTo>
                  <a:cubicBezTo>
                    <a:pt x="260223" y="148114"/>
                    <a:pt x="300323" y="180404"/>
                    <a:pt x="300323" y="236601"/>
                  </a:cubicBezTo>
                  <a:cubicBezTo>
                    <a:pt x="300323" y="305181"/>
                    <a:pt x="244126" y="349377"/>
                    <a:pt x="147733" y="349377"/>
                  </a:cubicBezTo>
                  <a:cubicBezTo>
                    <a:pt x="102489" y="349377"/>
                    <a:pt x="43148" y="340805"/>
                    <a:pt x="0" y="310325"/>
                  </a:cubicBezTo>
                  <a:lnTo>
                    <a:pt x="35338" y="242411"/>
                  </a:lnTo>
                  <a:cubicBezTo>
                    <a:pt x="63817" y="261271"/>
                    <a:pt x="98393" y="274987"/>
                    <a:pt x="148495" y="274987"/>
                  </a:cubicBezTo>
                  <a:cubicBezTo>
                    <a:pt x="190024" y="274987"/>
                    <a:pt x="209836" y="263366"/>
                    <a:pt x="209836" y="243745"/>
                  </a:cubicBezTo>
                  <a:cubicBezTo>
                    <a:pt x="209836" y="227648"/>
                    <a:pt x="193072" y="218694"/>
                    <a:pt x="154686" y="213265"/>
                  </a:cubicBezTo>
                  <a:lnTo>
                    <a:pt x="127635" y="209455"/>
                  </a:lnTo>
                  <a:cubicBezTo>
                    <a:pt x="50863" y="198787"/>
                    <a:pt x="12763" y="165259"/>
                    <a:pt x="12763" y="108680"/>
                  </a:cubicBezTo>
                  <a:cubicBezTo>
                    <a:pt x="12763" y="40481"/>
                    <a:pt x="65532" y="0"/>
                    <a:pt x="152971" y="0"/>
                  </a:cubicBezTo>
                  <a:cubicBezTo>
                    <a:pt x="206121" y="0"/>
                    <a:pt x="247650" y="9906"/>
                    <a:pt x="291846" y="31528"/>
                  </a:cubicBezTo>
                  <a:lnTo>
                    <a:pt x="261461" y="1010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C8322D0-D014-B54B-BA94-548EAE55F6B6}"/>
              </a:ext>
            </a:extLst>
          </p:cNvPr>
          <p:cNvGrpSpPr/>
          <p:nvPr/>
        </p:nvGrpSpPr>
        <p:grpSpPr>
          <a:xfrm>
            <a:off x="532417" y="5884842"/>
            <a:ext cx="2207162" cy="469235"/>
            <a:chOff x="532417" y="5938838"/>
            <a:chExt cx="1990197" cy="423109"/>
          </a:xfrm>
        </p:grpSpPr>
        <p:sp>
          <p:nvSpPr>
            <p:cNvPr id="45" name="Freeform: Shape 19">
              <a:extLst>
                <a:ext uri="{FF2B5EF4-FFF2-40B4-BE49-F238E27FC236}">
                  <a16:creationId xmlns:a16="http://schemas.microsoft.com/office/drawing/2014/main" id="{D73B6776-195B-4241-811A-63479B5327C5}"/>
                </a:ext>
              </a:extLst>
            </p:cNvPr>
            <p:cNvSpPr/>
            <p:nvPr/>
          </p:nvSpPr>
          <p:spPr>
            <a:xfrm>
              <a:off x="532417" y="5938838"/>
              <a:ext cx="427987" cy="423109"/>
            </a:xfrm>
            <a:custGeom>
              <a:avLst/>
              <a:gdLst>
                <a:gd name="connsiteX0" fmla="*/ 1022017 w 1440964"/>
                <a:gd name="connsiteY0" fmla="*/ 40027 h 1440964"/>
                <a:gd name="connsiteX1" fmla="*/ 200134 w 1440964"/>
                <a:gd name="connsiteY1" fmla="*/ 40027 h 1440964"/>
                <a:gd name="connsiteX2" fmla="*/ 280187 w 1440964"/>
                <a:gd name="connsiteY2" fmla="*/ 317546 h 1440964"/>
                <a:gd name="connsiteX3" fmla="*/ 1022017 w 1440964"/>
                <a:gd name="connsiteY3" fmla="*/ 317546 h 1440964"/>
                <a:gd name="connsiteX4" fmla="*/ 1160777 w 1440964"/>
                <a:gd name="connsiteY4" fmla="*/ 456305 h 1440964"/>
                <a:gd name="connsiteX5" fmla="*/ 1160777 w 1440964"/>
                <a:gd name="connsiteY5" fmla="*/ 595065 h 1440964"/>
                <a:gd name="connsiteX6" fmla="*/ 461642 w 1440964"/>
                <a:gd name="connsiteY6" fmla="*/ 595065 h 1440964"/>
                <a:gd name="connsiteX7" fmla="*/ 40027 w 1440964"/>
                <a:gd name="connsiteY7" fmla="*/ 1022017 h 1440964"/>
                <a:gd name="connsiteX8" fmla="*/ 461642 w 1440964"/>
                <a:gd name="connsiteY8" fmla="*/ 1443633 h 1440964"/>
                <a:gd name="connsiteX9" fmla="*/ 1022017 w 1440964"/>
                <a:gd name="connsiteY9" fmla="*/ 1443633 h 1440964"/>
                <a:gd name="connsiteX10" fmla="*/ 1443633 w 1440964"/>
                <a:gd name="connsiteY10" fmla="*/ 1022017 h 1440964"/>
                <a:gd name="connsiteX11" fmla="*/ 1443633 w 1440964"/>
                <a:gd name="connsiteY11" fmla="*/ 744498 h 1440964"/>
                <a:gd name="connsiteX12" fmla="*/ 1443633 w 1440964"/>
                <a:gd name="connsiteY12" fmla="*/ 605739 h 1440964"/>
                <a:gd name="connsiteX13" fmla="*/ 1443633 w 1440964"/>
                <a:gd name="connsiteY13" fmla="*/ 461642 h 1440964"/>
                <a:gd name="connsiteX14" fmla="*/ 1022017 w 1440964"/>
                <a:gd name="connsiteY14" fmla="*/ 40027 h 1440964"/>
                <a:gd name="connsiteX15" fmla="*/ 1160777 w 1440964"/>
                <a:gd name="connsiteY15" fmla="*/ 1022017 h 1440964"/>
                <a:gd name="connsiteX16" fmla="*/ 1022017 w 1440964"/>
                <a:gd name="connsiteY16" fmla="*/ 1160777 h 1440964"/>
                <a:gd name="connsiteX17" fmla="*/ 461642 w 1440964"/>
                <a:gd name="connsiteY17" fmla="*/ 1160777 h 1440964"/>
                <a:gd name="connsiteX18" fmla="*/ 322883 w 1440964"/>
                <a:gd name="connsiteY18" fmla="*/ 1022017 h 1440964"/>
                <a:gd name="connsiteX19" fmla="*/ 461642 w 1440964"/>
                <a:gd name="connsiteY19" fmla="*/ 883258 h 1440964"/>
                <a:gd name="connsiteX20" fmla="*/ 1160777 w 1440964"/>
                <a:gd name="connsiteY20" fmla="*/ 883258 h 1440964"/>
                <a:gd name="connsiteX21" fmla="*/ 1160777 w 1440964"/>
                <a:gd name="connsiteY21" fmla="*/ 1022017 h 1440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40964" h="1440964">
                  <a:moveTo>
                    <a:pt x="1022017" y="40027"/>
                  </a:moveTo>
                  <a:lnTo>
                    <a:pt x="200134" y="40027"/>
                  </a:lnTo>
                  <a:lnTo>
                    <a:pt x="280187" y="317546"/>
                  </a:lnTo>
                  <a:lnTo>
                    <a:pt x="1022017" y="317546"/>
                  </a:lnTo>
                  <a:cubicBezTo>
                    <a:pt x="1096734" y="317546"/>
                    <a:pt x="1160777" y="381589"/>
                    <a:pt x="1160777" y="456305"/>
                  </a:cubicBezTo>
                  <a:lnTo>
                    <a:pt x="1160777" y="595065"/>
                  </a:lnTo>
                  <a:lnTo>
                    <a:pt x="461642" y="595065"/>
                  </a:lnTo>
                  <a:cubicBezTo>
                    <a:pt x="226818" y="600402"/>
                    <a:pt x="40027" y="787193"/>
                    <a:pt x="40027" y="1022017"/>
                  </a:cubicBezTo>
                  <a:cubicBezTo>
                    <a:pt x="40027" y="1256841"/>
                    <a:pt x="226818" y="1443633"/>
                    <a:pt x="461642" y="1443633"/>
                  </a:cubicBezTo>
                  <a:lnTo>
                    <a:pt x="1022017" y="1443633"/>
                  </a:lnTo>
                  <a:cubicBezTo>
                    <a:pt x="1251504" y="1443633"/>
                    <a:pt x="1443633" y="1256841"/>
                    <a:pt x="1443633" y="1022017"/>
                  </a:cubicBezTo>
                  <a:lnTo>
                    <a:pt x="1443633" y="744498"/>
                  </a:lnTo>
                  <a:lnTo>
                    <a:pt x="1443633" y="605739"/>
                  </a:lnTo>
                  <a:lnTo>
                    <a:pt x="1443633" y="461642"/>
                  </a:lnTo>
                  <a:cubicBezTo>
                    <a:pt x="1438296" y="226818"/>
                    <a:pt x="1251504" y="40027"/>
                    <a:pt x="1022017" y="40027"/>
                  </a:cubicBezTo>
                  <a:close/>
                  <a:moveTo>
                    <a:pt x="1160777" y="1022017"/>
                  </a:moveTo>
                  <a:cubicBezTo>
                    <a:pt x="1160777" y="1096734"/>
                    <a:pt x="1096734" y="1160777"/>
                    <a:pt x="1022017" y="1160777"/>
                  </a:cubicBezTo>
                  <a:lnTo>
                    <a:pt x="461642" y="1160777"/>
                  </a:lnTo>
                  <a:cubicBezTo>
                    <a:pt x="386926" y="1160777"/>
                    <a:pt x="322883" y="1096734"/>
                    <a:pt x="322883" y="1022017"/>
                  </a:cubicBezTo>
                  <a:cubicBezTo>
                    <a:pt x="322883" y="947300"/>
                    <a:pt x="386926" y="883258"/>
                    <a:pt x="461642" y="883258"/>
                  </a:cubicBezTo>
                  <a:lnTo>
                    <a:pt x="1160777" y="883258"/>
                  </a:lnTo>
                  <a:lnTo>
                    <a:pt x="1160777" y="1022017"/>
                  </a:lnTo>
                  <a:close/>
                </a:path>
              </a:pathLst>
            </a:custGeom>
            <a:gradFill>
              <a:gsLst>
                <a:gs pos="100000">
                  <a:schemeClr val="accent4"/>
                </a:gs>
                <a:gs pos="0">
                  <a:schemeClr val="accent2"/>
                </a:gs>
              </a:gsLst>
              <a:lin ang="2064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8" name="Freeform: Shape 21">
              <a:extLst>
                <a:ext uri="{FF2B5EF4-FFF2-40B4-BE49-F238E27FC236}">
                  <a16:creationId xmlns:a16="http://schemas.microsoft.com/office/drawing/2014/main" id="{83F4FE72-70B5-D84F-AF56-70541325B46E}"/>
                </a:ext>
              </a:extLst>
            </p:cNvPr>
            <p:cNvSpPr/>
            <p:nvPr/>
          </p:nvSpPr>
          <p:spPr>
            <a:xfrm>
              <a:off x="992107" y="6103380"/>
              <a:ext cx="110959" cy="94024"/>
            </a:xfrm>
            <a:custGeom>
              <a:avLst/>
              <a:gdLst>
                <a:gd name="connsiteX0" fmla="*/ 296198 w 373583"/>
                <a:gd name="connsiteY0" fmla="*/ 40027 h 320214"/>
                <a:gd name="connsiteX1" fmla="*/ 40027 w 373583"/>
                <a:gd name="connsiteY1" fmla="*/ 40027 h 320214"/>
                <a:gd name="connsiteX2" fmla="*/ 40027 w 373583"/>
                <a:gd name="connsiteY2" fmla="*/ 317546 h 320214"/>
                <a:gd name="connsiteX3" fmla="*/ 376252 w 373583"/>
                <a:gd name="connsiteY3" fmla="*/ 317546 h 32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583" h="320214">
                  <a:moveTo>
                    <a:pt x="296198" y="40027"/>
                  </a:moveTo>
                  <a:lnTo>
                    <a:pt x="40027" y="40027"/>
                  </a:lnTo>
                  <a:lnTo>
                    <a:pt x="40027" y="317546"/>
                  </a:lnTo>
                  <a:lnTo>
                    <a:pt x="376252" y="317546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8" name="Freeform: Shape 22">
              <a:extLst>
                <a:ext uri="{FF2B5EF4-FFF2-40B4-BE49-F238E27FC236}">
                  <a16:creationId xmlns:a16="http://schemas.microsoft.com/office/drawing/2014/main" id="{95BE987D-794E-2C4D-9C76-D62CAC4C9066}"/>
                </a:ext>
              </a:extLst>
            </p:cNvPr>
            <p:cNvSpPr/>
            <p:nvPr userDrawn="1"/>
          </p:nvSpPr>
          <p:spPr>
            <a:xfrm>
              <a:off x="1143546" y="5955350"/>
              <a:ext cx="1379068" cy="344755"/>
            </a:xfrm>
            <a:custGeom>
              <a:avLst/>
              <a:gdLst>
                <a:gd name="connsiteX0" fmla="*/ 805674 w 4643106"/>
                <a:gd name="connsiteY0" fmla="*/ 965781 h 1174118"/>
                <a:gd name="connsiteX1" fmla="*/ 682925 w 4643106"/>
                <a:gd name="connsiteY1" fmla="*/ 965781 h 1174118"/>
                <a:gd name="connsiteX2" fmla="*/ 682925 w 4643106"/>
                <a:gd name="connsiteY2" fmla="*/ 896401 h 1174118"/>
                <a:gd name="connsiteX3" fmla="*/ 506807 w 4643106"/>
                <a:gd name="connsiteY3" fmla="*/ 976455 h 1174118"/>
                <a:gd name="connsiteX4" fmla="*/ 223951 w 4643106"/>
                <a:gd name="connsiteY4" fmla="*/ 682925 h 1174118"/>
                <a:gd name="connsiteX5" fmla="*/ 506807 w 4643106"/>
                <a:gd name="connsiteY5" fmla="*/ 389396 h 1174118"/>
                <a:gd name="connsiteX6" fmla="*/ 682925 w 4643106"/>
                <a:gd name="connsiteY6" fmla="*/ 469449 h 1174118"/>
                <a:gd name="connsiteX7" fmla="*/ 682925 w 4643106"/>
                <a:gd name="connsiteY7" fmla="*/ 405406 h 1174118"/>
                <a:gd name="connsiteX8" fmla="*/ 805674 w 4643106"/>
                <a:gd name="connsiteY8" fmla="*/ 405406 h 1174118"/>
                <a:gd name="connsiteX9" fmla="*/ 805674 w 4643106"/>
                <a:gd name="connsiteY9" fmla="*/ 965781 h 1174118"/>
                <a:gd name="connsiteX10" fmla="*/ 352037 w 4643106"/>
                <a:gd name="connsiteY10" fmla="*/ 688262 h 1174118"/>
                <a:gd name="connsiteX11" fmla="*/ 522818 w 4643106"/>
                <a:gd name="connsiteY11" fmla="*/ 869717 h 1174118"/>
                <a:gd name="connsiteX12" fmla="*/ 693599 w 4643106"/>
                <a:gd name="connsiteY12" fmla="*/ 688262 h 1174118"/>
                <a:gd name="connsiteX13" fmla="*/ 522818 w 4643106"/>
                <a:gd name="connsiteY13" fmla="*/ 506807 h 1174118"/>
                <a:gd name="connsiteX14" fmla="*/ 352037 w 4643106"/>
                <a:gd name="connsiteY14" fmla="*/ 688262 h 1174118"/>
                <a:gd name="connsiteX15" fmla="*/ 1862381 w 4643106"/>
                <a:gd name="connsiteY15" fmla="*/ 613546 h 1174118"/>
                <a:gd name="connsiteX16" fmla="*/ 1862381 w 4643106"/>
                <a:gd name="connsiteY16" fmla="*/ 965781 h 1174118"/>
                <a:gd name="connsiteX17" fmla="*/ 1739632 w 4643106"/>
                <a:gd name="connsiteY17" fmla="*/ 965781 h 1174118"/>
                <a:gd name="connsiteX18" fmla="*/ 1739632 w 4643106"/>
                <a:gd name="connsiteY18" fmla="*/ 650904 h 1174118"/>
                <a:gd name="connsiteX19" fmla="*/ 1611547 w 4643106"/>
                <a:gd name="connsiteY19" fmla="*/ 501470 h 1174118"/>
                <a:gd name="connsiteX20" fmla="*/ 1467450 w 4643106"/>
                <a:gd name="connsiteY20" fmla="*/ 650904 h 1174118"/>
                <a:gd name="connsiteX21" fmla="*/ 1467450 w 4643106"/>
                <a:gd name="connsiteY21" fmla="*/ 960444 h 1174118"/>
                <a:gd name="connsiteX22" fmla="*/ 1344701 w 4643106"/>
                <a:gd name="connsiteY22" fmla="*/ 960444 h 1174118"/>
                <a:gd name="connsiteX23" fmla="*/ 1344701 w 4643106"/>
                <a:gd name="connsiteY23" fmla="*/ 645567 h 1174118"/>
                <a:gd name="connsiteX24" fmla="*/ 1216616 w 4643106"/>
                <a:gd name="connsiteY24" fmla="*/ 496134 h 1174118"/>
                <a:gd name="connsiteX25" fmla="*/ 1072519 w 4643106"/>
                <a:gd name="connsiteY25" fmla="*/ 645567 h 1174118"/>
                <a:gd name="connsiteX26" fmla="*/ 1072519 w 4643106"/>
                <a:gd name="connsiteY26" fmla="*/ 955107 h 1174118"/>
                <a:gd name="connsiteX27" fmla="*/ 949770 w 4643106"/>
                <a:gd name="connsiteY27" fmla="*/ 955107 h 1174118"/>
                <a:gd name="connsiteX28" fmla="*/ 949770 w 4643106"/>
                <a:gd name="connsiteY28" fmla="*/ 405406 h 1174118"/>
                <a:gd name="connsiteX29" fmla="*/ 1072519 w 4643106"/>
                <a:gd name="connsiteY29" fmla="*/ 405406 h 1174118"/>
                <a:gd name="connsiteX30" fmla="*/ 1072519 w 4643106"/>
                <a:gd name="connsiteY30" fmla="*/ 474786 h 1174118"/>
                <a:gd name="connsiteX31" fmla="*/ 1243300 w 4643106"/>
                <a:gd name="connsiteY31" fmla="*/ 389396 h 1174118"/>
                <a:gd name="connsiteX32" fmla="*/ 1435429 w 4643106"/>
                <a:gd name="connsiteY32" fmla="*/ 490797 h 1174118"/>
                <a:gd name="connsiteX33" fmla="*/ 1638231 w 4643106"/>
                <a:gd name="connsiteY33" fmla="*/ 389396 h 1174118"/>
                <a:gd name="connsiteX34" fmla="*/ 1862381 w 4643106"/>
                <a:gd name="connsiteY34" fmla="*/ 613546 h 1174118"/>
                <a:gd name="connsiteX35" fmla="*/ 3260650 w 4643106"/>
                <a:gd name="connsiteY35" fmla="*/ 688262 h 1174118"/>
                <a:gd name="connsiteX36" fmla="*/ 2956446 w 4643106"/>
                <a:gd name="connsiteY36" fmla="*/ 981792 h 1174118"/>
                <a:gd name="connsiteX37" fmla="*/ 2652243 w 4643106"/>
                <a:gd name="connsiteY37" fmla="*/ 688262 h 1174118"/>
                <a:gd name="connsiteX38" fmla="*/ 2956446 w 4643106"/>
                <a:gd name="connsiteY38" fmla="*/ 394732 h 1174118"/>
                <a:gd name="connsiteX39" fmla="*/ 3260650 w 4643106"/>
                <a:gd name="connsiteY39" fmla="*/ 688262 h 1174118"/>
                <a:gd name="connsiteX40" fmla="*/ 2780329 w 4643106"/>
                <a:gd name="connsiteY40" fmla="*/ 688262 h 1174118"/>
                <a:gd name="connsiteX41" fmla="*/ 2956446 w 4643106"/>
                <a:gd name="connsiteY41" fmla="*/ 869717 h 1174118"/>
                <a:gd name="connsiteX42" fmla="*/ 3132564 w 4643106"/>
                <a:gd name="connsiteY42" fmla="*/ 688262 h 1174118"/>
                <a:gd name="connsiteX43" fmla="*/ 2956446 w 4643106"/>
                <a:gd name="connsiteY43" fmla="*/ 506807 h 1174118"/>
                <a:gd name="connsiteX44" fmla="*/ 2780329 w 4643106"/>
                <a:gd name="connsiteY44" fmla="*/ 688262 h 1174118"/>
                <a:gd name="connsiteX45" fmla="*/ 3853046 w 4643106"/>
                <a:gd name="connsiteY45" fmla="*/ 480123 h 1174118"/>
                <a:gd name="connsiteX46" fmla="*/ 3772993 w 4643106"/>
                <a:gd name="connsiteY46" fmla="*/ 565513 h 1174118"/>
                <a:gd name="connsiteX47" fmla="*/ 3639570 w 4643106"/>
                <a:gd name="connsiteY47" fmla="*/ 506807 h 1174118"/>
                <a:gd name="connsiteX48" fmla="*/ 3474126 w 4643106"/>
                <a:gd name="connsiteY48" fmla="*/ 688262 h 1174118"/>
                <a:gd name="connsiteX49" fmla="*/ 3639570 w 4643106"/>
                <a:gd name="connsiteY49" fmla="*/ 869717 h 1174118"/>
                <a:gd name="connsiteX50" fmla="*/ 3778330 w 4643106"/>
                <a:gd name="connsiteY50" fmla="*/ 811011 h 1174118"/>
                <a:gd name="connsiteX51" fmla="*/ 3853046 w 4643106"/>
                <a:gd name="connsiteY51" fmla="*/ 891064 h 1174118"/>
                <a:gd name="connsiteX52" fmla="*/ 3644907 w 4643106"/>
                <a:gd name="connsiteY52" fmla="*/ 981792 h 1174118"/>
                <a:gd name="connsiteX53" fmla="*/ 3351377 w 4643106"/>
                <a:gd name="connsiteY53" fmla="*/ 688262 h 1174118"/>
                <a:gd name="connsiteX54" fmla="*/ 3644907 w 4643106"/>
                <a:gd name="connsiteY54" fmla="*/ 394732 h 1174118"/>
                <a:gd name="connsiteX55" fmla="*/ 3853046 w 4643106"/>
                <a:gd name="connsiteY55" fmla="*/ 480123 h 1174118"/>
                <a:gd name="connsiteX56" fmla="*/ 4354716 w 4643106"/>
                <a:gd name="connsiteY56" fmla="*/ 544166 h 1174118"/>
                <a:gd name="connsiteX57" fmla="*/ 4183934 w 4643106"/>
                <a:gd name="connsiteY57" fmla="*/ 496134 h 1174118"/>
                <a:gd name="connsiteX58" fmla="*/ 4077196 w 4643106"/>
                <a:gd name="connsiteY58" fmla="*/ 565513 h 1174118"/>
                <a:gd name="connsiteX59" fmla="*/ 4167924 w 4643106"/>
                <a:gd name="connsiteY59" fmla="*/ 624219 h 1174118"/>
                <a:gd name="connsiteX60" fmla="*/ 4226630 w 4643106"/>
                <a:gd name="connsiteY60" fmla="*/ 634893 h 1174118"/>
                <a:gd name="connsiteX61" fmla="*/ 4424095 w 4643106"/>
                <a:gd name="connsiteY61" fmla="*/ 800337 h 1174118"/>
                <a:gd name="connsiteX62" fmla="*/ 4167924 w 4643106"/>
                <a:gd name="connsiteY62" fmla="*/ 981792 h 1174118"/>
                <a:gd name="connsiteX63" fmla="*/ 3927763 w 4643106"/>
                <a:gd name="connsiteY63" fmla="*/ 912412 h 1174118"/>
                <a:gd name="connsiteX64" fmla="*/ 3986469 w 4643106"/>
                <a:gd name="connsiteY64" fmla="*/ 821685 h 1174118"/>
                <a:gd name="connsiteX65" fmla="*/ 4173261 w 4643106"/>
                <a:gd name="connsiteY65" fmla="*/ 880391 h 1174118"/>
                <a:gd name="connsiteX66" fmla="*/ 4301347 w 4643106"/>
                <a:gd name="connsiteY66" fmla="*/ 811011 h 1174118"/>
                <a:gd name="connsiteX67" fmla="*/ 4205282 w 4643106"/>
                <a:gd name="connsiteY67" fmla="*/ 746968 h 1174118"/>
                <a:gd name="connsiteX68" fmla="*/ 4146576 w 4643106"/>
                <a:gd name="connsiteY68" fmla="*/ 741631 h 1174118"/>
                <a:gd name="connsiteX69" fmla="*/ 3954448 w 4643106"/>
                <a:gd name="connsiteY69" fmla="*/ 576187 h 1174118"/>
                <a:gd name="connsiteX70" fmla="*/ 4183934 w 4643106"/>
                <a:gd name="connsiteY70" fmla="*/ 394732 h 1174118"/>
                <a:gd name="connsiteX71" fmla="*/ 4413421 w 4643106"/>
                <a:gd name="connsiteY71" fmla="*/ 453438 h 1174118"/>
                <a:gd name="connsiteX72" fmla="*/ 4354716 w 4643106"/>
                <a:gd name="connsiteY72" fmla="*/ 544166 h 1174118"/>
                <a:gd name="connsiteX73" fmla="*/ 2422756 w 4643106"/>
                <a:gd name="connsiteY73" fmla="*/ 474786 h 1174118"/>
                <a:gd name="connsiteX74" fmla="*/ 2422756 w 4643106"/>
                <a:gd name="connsiteY74" fmla="*/ 266647 h 1174118"/>
                <a:gd name="connsiteX75" fmla="*/ 2545505 w 4643106"/>
                <a:gd name="connsiteY75" fmla="*/ 223951 h 1174118"/>
                <a:gd name="connsiteX76" fmla="*/ 2545505 w 4643106"/>
                <a:gd name="connsiteY76" fmla="*/ 965781 h 1174118"/>
                <a:gd name="connsiteX77" fmla="*/ 2422756 w 4643106"/>
                <a:gd name="connsiteY77" fmla="*/ 965781 h 1174118"/>
                <a:gd name="connsiteX78" fmla="*/ 2422756 w 4643106"/>
                <a:gd name="connsiteY78" fmla="*/ 896401 h 1174118"/>
                <a:gd name="connsiteX79" fmla="*/ 2246638 w 4643106"/>
                <a:gd name="connsiteY79" fmla="*/ 976455 h 1174118"/>
                <a:gd name="connsiteX80" fmla="*/ 1963782 w 4643106"/>
                <a:gd name="connsiteY80" fmla="*/ 682925 h 1174118"/>
                <a:gd name="connsiteX81" fmla="*/ 2246638 w 4643106"/>
                <a:gd name="connsiteY81" fmla="*/ 389396 h 1174118"/>
                <a:gd name="connsiteX82" fmla="*/ 2422756 w 4643106"/>
                <a:gd name="connsiteY82" fmla="*/ 474786 h 1174118"/>
                <a:gd name="connsiteX83" fmla="*/ 2091868 w 4643106"/>
                <a:gd name="connsiteY83" fmla="*/ 688262 h 1174118"/>
                <a:gd name="connsiteX84" fmla="*/ 2262649 w 4643106"/>
                <a:gd name="connsiteY84" fmla="*/ 869717 h 1174118"/>
                <a:gd name="connsiteX85" fmla="*/ 2433430 w 4643106"/>
                <a:gd name="connsiteY85" fmla="*/ 688262 h 1174118"/>
                <a:gd name="connsiteX86" fmla="*/ 2262649 w 4643106"/>
                <a:gd name="connsiteY86" fmla="*/ 506807 h 1174118"/>
                <a:gd name="connsiteX87" fmla="*/ 2091868 w 4643106"/>
                <a:gd name="connsiteY87" fmla="*/ 688262 h 117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643106" h="1174118">
                  <a:moveTo>
                    <a:pt x="805674" y="965781"/>
                  </a:moveTo>
                  <a:lnTo>
                    <a:pt x="682925" y="965781"/>
                  </a:lnTo>
                  <a:lnTo>
                    <a:pt x="682925" y="896401"/>
                  </a:lnTo>
                  <a:cubicBezTo>
                    <a:pt x="645567" y="944434"/>
                    <a:pt x="586861" y="976455"/>
                    <a:pt x="506807" y="976455"/>
                  </a:cubicBezTo>
                  <a:cubicBezTo>
                    <a:pt x="352037" y="976455"/>
                    <a:pt x="223951" y="853706"/>
                    <a:pt x="223951" y="682925"/>
                  </a:cubicBezTo>
                  <a:cubicBezTo>
                    <a:pt x="223951" y="512144"/>
                    <a:pt x="346700" y="389396"/>
                    <a:pt x="506807" y="389396"/>
                  </a:cubicBezTo>
                  <a:cubicBezTo>
                    <a:pt x="586861" y="389396"/>
                    <a:pt x="645567" y="421417"/>
                    <a:pt x="682925" y="469449"/>
                  </a:cubicBezTo>
                  <a:lnTo>
                    <a:pt x="682925" y="405406"/>
                  </a:lnTo>
                  <a:lnTo>
                    <a:pt x="805674" y="405406"/>
                  </a:lnTo>
                  <a:lnTo>
                    <a:pt x="805674" y="965781"/>
                  </a:lnTo>
                  <a:close/>
                  <a:moveTo>
                    <a:pt x="352037" y="688262"/>
                  </a:moveTo>
                  <a:cubicBezTo>
                    <a:pt x="352037" y="784326"/>
                    <a:pt x="416080" y="869717"/>
                    <a:pt x="522818" y="869717"/>
                  </a:cubicBezTo>
                  <a:cubicBezTo>
                    <a:pt x="624219" y="869717"/>
                    <a:pt x="693599" y="795000"/>
                    <a:pt x="693599" y="688262"/>
                  </a:cubicBezTo>
                  <a:cubicBezTo>
                    <a:pt x="693599" y="586861"/>
                    <a:pt x="624219" y="506807"/>
                    <a:pt x="522818" y="506807"/>
                  </a:cubicBezTo>
                  <a:cubicBezTo>
                    <a:pt x="416080" y="506807"/>
                    <a:pt x="352037" y="586861"/>
                    <a:pt x="352037" y="688262"/>
                  </a:cubicBezTo>
                  <a:close/>
                  <a:moveTo>
                    <a:pt x="1862381" y="613546"/>
                  </a:moveTo>
                  <a:lnTo>
                    <a:pt x="1862381" y="965781"/>
                  </a:lnTo>
                  <a:lnTo>
                    <a:pt x="1739632" y="965781"/>
                  </a:lnTo>
                  <a:lnTo>
                    <a:pt x="1739632" y="650904"/>
                  </a:lnTo>
                  <a:cubicBezTo>
                    <a:pt x="1739632" y="554840"/>
                    <a:pt x="1691600" y="501470"/>
                    <a:pt x="1611547" y="501470"/>
                  </a:cubicBezTo>
                  <a:cubicBezTo>
                    <a:pt x="1531493" y="501470"/>
                    <a:pt x="1467450" y="554840"/>
                    <a:pt x="1467450" y="650904"/>
                  </a:cubicBezTo>
                  <a:lnTo>
                    <a:pt x="1467450" y="960444"/>
                  </a:lnTo>
                  <a:lnTo>
                    <a:pt x="1344701" y="960444"/>
                  </a:lnTo>
                  <a:lnTo>
                    <a:pt x="1344701" y="645567"/>
                  </a:lnTo>
                  <a:cubicBezTo>
                    <a:pt x="1344701" y="549503"/>
                    <a:pt x="1296669" y="496134"/>
                    <a:pt x="1216616" y="496134"/>
                  </a:cubicBezTo>
                  <a:cubicBezTo>
                    <a:pt x="1136562" y="496134"/>
                    <a:pt x="1072519" y="549503"/>
                    <a:pt x="1072519" y="645567"/>
                  </a:cubicBezTo>
                  <a:lnTo>
                    <a:pt x="1072519" y="955107"/>
                  </a:lnTo>
                  <a:lnTo>
                    <a:pt x="949770" y="955107"/>
                  </a:lnTo>
                  <a:lnTo>
                    <a:pt x="949770" y="405406"/>
                  </a:lnTo>
                  <a:lnTo>
                    <a:pt x="1072519" y="405406"/>
                  </a:lnTo>
                  <a:lnTo>
                    <a:pt x="1072519" y="474786"/>
                  </a:lnTo>
                  <a:cubicBezTo>
                    <a:pt x="1115215" y="410743"/>
                    <a:pt x="1189931" y="389396"/>
                    <a:pt x="1243300" y="389396"/>
                  </a:cubicBezTo>
                  <a:cubicBezTo>
                    <a:pt x="1328691" y="389396"/>
                    <a:pt x="1398070" y="426754"/>
                    <a:pt x="1435429" y="490797"/>
                  </a:cubicBezTo>
                  <a:cubicBezTo>
                    <a:pt x="1483461" y="410743"/>
                    <a:pt x="1568851" y="389396"/>
                    <a:pt x="1638231" y="389396"/>
                  </a:cubicBezTo>
                  <a:cubicBezTo>
                    <a:pt x="1766317" y="389396"/>
                    <a:pt x="1862381" y="480123"/>
                    <a:pt x="1862381" y="613546"/>
                  </a:cubicBezTo>
                  <a:close/>
                  <a:moveTo>
                    <a:pt x="3260650" y="688262"/>
                  </a:moveTo>
                  <a:cubicBezTo>
                    <a:pt x="3260650" y="859043"/>
                    <a:pt x="3132564" y="981792"/>
                    <a:pt x="2956446" y="981792"/>
                  </a:cubicBezTo>
                  <a:cubicBezTo>
                    <a:pt x="2785666" y="981792"/>
                    <a:pt x="2652243" y="853706"/>
                    <a:pt x="2652243" y="688262"/>
                  </a:cubicBezTo>
                  <a:cubicBezTo>
                    <a:pt x="2652243" y="522818"/>
                    <a:pt x="2780329" y="394732"/>
                    <a:pt x="2956446" y="394732"/>
                  </a:cubicBezTo>
                  <a:cubicBezTo>
                    <a:pt x="3132564" y="389396"/>
                    <a:pt x="3260650" y="517481"/>
                    <a:pt x="3260650" y="688262"/>
                  </a:cubicBezTo>
                  <a:close/>
                  <a:moveTo>
                    <a:pt x="2780329" y="688262"/>
                  </a:moveTo>
                  <a:cubicBezTo>
                    <a:pt x="2780329" y="795000"/>
                    <a:pt x="2855046" y="869717"/>
                    <a:pt x="2956446" y="869717"/>
                  </a:cubicBezTo>
                  <a:cubicBezTo>
                    <a:pt x="3057848" y="869717"/>
                    <a:pt x="3132564" y="795000"/>
                    <a:pt x="3132564" y="688262"/>
                  </a:cubicBezTo>
                  <a:cubicBezTo>
                    <a:pt x="3132564" y="581524"/>
                    <a:pt x="3057848" y="506807"/>
                    <a:pt x="2956446" y="506807"/>
                  </a:cubicBezTo>
                  <a:cubicBezTo>
                    <a:pt x="2855046" y="506807"/>
                    <a:pt x="2780329" y="581524"/>
                    <a:pt x="2780329" y="688262"/>
                  </a:cubicBezTo>
                  <a:close/>
                  <a:moveTo>
                    <a:pt x="3853046" y="480123"/>
                  </a:moveTo>
                  <a:lnTo>
                    <a:pt x="3772993" y="565513"/>
                  </a:lnTo>
                  <a:cubicBezTo>
                    <a:pt x="3735635" y="528155"/>
                    <a:pt x="3692939" y="506807"/>
                    <a:pt x="3639570" y="506807"/>
                  </a:cubicBezTo>
                  <a:cubicBezTo>
                    <a:pt x="3543506" y="506807"/>
                    <a:pt x="3474126" y="581524"/>
                    <a:pt x="3474126" y="688262"/>
                  </a:cubicBezTo>
                  <a:cubicBezTo>
                    <a:pt x="3474126" y="795000"/>
                    <a:pt x="3543506" y="869717"/>
                    <a:pt x="3639570" y="869717"/>
                  </a:cubicBezTo>
                  <a:cubicBezTo>
                    <a:pt x="3692939" y="869717"/>
                    <a:pt x="3740972" y="843032"/>
                    <a:pt x="3778330" y="811011"/>
                  </a:cubicBezTo>
                  <a:lnTo>
                    <a:pt x="3853046" y="891064"/>
                  </a:lnTo>
                  <a:cubicBezTo>
                    <a:pt x="3799677" y="949770"/>
                    <a:pt x="3724961" y="981792"/>
                    <a:pt x="3644907" y="981792"/>
                  </a:cubicBezTo>
                  <a:cubicBezTo>
                    <a:pt x="3468789" y="981792"/>
                    <a:pt x="3351377" y="853706"/>
                    <a:pt x="3351377" y="688262"/>
                  </a:cubicBezTo>
                  <a:cubicBezTo>
                    <a:pt x="3351377" y="522818"/>
                    <a:pt x="3468789" y="394732"/>
                    <a:pt x="3644907" y="394732"/>
                  </a:cubicBezTo>
                  <a:cubicBezTo>
                    <a:pt x="3724961" y="389396"/>
                    <a:pt x="3799677" y="421417"/>
                    <a:pt x="3853046" y="480123"/>
                  </a:cubicBezTo>
                  <a:close/>
                  <a:moveTo>
                    <a:pt x="4354716" y="544166"/>
                  </a:moveTo>
                  <a:cubicBezTo>
                    <a:pt x="4322694" y="522818"/>
                    <a:pt x="4253314" y="496134"/>
                    <a:pt x="4183934" y="496134"/>
                  </a:cubicBezTo>
                  <a:cubicBezTo>
                    <a:pt x="4114555" y="496134"/>
                    <a:pt x="4077196" y="522818"/>
                    <a:pt x="4077196" y="565513"/>
                  </a:cubicBezTo>
                  <a:cubicBezTo>
                    <a:pt x="4077196" y="602872"/>
                    <a:pt x="4119892" y="613546"/>
                    <a:pt x="4167924" y="624219"/>
                  </a:cubicBezTo>
                  <a:lnTo>
                    <a:pt x="4226630" y="634893"/>
                  </a:lnTo>
                  <a:cubicBezTo>
                    <a:pt x="4349379" y="650904"/>
                    <a:pt x="4424095" y="704273"/>
                    <a:pt x="4424095" y="800337"/>
                  </a:cubicBezTo>
                  <a:cubicBezTo>
                    <a:pt x="4424095" y="907075"/>
                    <a:pt x="4328031" y="981792"/>
                    <a:pt x="4167924" y="981792"/>
                  </a:cubicBezTo>
                  <a:cubicBezTo>
                    <a:pt x="4109218" y="981792"/>
                    <a:pt x="4007817" y="971118"/>
                    <a:pt x="3927763" y="912412"/>
                  </a:cubicBezTo>
                  <a:lnTo>
                    <a:pt x="3986469" y="821685"/>
                  </a:lnTo>
                  <a:cubicBezTo>
                    <a:pt x="4029164" y="853706"/>
                    <a:pt x="4082533" y="880391"/>
                    <a:pt x="4173261" y="880391"/>
                  </a:cubicBezTo>
                  <a:cubicBezTo>
                    <a:pt x="4258651" y="880391"/>
                    <a:pt x="4301347" y="853706"/>
                    <a:pt x="4301347" y="811011"/>
                  </a:cubicBezTo>
                  <a:cubicBezTo>
                    <a:pt x="4301347" y="778989"/>
                    <a:pt x="4269325" y="757642"/>
                    <a:pt x="4205282" y="746968"/>
                  </a:cubicBezTo>
                  <a:lnTo>
                    <a:pt x="4146576" y="741631"/>
                  </a:lnTo>
                  <a:cubicBezTo>
                    <a:pt x="4023827" y="725620"/>
                    <a:pt x="3954448" y="666915"/>
                    <a:pt x="3954448" y="576187"/>
                  </a:cubicBezTo>
                  <a:cubicBezTo>
                    <a:pt x="3954448" y="464112"/>
                    <a:pt x="4045175" y="394732"/>
                    <a:pt x="4183934" y="394732"/>
                  </a:cubicBezTo>
                  <a:cubicBezTo>
                    <a:pt x="4269325" y="394732"/>
                    <a:pt x="4354716" y="416080"/>
                    <a:pt x="4413421" y="453438"/>
                  </a:cubicBezTo>
                  <a:lnTo>
                    <a:pt x="4354716" y="544166"/>
                  </a:lnTo>
                  <a:close/>
                  <a:moveTo>
                    <a:pt x="2422756" y="474786"/>
                  </a:moveTo>
                  <a:lnTo>
                    <a:pt x="2422756" y="266647"/>
                  </a:lnTo>
                  <a:lnTo>
                    <a:pt x="2545505" y="223951"/>
                  </a:lnTo>
                  <a:lnTo>
                    <a:pt x="2545505" y="965781"/>
                  </a:lnTo>
                  <a:lnTo>
                    <a:pt x="2422756" y="965781"/>
                  </a:lnTo>
                  <a:lnTo>
                    <a:pt x="2422756" y="896401"/>
                  </a:lnTo>
                  <a:cubicBezTo>
                    <a:pt x="2385398" y="944434"/>
                    <a:pt x="2326692" y="976455"/>
                    <a:pt x="2246638" y="976455"/>
                  </a:cubicBezTo>
                  <a:cubicBezTo>
                    <a:pt x="2091868" y="976455"/>
                    <a:pt x="1963782" y="853706"/>
                    <a:pt x="1963782" y="682925"/>
                  </a:cubicBezTo>
                  <a:cubicBezTo>
                    <a:pt x="1963782" y="512144"/>
                    <a:pt x="2086531" y="389396"/>
                    <a:pt x="2246638" y="389396"/>
                  </a:cubicBezTo>
                  <a:cubicBezTo>
                    <a:pt x="2326692" y="389396"/>
                    <a:pt x="2385398" y="421417"/>
                    <a:pt x="2422756" y="474786"/>
                  </a:cubicBezTo>
                  <a:close/>
                  <a:moveTo>
                    <a:pt x="2091868" y="688262"/>
                  </a:moveTo>
                  <a:cubicBezTo>
                    <a:pt x="2091868" y="784326"/>
                    <a:pt x="2155911" y="869717"/>
                    <a:pt x="2262649" y="869717"/>
                  </a:cubicBezTo>
                  <a:cubicBezTo>
                    <a:pt x="2364050" y="869717"/>
                    <a:pt x="2433430" y="795000"/>
                    <a:pt x="2433430" y="688262"/>
                  </a:cubicBezTo>
                  <a:cubicBezTo>
                    <a:pt x="2433430" y="586861"/>
                    <a:pt x="2364050" y="506807"/>
                    <a:pt x="2262649" y="506807"/>
                  </a:cubicBezTo>
                  <a:cubicBezTo>
                    <a:pt x="2155911" y="506807"/>
                    <a:pt x="2091868" y="586861"/>
                    <a:pt x="2091868" y="688262"/>
                  </a:cubicBezTo>
                  <a:close/>
                </a:path>
              </a:pathLst>
            </a:custGeom>
            <a:solidFill>
              <a:schemeClr val="bg1"/>
            </a:solidFill>
            <a:ln w="5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16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13 -0.01643 L -0.00013 0.00209 L -0.00013 -0.0081 L -3.33333E-6 0.00116 L -0.00013 -0.00139 L -0.00013 0.00116 " pathEditMode="relative" rAng="0" ptsTypes="AAAAAA">
                                      <p:cBhvr>
                                        <p:cTn id="27" dur="74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07B6F4-A049-474E-A754-9773B438B7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CENTURY GOTHIC </a:t>
            </a:r>
            <a:br>
              <a:rPr lang="en-US" dirty="0"/>
            </a:br>
            <a:r>
              <a:rPr lang="en-US" dirty="0"/>
              <a:t>BOLD SIZE 40PT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E61A479-64D9-9346-9C36-56A27A2842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Speaker Name Century Gothic Size 14pt </a:t>
            </a:r>
          </a:p>
          <a:p>
            <a:r>
              <a:rPr lang="en-US" dirty="0"/>
              <a:t>Speaker Title</a:t>
            </a:r>
          </a:p>
          <a:p>
            <a:r>
              <a:rPr lang="en-US" dirty="0"/>
              <a:t>00/00/0000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E2BFF-0A73-DC48-8A7D-4D7F43C86B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Sub header Century Gothic size 20pt</a:t>
            </a:r>
          </a:p>
          <a:p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6985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6521" y="450025"/>
            <a:ext cx="11091672" cy="553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4" name="Oval 73" hidden="1">
            <a:extLst>
              <a:ext uri="{FF2B5EF4-FFF2-40B4-BE49-F238E27FC236}">
                <a16:creationId xmlns:a16="http://schemas.microsoft.com/office/drawing/2014/main" id="{80EDF4DB-A532-A04A-BCC5-9DBBAED64A87}"/>
              </a:ext>
            </a:extLst>
          </p:cNvPr>
          <p:cNvSpPr/>
          <p:nvPr/>
        </p:nvSpPr>
        <p:spPr>
          <a:xfrm>
            <a:off x="546521" y="1215251"/>
            <a:ext cx="567771" cy="567771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0" i="0" u="none" strike="noStrike" kern="1200" cap="none" spc="0" normalizeH="0" baseline="0" noProof="0" dirty="0">
                <a:ln>
                  <a:noFill/>
                </a:ln>
                <a:solidFill>
                  <a:srgbClr val="302E45"/>
                </a:solidFill>
                <a:effectLst/>
                <a:uLnTx/>
                <a:uFillTx/>
                <a:latin typeface="Century Gothic"/>
                <a:ea typeface="+mn-ea"/>
                <a:cs typeface="Arial" panose="020B0604020202020204" pitchFamily="34" charset="0"/>
              </a:rPr>
              <a:t>1</a:t>
            </a:r>
            <a:endParaRPr kumimoji="0" lang="en-US" sz="3200" b="0" i="0" u="none" strike="noStrike" kern="1200" cap="none" spc="0" normalizeH="0" baseline="0" noProof="0" dirty="0" err="1">
              <a:ln>
                <a:noFill/>
              </a:ln>
              <a:solidFill>
                <a:srgbClr val="302E45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0649D0-68AE-B84B-AFC9-983122D5272E}"/>
              </a:ext>
            </a:extLst>
          </p:cNvPr>
          <p:cNvSpPr/>
          <p:nvPr/>
        </p:nvSpPr>
        <p:spPr>
          <a:xfrm>
            <a:off x="1107831" y="1512277"/>
            <a:ext cx="5143500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Place text here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2C9D05-C0E5-6248-B6B7-B365264CDA1B}"/>
              </a:ext>
            </a:extLst>
          </p:cNvPr>
          <p:cNvSpPr/>
          <p:nvPr/>
        </p:nvSpPr>
        <p:spPr>
          <a:xfrm>
            <a:off x="1107831" y="2340088"/>
            <a:ext cx="5143500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Place text here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8EE861-4663-814F-802B-BD23E2DE6C8D}"/>
              </a:ext>
            </a:extLst>
          </p:cNvPr>
          <p:cNvSpPr/>
          <p:nvPr/>
        </p:nvSpPr>
        <p:spPr>
          <a:xfrm>
            <a:off x="1107831" y="3140968"/>
            <a:ext cx="5143500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Place text here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F9CCC1-7B87-2446-B994-7BCC5CA37DED}"/>
              </a:ext>
            </a:extLst>
          </p:cNvPr>
          <p:cNvSpPr/>
          <p:nvPr/>
        </p:nvSpPr>
        <p:spPr>
          <a:xfrm>
            <a:off x="1107831" y="3952312"/>
            <a:ext cx="5143500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Place text here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034926-59C8-B14E-B6E3-CEF20E3C7845}"/>
              </a:ext>
            </a:extLst>
          </p:cNvPr>
          <p:cNvSpPr/>
          <p:nvPr/>
        </p:nvSpPr>
        <p:spPr>
          <a:xfrm>
            <a:off x="1107831" y="4788360"/>
            <a:ext cx="5143500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Place text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FB3B50-9455-4FC4-B8EF-763C3F3EB3B0}"/>
              </a:ext>
            </a:extLst>
          </p:cNvPr>
          <p:cNvSpPr txBox="1"/>
          <p:nvPr/>
        </p:nvSpPr>
        <p:spPr>
          <a:xfrm>
            <a:off x="566527" y="1454564"/>
            <a:ext cx="46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191480-14F6-4608-8971-E6F4A06F424D}"/>
              </a:ext>
            </a:extLst>
          </p:cNvPr>
          <p:cNvSpPr txBox="1"/>
          <p:nvPr/>
        </p:nvSpPr>
        <p:spPr>
          <a:xfrm>
            <a:off x="566527" y="2264560"/>
            <a:ext cx="46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" name="Graphic 2">
            <a:extLst>
              <a:ext uri="{FF2B5EF4-FFF2-40B4-BE49-F238E27FC236}">
                <a16:creationId xmlns:a16="http://schemas.microsoft.com/office/drawing/2014/main" id="{CC358D79-0A5F-4250-8DED-05FE63B71957}"/>
              </a:ext>
            </a:extLst>
          </p:cNvPr>
          <p:cNvSpPr/>
          <p:nvPr/>
        </p:nvSpPr>
        <p:spPr>
          <a:xfrm>
            <a:off x="433915" y="1436486"/>
            <a:ext cx="615970" cy="553998"/>
          </a:xfrm>
          <a:custGeom>
            <a:avLst/>
            <a:gdLst>
              <a:gd name="connsiteX0" fmla="*/ 647291 w 1235332"/>
              <a:gd name="connsiteY0" fmla="*/ 59100 h 1111047"/>
              <a:gd name="connsiteX1" fmla="*/ 639782 w 1235332"/>
              <a:gd name="connsiteY1" fmla="*/ 72118 h 1111047"/>
              <a:gd name="connsiteX2" fmla="*/ 585211 w 1235332"/>
              <a:gd name="connsiteY2" fmla="*/ 87137 h 1111047"/>
              <a:gd name="connsiteX3" fmla="*/ 168165 w 1235332"/>
              <a:gd name="connsiteY3" fmla="*/ 361997 h 1111047"/>
              <a:gd name="connsiteX4" fmla="*/ 74042 w 1235332"/>
              <a:gd name="connsiteY4" fmla="*/ 630347 h 1111047"/>
              <a:gd name="connsiteX5" fmla="*/ 244765 w 1235332"/>
              <a:gd name="connsiteY5" fmla="*/ 950766 h 1111047"/>
              <a:gd name="connsiteX6" fmla="*/ 473564 w 1235332"/>
              <a:gd name="connsiteY6" fmla="*/ 1027366 h 1111047"/>
              <a:gd name="connsiteX7" fmla="*/ 1034798 w 1235332"/>
              <a:gd name="connsiteY7" fmla="*/ 777039 h 1111047"/>
              <a:gd name="connsiteX8" fmla="*/ 1134929 w 1235332"/>
              <a:gd name="connsiteY8" fmla="*/ 539228 h 1111047"/>
              <a:gd name="connsiteX9" fmla="*/ 1010266 w 1235332"/>
              <a:gd name="connsiteY9" fmla="*/ 220812 h 1111047"/>
              <a:gd name="connsiteX10" fmla="*/ 759939 w 1235332"/>
              <a:gd name="connsiteY10" fmla="*/ 123184 h 1111047"/>
              <a:gd name="connsiteX11" fmla="*/ 714880 w 1235332"/>
              <a:gd name="connsiteY11" fmla="*/ 118177 h 1111047"/>
              <a:gd name="connsiteX12" fmla="*/ 668319 w 1235332"/>
              <a:gd name="connsiteY12" fmla="*/ 60602 h 1111047"/>
              <a:gd name="connsiteX13" fmla="*/ 718384 w 1235332"/>
              <a:gd name="connsiteY13" fmla="*/ 1024 h 1111047"/>
              <a:gd name="connsiteX14" fmla="*/ 752429 w 1235332"/>
              <a:gd name="connsiteY14" fmla="*/ 1024 h 1111047"/>
              <a:gd name="connsiteX15" fmla="*/ 999251 w 1235332"/>
              <a:gd name="connsiteY15" fmla="*/ 80128 h 1111047"/>
              <a:gd name="connsiteX16" fmla="*/ 1212531 w 1235332"/>
              <a:gd name="connsiteY16" fmla="*/ 626842 h 1111047"/>
              <a:gd name="connsiteX17" fmla="*/ 936669 w 1235332"/>
              <a:gd name="connsiteY17" fmla="*/ 982808 h 1111047"/>
              <a:gd name="connsiteX18" fmla="*/ 491588 w 1235332"/>
              <a:gd name="connsiteY18" fmla="*/ 1109974 h 1111047"/>
              <a:gd name="connsiteX19" fmla="*/ 124108 w 1235332"/>
              <a:gd name="connsiteY19" fmla="*/ 955773 h 1111047"/>
              <a:gd name="connsiteX20" fmla="*/ 946 w 1235332"/>
              <a:gd name="connsiteY20" fmla="*/ 682915 h 1111047"/>
              <a:gd name="connsiteX21" fmla="*/ 148640 w 1235332"/>
              <a:gd name="connsiteY21" fmla="*/ 279889 h 1111047"/>
              <a:gd name="connsiteX22" fmla="*/ 542154 w 1235332"/>
              <a:gd name="connsiteY22" fmla="*/ 59100 h 1111047"/>
              <a:gd name="connsiteX23" fmla="*/ 621257 w 1235332"/>
              <a:gd name="connsiteY23" fmla="*/ 52092 h 1111047"/>
              <a:gd name="connsiteX24" fmla="*/ 647291 w 1235332"/>
              <a:gd name="connsiteY24" fmla="*/ 59100 h 111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5332" h="1111047">
                <a:moveTo>
                  <a:pt x="647291" y="59100"/>
                </a:moveTo>
                <a:cubicBezTo>
                  <a:pt x="644788" y="63106"/>
                  <a:pt x="643286" y="71115"/>
                  <a:pt x="639782" y="72118"/>
                </a:cubicBezTo>
                <a:cubicBezTo>
                  <a:pt x="621758" y="78125"/>
                  <a:pt x="603735" y="82631"/>
                  <a:pt x="585211" y="87137"/>
                </a:cubicBezTo>
                <a:cubicBezTo>
                  <a:pt x="417491" y="125187"/>
                  <a:pt x="269247" y="222864"/>
                  <a:pt x="168165" y="361997"/>
                </a:cubicBezTo>
                <a:cubicBezTo>
                  <a:pt x="109338" y="439297"/>
                  <a:pt x="76395" y="533220"/>
                  <a:pt x="74042" y="630347"/>
                </a:cubicBezTo>
                <a:cubicBezTo>
                  <a:pt x="69486" y="760016"/>
                  <a:pt x="134622" y="882227"/>
                  <a:pt x="244765" y="950766"/>
                </a:cubicBezTo>
                <a:cubicBezTo>
                  <a:pt x="312654" y="996626"/>
                  <a:pt x="391757" y="1023111"/>
                  <a:pt x="473564" y="1027366"/>
                </a:cubicBezTo>
                <a:cubicBezTo>
                  <a:pt x="691099" y="1045190"/>
                  <a:pt x="902725" y="950816"/>
                  <a:pt x="1034798" y="777039"/>
                </a:cubicBezTo>
                <a:cubicBezTo>
                  <a:pt x="1090621" y="709201"/>
                  <a:pt x="1125466" y="626543"/>
                  <a:pt x="1134929" y="539228"/>
                </a:cubicBezTo>
                <a:cubicBezTo>
                  <a:pt x="1152502" y="418521"/>
                  <a:pt x="1105140" y="297511"/>
                  <a:pt x="1010266" y="220812"/>
                </a:cubicBezTo>
                <a:cubicBezTo>
                  <a:pt x="939773" y="161735"/>
                  <a:pt x="851809" y="127439"/>
                  <a:pt x="759939" y="123184"/>
                </a:cubicBezTo>
                <a:cubicBezTo>
                  <a:pt x="744819" y="122783"/>
                  <a:pt x="729749" y="121081"/>
                  <a:pt x="714880" y="118177"/>
                </a:cubicBezTo>
                <a:cubicBezTo>
                  <a:pt x="687995" y="111969"/>
                  <a:pt x="668769" y="88188"/>
                  <a:pt x="668319" y="60602"/>
                </a:cubicBezTo>
                <a:cubicBezTo>
                  <a:pt x="668569" y="31314"/>
                  <a:pt x="689547" y="6281"/>
                  <a:pt x="718384" y="1024"/>
                </a:cubicBezTo>
                <a:cubicBezTo>
                  <a:pt x="729649" y="-729"/>
                  <a:pt x="741164" y="-729"/>
                  <a:pt x="752429" y="1024"/>
                </a:cubicBezTo>
                <a:cubicBezTo>
                  <a:pt x="838942" y="11638"/>
                  <a:pt x="922702" y="38474"/>
                  <a:pt x="999251" y="80128"/>
                </a:cubicBezTo>
                <a:cubicBezTo>
                  <a:pt x="1191302" y="188470"/>
                  <a:pt x="1280519" y="417068"/>
                  <a:pt x="1212531" y="626842"/>
                </a:cubicBezTo>
                <a:cubicBezTo>
                  <a:pt x="1165869" y="774536"/>
                  <a:pt x="1068042" y="900751"/>
                  <a:pt x="936669" y="982808"/>
                </a:cubicBezTo>
                <a:cubicBezTo>
                  <a:pt x="806199" y="1072675"/>
                  <a:pt x="649844" y="1117333"/>
                  <a:pt x="491588" y="1109974"/>
                </a:cubicBezTo>
                <a:cubicBezTo>
                  <a:pt x="353758" y="1108172"/>
                  <a:pt x="221986" y="1052849"/>
                  <a:pt x="124108" y="955773"/>
                </a:cubicBezTo>
                <a:cubicBezTo>
                  <a:pt x="51062" y="882928"/>
                  <a:pt x="7255" y="785850"/>
                  <a:pt x="946" y="682915"/>
                </a:cubicBezTo>
                <a:cubicBezTo>
                  <a:pt x="-8716" y="533772"/>
                  <a:pt x="44904" y="387479"/>
                  <a:pt x="148640" y="279889"/>
                </a:cubicBezTo>
                <a:cubicBezTo>
                  <a:pt x="251424" y="164337"/>
                  <a:pt x="390005" y="86637"/>
                  <a:pt x="542154" y="59100"/>
                </a:cubicBezTo>
                <a:cubicBezTo>
                  <a:pt x="568388" y="55245"/>
                  <a:pt x="594773" y="52892"/>
                  <a:pt x="621257" y="52092"/>
                </a:cubicBezTo>
                <a:cubicBezTo>
                  <a:pt x="630569" y="49739"/>
                  <a:pt x="640433" y="52391"/>
                  <a:pt x="647291" y="591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0" scaled="0"/>
          </a:gradFill>
          <a:ln w="499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DF903D-5DCA-4516-BC00-118C303BA548}"/>
              </a:ext>
            </a:extLst>
          </p:cNvPr>
          <p:cNvSpPr txBox="1"/>
          <p:nvPr/>
        </p:nvSpPr>
        <p:spPr>
          <a:xfrm>
            <a:off x="566527" y="3063212"/>
            <a:ext cx="46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67021-684D-4BFF-ADF6-5252599C3F03}"/>
              </a:ext>
            </a:extLst>
          </p:cNvPr>
          <p:cNvSpPr txBox="1"/>
          <p:nvPr/>
        </p:nvSpPr>
        <p:spPr>
          <a:xfrm>
            <a:off x="566527" y="3940568"/>
            <a:ext cx="46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D66521-7E96-47CC-B07A-6F267DC1C6AE}"/>
              </a:ext>
            </a:extLst>
          </p:cNvPr>
          <p:cNvSpPr txBox="1"/>
          <p:nvPr/>
        </p:nvSpPr>
        <p:spPr>
          <a:xfrm>
            <a:off x="566527" y="4752279"/>
            <a:ext cx="46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0" name="Graphic 17" hidden="1">
            <a:extLst>
              <a:ext uri="{FF2B5EF4-FFF2-40B4-BE49-F238E27FC236}">
                <a16:creationId xmlns:a16="http://schemas.microsoft.com/office/drawing/2014/main" id="{B31B067C-07AA-4040-AB51-52DA844BD5FA}"/>
              </a:ext>
            </a:extLst>
          </p:cNvPr>
          <p:cNvSpPr/>
          <p:nvPr/>
        </p:nvSpPr>
        <p:spPr>
          <a:xfrm>
            <a:off x="427494" y="3900277"/>
            <a:ext cx="634983" cy="594998"/>
          </a:xfrm>
          <a:custGeom>
            <a:avLst/>
            <a:gdLst>
              <a:gd name="connsiteX0" fmla="*/ 569760 w 634983"/>
              <a:gd name="connsiteY0" fmla="*/ 92280 h 594998"/>
              <a:gd name="connsiteX1" fmla="*/ 440659 w 634983"/>
              <a:gd name="connsiteY1" fmla="*/ 15347 h 594998"/>
              <a:gd name="connsiteX2" fmla="*/ 226100 w 634983"/>
              <a:gd name="connsiteY2" fmla="*/ 29557 h 594998"/>
              <a:gd name="connsiteX3" fmla="*/ 8293 w 634983"/>
              <a:gd name="connsiteY3" fmla="*/ 297907 h 594998"/>
              <a:gd name="connsiteX4" fmla="*/ 2812 w 634983"/>
              <a:gd name="connsiteY4" fmla="*/ 391282 h 594998"/>
              <a:gd name="connsiteX5" fmla="*/ 36306 w 634983"/>
              <a:gd name="connsiteY5" fmla="*/ 488514 h 594998"/>
              <a:gd name="connsiteX6" fmla="*/ 58229 w 634983"/>
              <a:gd name="connsiteY6" fmla="*/ 520789 h 594998"/>
              <a:gd name="connsiteX7" fmla="*/ 114456 w 634983"/>
              <a:gd name="connsiteY7" fmla="*/ 558951 h 594998"/>
              <a:gd name="connsiteX8" fmla="*/ 134755 w 634983"/>
              <a:gd name="connsiteY8" fmla="*/ 567882 h 594998"/>
              <a:gd name="connsiteX9" fmla="*/ 240715 w 634983"/>
              <a:gd name="connsiteY9" fmla="*/ 594474 h 594998"/>
              <a:gd name="connsiteX10" fmla="*/ 347488 w 634983"/>
              <a:gd name="connsiteY10" fmla="*/ 580671 h 594998"/>
              <a:gd name="connsiteX11" fmla="*/ 576662 w 634983"/>
              <a:gd name="connsiteY11" fmla="*/ 423760 h 594998"/>
              <a:gd name="connsiteX12" fmla="*/ 634716 w 634983"/>
              <a:gd name="connsiteY12" fmla="*/ 258933 h 594998"/>
              <a:gd name="connsiteX13" fmla="*/ 569760 w 634983"/>
              <a:gd name="connsiteY13" fmla="*/ 92280 h 594998"/>
              <a:gd name="connsiteX14" fmla="*/ 50515 w 634983"/>
              <a:gd name="connsiteY14" fmla="*/ 376464 h 594998"/>
              <a:gd name="connsiteX15" fmla="*/ 50515 w 634983"/>
              <a:gd name="connsiteY15" fmla="*/ 323890 h 594998"/>
              <a:gd name="connsiteX16" fmla="*/ 138612 w 634983"/>
              <a:gd name="connsiteY16" fmla="*/ 157642 h 594998"/>
              <a:gd name="connsiteX17" fmla="*/ 249850 w 634983"/>
              <a:gd name="connsiteY17" fmla="*/ 77665 h 594998"/>
              <a:gd name="connsiteX18" fmla="*/ 322723 w 634983"/>
              <a:gd name="connsiteY18" fmla="*/ 57366 h 594998"/>
              <a:gd name="connsiteX19" fmla="*/ 340180 w 634983"/>
              <a:gd name="connsiteY19" fmla="*/ 57366 h 594998"/>
              <a:gd name="connsiteX20" fmla="*/ 49906 w 634983"/>
              <a:gd name="connsiteY20" fmla="*/ 375855 h 594998"/>
              <a:gd name="connsiteX21" fmla="*/ 572196 w 634983"/>
              <a:gd name="connsiteY21" fmla="*/ 295269 h 594998"/>
              <a:gd name="connsiteX22" fmla="*/ 526726 w 634983"/>
              <a:gd name="connsiteY22" fmla="*/ 394936 h 594998"/>
              <a:gd name="connsiteX23" fmla="*/ 323738 w 634983"/>
              <a:gd name="connsiteY23" fmla="*/ 529923 h 594998"/>
              <a:gd name="connsiteX24" fmla="*/ 245181 w 634983"/>
              <a:gd name="connsiteY24" fmla="*/ 540479 h 594998"/>
              <a:gd name="connsiteX25" fmla="*/ 165610 w 634983"/>
              <a:gd name="connsiteY25" fmla="*/ 526269 h 594998"/>
              <a:gd name="connsiteX26" fmla="*/ 89489 w 634983"/>
              <a:gd name="connsiteY26" fmla="*/ 416453 h 594998"/>
              <a:gd name="connsiteX27" fmla="*/ 108367 w 634983"/>
              <a:gd name="connsiteY27" fmla="*/ 314959 h 594998"/>
              <a:gd name="connsiteX28" fmla="*/ 324144 w 634983"/>
              <a:gd name="connsiteY28" fmla="*/ 104459 h 594998"/>
              <a:gd name="connsiteX29" fmla="*/ 439238 w 634983"/>
              <a:gd name="connsiteY29" fmla="*/ 87611 h 594998"/>
              <a:gd name="connsiteX30" fmla="*/ 450606 w 634983"/>
              <a:gd name="connsiteY30" fmla="*/ 89235 h 594998"/>
              <a:gd name="connsiteX31" fmla="*/ 537079 w 634983"/>
              <a:gd name="connsiteY31" fmla="*/ 141403 h 594998"/>
              <a:gd name="connsiteX32" fmla="*/ 572196 w 634983"/>
              <a:gd name="connsiteY32" fmla="*/ 295471 h 59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4983" h="594998">
                <a:moveTo>
                  <a:pt x="569760" y="92280"/>
                </a:moveTo>
                <a:cubicBezTo>
                  <a:pt x="533750" y="56351"/>
                  <a:pt x="489397" y="29921"/>
                  <a:pt x="440659" y="15347"/>
                </a:cubicBezTo>
                <a:cubicBezTo>
                  <a:pt x="370242" y="-9783"/>
                  <a:pt x="292579" y="-4648"/>
                  <a:pt x="226100" y="29557"/>
                </a:cubicBezTo>
                <a:cubicBezTo>
                  <a:pt x="117319" y="82313"/>
                  <a:pt x="37544" y="180600"/>
                  <a:pt x="8293" y="297907"/>
                </a:cubicBezTo>
                <a:cubicBezTo>
                  <a:pt x="-618" y="328213"/>
                  <a:pt x="-2486" y="360143"/>
                  <a:pt x="2812" y="391282"/>
                </a:cubicBezTo>
                <a:cubicBezTo>
                  <a:pt x="8496" y="425323"/>
                  <a:pt x="19823" y="458187"/>
                  <a:pt x="36306" y="488514"/>
                </a:cubicBezTo>
                <a:cubicBezTo>
                  <a:pt x="42639" y="499901"/>
                  <a:pt x="49987" y="510700"/>
                  <a:pt x="58229" y="520789"/>
                </a:cubicBezTo>
                <a:cubicBezTo>
                  <a:pt x="72438" y="539159"/>
                  <a:pt x="92148" y="552516"/>
                  <a:pt x="114456" y="558951"/>
                </a:cubicBezTo>
                <a:cubicBezTo>
                  <a:pt x="121520" y="561204"/>
                  <a:pt x="128320" y="564208"/>
                  <a:pt x="134755" y="567882"/>
                </a:cubicBezTo>
                <a:cubicBezTo>
                  <a:pt x="167578" y="584750"/>
                  <a:pt x="203832" y="593844"/>
                  <a:pt x="240715" y="594474"/>
                </a:cubicBezTo>
                <a:cubicBezTo>
                  <a:pt x="276807" y="595488"/>
                  <a:pt x="312837" y="590820"/>
                  <a:pt x="347488" y="580671"/>
                </a:cubicBezTo>
                <a:cubicBezTo>
                  <a:pt x="440294" y="557712"/>
                  <a:pt x="521692" y="501992"/>
                  <a:pt x="576662" y="423760"/>
                </a:cubicBezTo>
                <a:cubicBezTo>
                  <a:pt x="611697" y="375672"/>
                  <a:pt x="631895" y="318369"/>
                  <a:pt x="634716" y="258933"/>
                </a:cubicBezTo>
                <a:cubicBezTo>
                  <a:pt x="636868" y="196819"/>
                  <a:pt x="613382" y="136552"/>
                  <a:pt x="569760" y="92280"/>
                </a:cubicBezTo>
                <a:close/>
                <a:moveTo>
                  <a:pt x="50515" y="376464"/>
                </a:moveTo>
                <a:cubicBezTo>
                  <a:pt x="46211" y="359210"/>
                  <a:pt x="46211" y="341144"/>
                  <a:pt x="50515" y="323890"/>
                </a:cubicBezTo>
                <a:cubicBezTo>
                  <a:pt x="63303" y="261166"/>
                  <a:pt x="93893" y="203457"/>
                  <a:pt x="138612" y="157642"/>
                </a:cubicBezTo>
                <a:cubicBezTo>
                  <a:pt x="169974" y="123824"/>
                  <a:pt x="207791" y="96624"/>
                  <a:pt x="249850" y="77665"/>
                </a:cubicBezTo>
                <a:cubicBezTo>
                  <a:pt x="272990" y="67271"/>
                  <a:pt x="297552" y="60431"/>
                  <a:pt x="322723" y="57366"/>
                </a:cubicBezTo>
                <a:cubicBezTo>
                  <a:pt x="328528" y="57061"/>
                  <a:pt x="334374" y="57061"/>
                  <a:pt x="340180" y="57366"/>
                </a:cubicBezTo>
                <a:cubicBezTo>
                  <a:pt x="193094" y="103465"/>
                  <a:pt x="82202" y="225136"/>
                  <a:pt x="49906" y="375855"/>
                </a:cubicBezTo>
                <a:close/>
                <a:moveTo>
                  <a:pt x="572196" y="295269"/>
                </a:moveTo>
                <a:cubicBezTo>
                  <a:pt x="563792" y="331177"/>
                  <a:pt x="548345" y="365056"/>
                  <a:pt x="526726" y="394936"/>
                </a:cubicBezTo>
                <a:cubicBezTo>
                  <a:pt x="477542" y="462917"/>
                  <a:pt x="405461" y="510863"/>
                  <a:pt x="323738" y="529923"/>
                </a:cubicBezTo>
                <a:cubicBezTo>
                  <a:pt x="298161" y="537028"/>
                  <a:pt x="271732" y="540580"/>
                  <a:pt x="245181" y="540479"/>
                </a:cubicBezTo>
                <a:cubicBezTo>
                  <a:pt x="217940" y="541555"/>
                  <a:pt x="190800" y="536703"/>
                  <a:pt x="165610" y="526269"/>
                </a:cubicBezTo>
                <a:cubicBezTo>
                  <a:pt x="119754" y="509198"/>
                  <a:pt x="89387" y="465373"/>
                  <a:pt x="89489" y="416453"/>
                </a:cubicBezTo>
                <a:cubicBezTo>
                  <a:pt x="87987" y="381620"/>
                  <a:pt x="94442" y="346908"/>
                  <a:pt x="108367" y="314959"/>
                </a:cubicBezTo>
                <a:cubicBezTo>
                  <a:pt x="147361" y="217483"/>
                  <a:pt x="225735" y="141018"/>
                  <a:pt x="324144" y="104459"/>
                </a:cubicBezTo>
                <a:cubicBezTo>
                  <a:pt x="360844" y="90575"/>
                  <a:pt x="400102" y="84830"/>
                  <a:pt x="439238" y="87611"/>
                </a:cubicBezTo>
                <a:cubicBezTo>
                  <a:pt x="443075" y="87733"/>
                  <a:pt x="446891" y="88261"/>
                  <a:pt x="450606" y="89235"/>
                </a:cubicBezTo>
                <a:cubicBezTo>
                  <a:pt x="483896" y="97842"/>
                  <a:pt x="513938" y="115969"/>
                  <a:pt x="537079" y="141403"/>
                </a:cubicBezTo>
                <a:cubicBezTo>
                  <a:pt x="572744" y="184193"/>
                  <a:pt x="585796" y="241456"/>
                  <a:pt x="572196" y="2954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0" scaled="0"/>
          </a:gradFill>
          <a:ln w="202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Graphic 32" hidden="1">
            <a:extLst>
              <a:ext uri="{FF2B5EF4-FFF2-40B4-BE49-F238E27FC236}">
                <a16:creationId xmlns:a16="http://schemas.microsoft.com/office/drawing/2014/main" id="{B40D0822-5AD5-468A-A4A0-56F91CC194E8}"/>
              </a:ext>
            </a:extLst>
          </p:cNvPr>
          <p:cNvSpPr/>
          <p:nvPr/>
        </p:nvSpPr>
        <p:spPr>
          <a:xfrm>
            <a:off x="443899" y="4726181"/>
            <a:ext cx="652575" cy="613041"/>
          </a:xfrm>
          <a:custGeom>
            <a:avLst/>
            <a:gdLst>
              <a:gd name="connsiteX0" fmla="*/ 1068313 w 1073131"/>
              <a:gd name="connsiteY0" fmla="*/ 417725 h 1008119"/>
              <a:gd name="connsiteX1" fmla="*/ 1025639 w 1073131"/>
              <a:gd name="connsiteY1" fmla="*/ 276044 h 1008119"/>
              <a:gd name="connsiteX2" fmla="*/ 665466 w 1073131"/>
              <a:gd name="connsiteY2" fmla="*/ 6342 h 1008119"/>
              <a:gd name="connsiteX3" fmla="*/ 210272 w 1073131"/>
              <a:gd name="connsiteY3" fmla="*/ 120141 h 1008119"/>
              <a:gd name="connsiteX4" fmla="*/ 7141 w 1073131"/>
              <a:gd name="connsiteY4" fmla="*/ 444466 h 1008119"/>
              <a:gd name="connsiteX5" fmla="*/ 38435 w 1073131"/>
              <a:gd name="connsiteY5" fmla="*/ 672063 h 1008119"/>
              <a:gd name="connsiteX6" fmla="*/ 209133 w 1073131"/>
              <a:gd name="connsiteY6" fmla="*/ 782448 h 1008119"/>
              <a:gd name="connsiteX7" fmla="*/ 424782 w 1073131"/>
              <a:gd name="connsiteY7" fmla="*/ 993546 h 1008119"/>
              <a:gd name="connsiteX8" fmla="*/ 590928 w 1073131"/>
              <a:gd name="connsiteY8" fmla="*/ 1000943 h 1008119"/>
              <a:gd name="connsiteX9" fmla="*/ 1030191 w 1073131"/>
              <a:gd name="connsiteY9" fmla="*/ 668081 h 1008119"/>
              <a:gd name="connsiteX10" fmla="*/ 1068313 w 1073131"/>
              <a:gd name="connsiteY10" fmla="*/ 417725 h 1008119"/>
              <a:gd name="connsiteX11" fmla="*/ 890787 w 1073131"/>
              <a:gd name="connsiteY11" fmla="*/ 674909 h 1008119"/>
              <a:gd name="connsiteX12" fmla="*/ 596049 w 1073131"/>
              <a:gd name="connsiteY12" fmla="*/ 879177 h 1008119"/>
              <a:gd name="connsiteX13" fmla="*/ 499889 w 1073131"/>
              <a:gd name="connsiteY13" fmla="*/ 887144 h 1008119"/>
              <a:gd name="connsiteX14" fmla="*/ 329191 w 1073131"/>
              <a:gd name="connsiteY14" fmla="*/ 789845 h 1008119"/>
              <a:gd name="connsiteX15" fmla="*/ 235307 w 1073131"/>
              <a:gd name="connsiteY15" fmla="*/ 744896 h 1008119"/>
              <a:gd name="connsiteX16" fmla="*/ 202875 w 1073131"/>
              <a:gd name="connsiteY16" fmla="*/ 722135 h 1008119"/>
              <a:gd name="connsiteX17" fmla="*/ 103301 w 1073131"/>
              <a:gd name="connsiteY17" fmla="*/ 546316 h 1008119"/>
              <a:gd name="connsiteX18" fmla="*/ 258067 w 1073131"/>
              <a:gd name="connsiteY18" fmla="*/ 222559 h 1008119"/>
              <a:gd name="connsiteX19" fmla="*/ 697330 w 1073131"/>
              <a:gd name="connsiteY19" fmla="*/ 136642 h 1008119"/>
              <a:gd name="connsiteX20" fmla="*/ 930048 w 1073131"/>
              <a:gd name="connsiteY20" fmla="*/ 349445 h 1008119"/>
              <a:gd name="connsiteX21" fmla="*/ 890787 w 1073131"/>
              <a:gd name="connsiteY21" fmla="*/ 674909 h 100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73131" h="1008119">
                <a:moveTo>
                  <a:pt x="1068313" y="417725"/>
                </a:moveTo>
                <a:cubicBezTo>
                  <a:pt x="1060348" y="368848"/>
                  <a:pt x="1046009" y="321223"/>
                  <a:pt x="1025639" y="276044"/>
                </a:cubicBezTo>
                <a:cubicBezTo>
                  <a:pt x="963732" y="127196"/>
                  <a:pt x="825695" y="23866"/>
                  <a:pt x="665466" y="6342"/>
                </a:cubicBezTo>
                <a:cubicBezTo>
                  <a:pt x="504668" y="-17442"/>
                  <a:pt x="340969" y="23468"/>
                  <a:pt x="210272" y="120141"/>
                </a:cubicBezTo>
                <a:cubicBezTo>
                  <a:pt x="100172" y="195076"/>
                  <a:pt x="26543" y="312688"/>
                  <a:pt x="7141" y="444466"/>
                </a:cubicBezTo>
                <a:cubicBezTo>
                  <a:pt x="-9019" y="521680"/>
                  <a:pt x="2020" y="602078"/>
                  <a:pt x="38435" y="672063"/>
                </a:cubicBezTo>
                <a:cubicBezTo>
                  <a:pt x="64837" y="742447"/>
                  <a:pt x="134140" y="787228"/>
                  <a:pt x="209133" y="782448"/>
                </a:cubicBezTo>
                <a:cubicBezTo>
                  <a:pt x="239006" y="885778"/>
                  <a:pt x="320884" y="965836"/>
                  <a:pt x="424782" y="993546"/>
                </a:cubicBezTo>
                <a:cubicBezTo>
                  <a:pt x="478723" y="1009648"/>
                  <a:pt x="535793" y="1012209"/>
                  <a:pt x="590928" y="1000943"/>
                </a:cubicBezTo>
                <a:cubicBezTo>
                  <a:pt x="783817" y="970557"/>
                  <a:pt x="948711" y="845607"/>
                  <a:pt x="1030191" y="668081"/>
                </a:cubicBezTo>
                <a:cubicBezTo>
                  <a:pt x="1067801" y="590357"/>
                  <a:pt x="1081059" y="503129"/>
                  <a:pt x="1068313" y="417725"/>
                </a:cubicBezTo>
                <a:close/>
                <a:moveTo>
                  <a:pt x="890787" y="674909"/>
                </a:moveTo>
                <a:cubicBezTo>
                  <a:pt x="821370" y="777272"/>
                  <a:pt x="716277" y="850103"/>
                  <a:pt x="596049" y="879177"/>
                </a:cubicBezTo>
                <a:cubicBezTo>
                  <a:pt x="564640" y="886915"/>
                  <a:pt x="532151" y="889591"/>
                  <a:pt x="499889" y="887144"/>
                </a:cubicBezTo>
                <a:cubicBezTo>
                  <a:pt x="429789" y="887087"/>
                  <a:pt x="364924" y="850103"/>
                  <a:pt x="329191" y="789845"/>
                </a:cubicBezTo>
                <a:cubicBezTo>
                  <a:pt x="307000" y="752291"/>
                  <a:pt x="281396" y="728962"/>
                  <a:pt x="235307" y="744896"/>
                </a:cubicBezTo>
                <a:cubicBezTo>
                  <a:pt x="220513" y="734653"/>
                  <a:pt x="211978" y="727255"/>
                  <a:pt x="202875" y="722135"/>
                </a:cubicBezTo>
                <a:cubicBezTo>
                  <a:pt x="138920" y="687312"/>
                  <a:pt x="100285" y="619090"/>
                  <a:pt x="103301" y="546316"/>
                </a:cubicBezTo>
                <a:cubicBezTo>
                  <a:pt x="95904" y="418975"/>
                  <a:pt x="154339" y="296756"/>
                  <a:pt x="258067" y="222559"/>
                </a:cubicBezTo>
                <a:cubicBezTo>
                  <a:pt x="382335" y="125319"/>
                  <a:pt x="545579" y="93398"/>
                  <a:pt x="697330" y="136642"/>
                </a:cubicBezTo>
                <a:cubicBezTo>
                  <a:pt x="806349" y="162872"/>
                  <a:pt x="894201" y="243213"/>
                  <a:pt x="930048" y="349445"/>
                </a:cubicBezTo>
                <a:cubicBezTo>
                  <a:pt x="972666" y="457610"/>
                  <a:pt x="957929" y="580001"/>
                  <a:pt x="890787" y="674909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0" scaled="0"/>
          </a:gradFill>
          <a:ln w="5664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Graphic 2">
            <a:extLst>
              <a:ext uri="{FF2B5EF4-FFF2-40B4-BE49-F238E27FC236}">
                <a16:creationId xmlns:a16="http://schemas.microsoft.com/office/drawing/2014/main" id="{462F20C8-5233-4C22-A14D-E1703A37B0D2}"/>
              </a:ext>
            </a:extLst>
          </p:cNvPr>
          <p:cNvSpPr/>
          <p:nvPr/>
        </p:nvSpPr>
        <p:spPr>
          <a:xfrm>
            <a:off x="433915" y="2243499"/>
            <a:ext cx="615970" cy="553998"/>
          </a:xfrm>
          <a:custGeom>
            <a:avLst/>
            <a:gdLst>
              <a:gd name="connsiteX0" fmla="*/ 647291 w 1235332"/>
              <a:gd name="connsiteY0" fmla="*/ 59100 h 1111047"/>
              <a:gd name="connsiteX1" fmla="*/ 639782 w 1235332"/>
              <a:gd name="connsiteY1" fmla="*/ 72118 h 1111047"/>
              <a:gd name="connsiteX2" fmla="*/ 585211 w 1235332"/>
              <a:gd name="connsiteY2" fmla="*/ 87137 h 1111047"/>
              <a:gd name="connsiteX3" fmla="*/ 168165 w 1235332"/>
              <a:gd name="connsiteY3" fmla="*/ 361997 h 1111047"/>
              <a:gd name="connsiteX4" fmla="*/ 74042 w 1235332"/>
              <a:gd name="connsiteY4" fmla="*/ 630347 h 1111047"/>
              <a:gd name="connsiteX5" fmla="*/ 244765 w 1235332"/>
              <a:gd name="connsiteY5" fmla="*/ 950766 h 1111047"/>
              <a:gd name="connsiteX6" fmla="*/ 473564 w 1235332"/>
              <a:gd name="connsiteY6" fmla="*/ 1027366 h 1111047"/>
              <a:gd name="connsiteX7" fmla="*/ 1034798 w 1235332"/>
              <a:gd name="connsiteY7" fmla="*/ 777039 h 1111047"/>
              <a:gd name="connsiteX8" fmla="*/ 1134929 w 1235332"/>
              <a:gd name="connsiteY8" fmla="*/ 539228 h 1111047"/>
              <a:gd name="connsiteX9" fmla="*/ 1010266 w 1235332"/>
              <a:gd name="connsiteY9" fmla="*/ 220812 h 1111047"/>
              <a:gd name="connsiteX10" fmla="*/ 759939 w 1235332"/>
              <a:gd name="connsiteY10" fmla="*/ 123184 h 1111047"/>
              <a:gd name="connsiteX11" fmla="*/ 714880 w 1235332"/>
              <a:gd name="connsiteY11" fmla="*/ 118177 h 1111047"/>
              <a:gd name="connsiteX12" fmla="*/ 668319 w 1235332"/>
              <a:gd name="connsiteY12" fmla="*/ 60602 h 1111047"/>
              <a:gd name="connsiteX13" fmla="*/ 718384 w 1235332"/>
              <a:gd name="connsiteY13" fmla="*/ 1024 h 1111047"/>
              <a:gd name="connsiteX14" fmla="*/ 752429 w 1235332"/>
              <a:gd name="connsiteY14" fmla="*/ 1024 h 1111047"/>
              <a:gd name="connsiteX15" fmla="*/ 999251 w 1235332"/>
              <a:gd name="connsiteY15" fmla="*/ 80128 h 1111047"/>
              <a:gd name="connsiteX16" fmla="*/ 1212531 w 1235332"/>
              <a:gd name="connsiteY16" fmla="*/ 626842 h 1111047"/>
              <a:gd name="connsiteX17" fmla="*/ 936669 w 1235332"/>
              <a:gd name="connsiteY17" fmla="*/ 982808 h 1111047"/>
              <a:gd name="connsiteX18" fmla="*/ 491588 w 1235332"/>
              <a:gd name="connsiteY18" fmla="*/ 1109974 h 1111047"/>
              <a:gd name="connsiteX19" fmla="*/ 124108 w 1235332"/>
              <a:gd name="connsiteY19" fmla="*/ 955773 h 1111047"/>
              <a:gd name="connsiteX20" fmla="*/ 946 w 1235332"/>
              <a:gd name="connsiteY20" fmla="*/ 682915 h 1111047"/>
              <a:gd name="connsiteX21" fmla="*/ 148640 w 1235332"/>
              <a:gd name="connsiteY21" fmla="*/ 279889 h 1111047"/>
              <a:gd name="connsiteX22" fmla="*/ 542154 w 1235332"/>
              <a:gd name="connsiteY22" fmla="*/ 59100 h 1111047"/>
              <a:gd name="connsiteX23" fmla="*/ 621257 w 1235332"/>
              <a:gd name="connsiteY23" fmla="*/ 52092 h 1111047"/>
              <a:gd name="connsiteX24" fmla="*/ 647291 w 1235332"/>
              <a:gd name="connsiteY24" fmla="*/ 59100 h 111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5332" h="1111047">
                <a:moveTo>
                  <a:pt x="647291" y="59100"/>
                </a:moveTo>
                <a:cubicBezTo>
                  <a:pt x="644788" y="63106"/>
                  <a:pt x="643286" y="71115"/>
                  <a:pt x="639782" y="72118"/>
                </a:cubicBezTo>
                <a:cubicBezTo>
                  <a:pt x="621758" y="78125"/>
                  <a:pt x="603735" y="82631"/>
                  <a:pt x="585211" y="87137"/>
                </a:cubicBezTo>
                <a:cubicBezTo>
                  <a:pt x="417491" y="125187"/>
                  <a:pt x="269247" y="222864"/>
                  <a:pt x="168165" y="361997"/>
                </a:cubicBezTo>
                <a:cubicBezTo>
                  <a:pt x="109338" y="439297"/>
                  <a:pt x="76395" y="533220"/>
                  <a:pt x="74042" y="630347"/>
                </a:cubicBezTo>
                <a:cubicBezTo>
                  <a:pt x="69486" y="760016"/>
                  <a:pt x="134622" y="882227"/>
                  <a:pt x="244765" y="950766"/>
                </a:cubicBezTo>
                <a:cubicBezTo>
                  <a:pt x="312654" y="996626"/>
                  <a:pt x="391757" y="1023111"/>
                  <a:pt x="473564" y="1027366"/>
                </a:cubicBezTo>
                <a:cubicBezTo>
                  <a:pt x="691099" y="1045190"/>
                  <a:pt x="902725" y="950816"/>
                  <a:pt x="1034798" y="777039"/>
                </a:cubicBezTo>
                <a:cubicBezTo>
                  <a:pt x="1090621" y="709201"/>
                  <a:pt x="1125466" y="626543"/>
                  <a:pt x="1134929" y="539228"/>
                </a:cubicBezTo>
                <a:cubicBezTo>
                  <a:pt x="1152502" y="418521"/>
                  <a:pt x="1105140" y="297511"/>
                  <a:pt x="1010266" y="220812"/>
                </a:cubicBezTo>
                <a:cubicBezTo>
                  <a:pt x="939773" y="161735"/>
                  <a:pt x="851809" y="127439"/>
                  <a:pt x="759939" y="123184"/>
                </a:cubicBezTo>
                <a:cubicBezTo>
                  <a:pt x="744819" y="122783"/>
                  <a:pt x="729749" y="121081"/>
                  <a:pt x="714880" y="118177"/>
                </a:cubicBezTo>
                <a:cubicBezTo>
                  <a:pt x="687995" y="111969"/>
                  <a:pt x="668769" y="88188"/>
                  <a:pt x="668319" y="60602"/>
                </a:cubicBezTo>
                <a:cubicBezTo>
                  <a:pt x="668569" y="31314"/>
                  <a:pt x="689547" y="6281"/>
                  <a:pt x="718384" y="1024"/>
                </a:cubicBezTo>
                <a:cubicBezTo>
                  <a:pt x="729649" y="-729"/>
                  <a:pt x="741164" y="-729"/>
                  <a:pt x="752429" y="1024"/>
                </a:cubicBezTo>
                <a:cubicBezTo>
                  <a:pt x="838942" y="11638"/>
                  <a:pt x="922702" y="38474"/>
                  <a:pt x="999251" y="80128"/>
                </a:cubicBezTo>
                <a:cubicBezTo>
                  <a:pt x="1191302" y="188470"/>
                  <a:pt x="1280519" y="417068"/>
                  <a:pt x="1212531" y="626842"/>
                </a:cubicBezTo>
                <a:cubicBezTo>
                  <a:pt x="1165869" y="774536"/>
                  <a:pt x="1068042" y="900751"/>
                  <a:pt x="936669" y="982808"/>
                </a:cubicBezTo>
                <a:cubicBezTo>
                  <a:pt x="806199" y="1072675"/>
                  <a:pt x="649844" y="1117333"/>
                  <a:pt x="491588" y="1109974"/>
                </a:cubicBezTo>
                <a:cubicBezTo>
                  <a:pt x="353758" y="1108172"/>
                  <a:pt x="221986" y="1052849"/>
                  <a:pt x="124108" y="955773"/>
                </a:cubicBezTo>
                <a:cubicBezTo>
                  <a:pt x="51062" y="882928"/>
                  <a:pt x="7255" y="785850"/>
                  <a:pt x="946" y="682915"/>
                </a:cubicBezTo>
                <a:cubicBezTo>
                  <a:pt x="-8716" y="533772"/>
                  <a:pt x="44904" y="387479"/>
                  <a:pt x="148640" y="279889"/>
                </a:cubicBezTo>
                <a:cubicBezTo>
                  <a:pt x="251424" y="164337"/>
                  <a:pt x="390005" y="86637"/>
                  <a:pt x="542154" y="59100"/>
                </a:cubicBezTo>
                <a:cubicBezTo>
                  <a:pt x="568388" y="55245"/>
                  <a:pt x="594773" y="52892"/>
                  <a:pt x="621257" y="52092"/>
                </a:cubicBezTo>
                <a:cubicBezTo>
                  <a:pt x="630569" y="49739"/>
                  <a:pt x="640433" y="52391"/>
                  <a:pt x="647291" y="591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0" scaled="0"/>
          </a:gradFill>
          <a:ln w="499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Graphic 2">
            <a:extLst>
              <a:ext uri="{FF2B5EF4-FFF2-40B4-BE49-F238E27FC236}">
                <a16:creationId xmlns:a16="http://schemas.microsoft.com/office/drawing/2014/main" id="{C7CC1AB3-B1A6-47F2-9E9E-4E8C634AAEC8}"/>
              </a:ext>
            </a:extLst>
          </p:cNvPr>
          <p:cNvSpPr/>
          <p:nvPr/>
        </p:nvSpPr>
        <p:spPr>
          <a:xfrm>
            <a:off x="433915" y="3054503"/>
            <a:ext cx="615970" cy="553998"/>
          </a:xfrm>
          <a:custGeom>
            <a:avLst/>
            <a:gdLst>
              <a:gd name="connsiteX0" fmla="*/ 647291 w 1235332"/>
              <a:gd name="connsiteY0" fmla="*/ 59100 h 1111047"/>
              <a:gd name="connsiteX1" fmla="*/ 639782 w 1235332"/>
              <a:gd name="connsiteY1" fmla="*/ 72118 h 1111047"/>
              <a:gd name="connsiteX2" fmla="*/ 585211 w 1235332"/>
              <a:gd name="connsiteY2" fmla="*/ 87137 h 1111047"/>
              <a:gd name="connsiteX3" fmla="*/ 168165 w 1235332"/>
              <a:gd name="connsiteY3" fmla="*/ 361997 h 1111047"/>
              <a:gd name="connsiteX4" fmla="*/ 74042 w 1235332"/>
              <a:gd name="connsiteY4" fmla="*/ 630347 h 1111047"/>
              <a:gd name="connsiteX5" fmla="*/ 244765 w 1235332"/>
              <a:gd name="connsiteY5" fmla="*/ 950766 h 1111047"/>
              <a:gd name="connsiteX6" fmla="*/ 473564 w 1235332"/>
              <a:gd name="connsiteY6" fmla="*/ 1027366 h 1111047"/>
              <a:gd name="connsiteX7" fmla="*/ 1034798 w 1235332"/>
              <a:gd name="connsiteY7" fmla="*/ 777039 h 1111047"/>
              <a:gd name="connsiteX8" fmla="*/ 1134929 w 1235332"/>
              <a:gd name="connsiteY8" fmla="*/ 539228 h 1111047"/>
              <a:gd name="connsiteX9" fmla="*/ 1010266 w 1235332"/>
              <a:gd name="connsiteY9" fmla="*/ 220812 h 1111047"/>
              <a:gd name="connsiteX10" fmla="*/ 759939 w 1235332"/>
              <a:gd name="connsiteY10" fmla="*/ 123184 h 1111047"/>
              <a:gd name="connsiteX11" fmla="*/ 714880 w 1235332"/>
              <a:gd name="connsiteY11" fmla="*/ 118177 h 1111047"/>
              <a:gd name="connsiteX12" fmla="*/ 668319 w 1235332"/>
              <a:gd name="connsiteY12" fmla="*/ 60602 h 1111047"/>
              <a:gd name="connsiteX13" fmla="*/ 718384 w 1235332"/>
              <a:gd name="connsiteY13" fmla="*/ 1024 h 1111047"/>
              <a:gd name="connsiteX14" fmla="*/ 752429 w 1235332"/>
              <a:gd name="connsiteY14" fmla="*/ 1024 h 1111047"/>
              <a:gd name="connsiteX15" fmla="*/ 999251 w 1235332"/>
              <a:gd name="connsiteY15" fmla="*/ 80128 h 1111047"/>
              <a:gd name="connsiteX16" fmla="*/ 1212531 w 1235332"/>
              <a:gd name="connsiteY16" fmla="*/ 626842 h 1111047"/>
              <a:gd name="connsiteX17" fmla="*/ 936669 w 1235332"/>
              <a:gd name="connsiteY17" fmla="*/ 982808 h 1111047"/>
              <a:gd name="connsiteX18" fmla="*/ 491588 w 1235332"/>
              <a:gd name="connsiteY18" fmla="*/ 1109974 h 1111047"/>
              <a:gd name="connsiteX19" fmla="*/ 124108 w 1235332"/>
              <a:gd name="connsiteY19" fmla="*/ 955773 h 1111047"/>
              <a:gd name="connsiteX20" fmla="*/ 946 w 1235332"/>
              <a:gd name="connsiteY20" fmla="*/ 682915 h 1111047"/>
              <a:gd name="connsiteX21" fmla="*/ 148640 w 1235332"/>
              <a:gd name="connsiteY21" fmla="*/ 279889 h 1111047"/>
              <a:gd name="connsiteX22" fmla="*/ 542154 w 1235332"/>
              <a:gd name="connsiteY22" fmla="*/ 59100 h 1111047"/>
              <a:gd name="connsiteX23" fmla="*/ 621257 w 1235332"/>
              <a:gd name="connsiteY23" fmla="*/ 52092 h 1111047"/>
              <a:gd name="connsiteX24" fmla="*/ 647291 w 1235332"/>
              <a:gd name="connsiteY24" fmla="*/ 59100 h 111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5332" h="1111047">
                <a:moveTo>
                  <a:pt x="647291" y="59100"/>
                </a:moveTo>
                <a:cubicBezTo>
                  <a:pt x="644788" y="63106"/>
                  <a:pt x="643286" y="71115"/>
                  <a:pt x="639782" y="72118"/>
                </a:cubicBezTo>
                <a:cubicBezTo>
                  <a:pt x="621758" y="78125"/>
                  <a:pt x="603735" y="82631"/>
                  <a:pt x="585211" y="87137"/>
                </a:cubicBezTo>
                <a:cubicBezTo>
                  <a:pt x="417491" y="125187"/>
                  <a:pt x="269247" y="222864"/>
                  <a:pt x="168165" y="361997"/>
                </a:cubicBezTo>
                <a:cubicBezTo>
                  <a:pt x="109338" y="439297"/>
                  <a:pt x="76395" y="533220"/>
                  <a:pt x="74042" y="630347"/>
                </a:cubicBezTo>
                <a:cubicBezTo>
                  <a:pt x="69486" y="760016"/>
                  <a:pt x="134622" y="882227"/>
                  <a:pt x="244765" y="950766"/>
                </a:cubicBezTo>
                <a:cubicBezTo>
                  <a:pt x="312654" y="996626"/>
                  <a:pt x="391757" y="1023111"/>
                  <a:pt x="473564" y="1027366"/>
                </a:cubicBezTo>
                <a:cubicBezTo>
                  <a:pt x="691099" y="1045190"/>
                  <a:pt x="902725" y="950816"/>
                  <a:pt x="1034798" y="777039"/>
                </a:cubicBezTo>
                <a:cubicBezTo>
                  <a:pt x="1090621" y="709201"/>
                  <a:pt x="1125466" y="626543"/>
                  <a:pt x="1134929" y="539228"/>
                </a:cubicBezTo>
                <a:cubicBezTo>
                  <a:pt x="1152502" y="418521"/>
                  <a:pt x="1105140" y="297511"/>
                  <a:pt x="1010266" y="220812"/>
                </a:cubicBezTo>
                <a:cubicBezTo>
                  <a:pt x="939773" y="161735"/>
                  <a:pt x="851809" y="127439"/>
                  <a:pt x="759939" y="123184"/>
                </a:cubicBezTo>
                <a:cubicBezTo>
                  <a:pt x="744819" y="122783"/>
                  <a:pt x="729749" y="121081"/>
                  <a:pt x="714880" y="118177"/>
                </a:cubicBezTo>
                <a:cubicBezTo>
                  <a:pt x="687995" y="111969"/>
                  <a:pt x="668769" y="88188"/>
                  <a:pt x="668319" y="60602"/>
                </a:cubicBezTo>
                <a:cubicBezTo>
                  <a:pt x="668569" y="31314"/>
                  <a:pt x="689547" y="6281"/>
                  <a:pt x="718384" y="1024"/>
                </a:cubicBezTo>
                <a:cubicBezTo>
                  <a:pt x="729649" y="-729"/>
                  <a:pt x="741164" y="-729"/>
                  <a:pt x="752429" y="1024"/>
                </a:cubicBezTo>
                <a:cubicBezTo>
                  <a:pt x="838942" y="11638"/>
                  <a:pt x="922702" y="38474"/>
                  <a:pt x="999251" y="80128"/>
                </a:cubicBezTo>
                <a:cubicBezTo>
                  <a:pt x="1191302" y="188470"/>
                  <a:pt x="1280519" y="417068"/>
                  <a:pt x="1212531" y="626842"/>
                </a:cubicBezTo>
                <a:cubicBezTo>
                  <a:pt x="1165869" y="774536"/>
                  <a:pt x="1068042" y="900751"/>
                  <a:pt x="936669" y="982808"/>
                </a:cubicBezTo>
                <a:cubicBezTo>
                  <a:pt x="806199" y="1072675"/>
                  <a:pt x="649844" y="1117333"/>
                  <a:pt x="491588" y="1109974"/>
                </a:cubicBezTo>
                <a:cubicBezTo>
                  <a:pt x="353758" y="1108172"/>
                  <a:pt x="221986" y="1052849"/>
                  <a:pt x="124108" y="955773"/>
                </a:cubicBezTo>
                <a:cubicBezTo>
                  <a:pt x="51062" y="882928"/>
                  <a:pt x="7255" y="785850"/>
                  <a:pt x="946" y="682915"/>
                </a:cubicBezTo>
                <a:cubicBezTo>
                  <a:pt x="-8716" y="533772"/>
                  <a:pt x="44904" y="387479"/>
                  <a:pt x="148640" y="279889"/>
                </a:cubicBezTo>
                <a:cubicBezTo>
                  <a:pt x="251424" y="164337"/>
                  <a:pt x="390005" y="86637"/>
                  <a:pt x="542154" y="59100"/>
                </a:cubicBezTo>
                <a:cubicBezTo>
                  <a:pt x="568388" y="55245"/>
                  <a:pt x="594773" y="52892"/>
                  <a:pt x="621257" y="52092"/>
                </a:cubicBezTo>
                <a:cubicBezTo>
                  <a:pt x="630569" y="49739"/>
                  <a:pt x="640433" y="52391"/>
                  <a:pt x="647291" y="591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0" scaled="0"/>
          </a:gradFill>
          <a:ln w="499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Graphic 2">
            <a:extLst>
              <a:ext uri="{FF2B5EF4-FFF2-40B4-BE49-F238E27FC236}">
                <a16:creationId xmlns:a16="http://schemas.microsoft.com/office/drawing/2014/main" id="{A5F5C52D-AF7A-490E-9657-1A710D3D4C0F}"/>
              </a:ext>
            </a:extLst>
          </p:cNvPr>
          <p:cNvSpPr/>
          <p:nvPr/>
        </p:nvSpPr>
        <p:spPr>
          <a:xfrm>
            <a:off x="433915" y="3927798"/>
            <a:ext cx="615970" cy="553998"/>
          </a:xfrm>
          <a:custGeom>
            <a:avLst/>
            <a:gdLst>
              <a:gd name="connsiteX0" fmla="*/ 647291 w 1235332"/>
              <a:gd name="connsiteY0" fmla="*/ 59100 h 1111047"/>
              <a:gd name="connsiteX1" fmla="*/ 639782 w 1235332"/>
              <a:gd name="connsiteY1" fmla="*/ 72118 h 1111047"/>
              <a:gd name="connsiteX2" fmla="*/ 585211 w 1235332"/>
              <a:gd name="connsiteY2" fmla="*/ 87137 h 1111047"/>
              <a:gd name="connsiteX3" fmla="*/ 168165 w 1235332"/>
              <a:gd name="connsiteY3" fmla="*/ 361997 h 1111047"/>
              <a:gd name="connsiteX4" fmla="*/ 74042 w 1235332"/>
              <a:gd name="connsiteY4" fmla="*/ 630347 h 1111047"/>
              <a:gd name="connsiteX5" fmla="*/ 244765 w 1235332"/>
              <a:gd name="connsiteY5" fmla="*/ 950766 h 1111047"/>
              <a:gd name="connsiteX6" fmla="*/ 473564 w 1235332"/>
              <a:gd name="connsiteY6" fmla="*/ 1027366 h 1111047"/>
              <a:gd name="connsiteX7" fmla="*/ 1034798 w 1235332"/>
              <a:gd name="connsiteY7" fmla="*/ 777039 h 1111047"/>
              <a:gd name="connsiteX8" fmla="*/ 1134929 w 1235332"/>
              <a:gd name="connsiteY8" fmla="*/ 539228 h 1111047"/>
              <a:gd name="connsiteX9" fmla="*/ 1010266 w 1235332"/>
              <a:gd name="connsiteY9" fmla="*/ 220812 h 1111047"/>
              <a:gd name="connsiteX10" fmla="*/ 759939 w 1235332"/>
              <a:gd name="connsiteY10" fmla="*/ 123184 h 1111047"/>
              <a:gd name="connsiteX11" fmla="*/ 714880 w 1235332"/>
              <a:gd name="connsiteY11" fmla="*/ 118177 h 1111047"/>
              <a:gd name="connsiteX12" fmla="*/ 668319 w 1235332"/>
              <a:gd name="connsiteY12" fmla="*/ 60602 h 1111047"/>
              <a:gd name="connsiteX13" fmla="*/ 718384 w 1235332"/>
              <a:gd name="connsiteY13" fmla="*/ 1024 h 1111047"/>
              <a:gd name="connsiteX14" fmla="*/ 752429 w 1235332"/>
              <a:gd name="connsiteY14" fmla="*/ 1024 h 1111047"/>
              <a:gd name="connsiteX15" fmla="*/ 999251 w 1235332"/>
              <a:gd name="connsiteY15" fmla="*/ 80128 h 1111047"/>
              <a:gd name="connsiteX16" fmla="*/ 1212531 w 1235332"/>
              <a:gd name="connsiteY16" fmla="*/ 626842 h 1111047"/>
              <a:gd name="connsiteX17" fmla="*/ 936669 w 1235332"/>
              <a:gd name="connsiteY17" fmla="*/ 982808 h 1111047"/>
              <a:gd name="connsiteX18" fmla="*/ 491588 w 1235332"/>
              <a:gd name="connsiteY18" fmla="*/ 1109974 h 1111047"/>
              <a:gd name="connsiteX19" fmla="*/ 124108 w 1235332"/>
              <a:gd name="connsiteY19" fmla="*/ 955773 h 1111047"/>
              <a:gd name="connsiteX20" fmla="*/ 946 w 1235332"/>
              <a:gd name="connsiteY20" fmla="*/ 682915 h 1111047"/>
              <a:gd name="connsiteX21" fmla="*/ 148640 w 1235332"/>
              <a:gd name="connsiteY21" fmla="*/ 279889 h 1111047"/>
              <a:gd name="connsiteX22" fmla="*/ 542154 w 1235332"/>
              <a:gd name="connsiteY22" fmla="*/ 59100 h 1111047"/>
              <a:gd name="connsiteX23" fmla="*/ 621257 w 1235332"/>
              <a:gd name="connsiteY23" fmla="*/ 52092 h 1111047"/>
              <a:gd name="connsiteX24" fmla="*/ 647291 w 1235332"/>
              <a:gd name="connsiteY24" fmla="*/ 59100 h 111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5332" h="1111047">
                <a:moveTo>
                  <a:pt x="647291" y="59100"/>
                </a:moveTo>
                <a:cubicBezTo>
                  <a:pt x="644788" y="63106"/>
                  <a:pt x="643286" y="71115"/>
                  <a:pt x="639782" y="72118"/>
                </a:cubicBezTo>
                <a:cubicBezTo>
                  <a:pt x="621758" y="78125"/>
                  <a:pt x="603735" y="82631"/>
                  <a:pt x="585211" y="87137"/>
                </a:cubicBezTo>
                <a:cubicBezTo>
                  <a:pt x="417491" y="125187"/>
                  <a:pt x="269247" y="222864"/>
                  <a:pt x="168165" y="361997"/>
                </a:cubicBezTo>
                <a:cubicBezTo>
                  <a:pt x="109338" y="439297"/>
                  <a:pt x="76395" y="533220"/>
                  <a:pt x="74042" y="630347"/>
                </a:cubicBezTo>
                <a:cubicBezTo>
                  <a:pt x="69486" y="760016"/>
                  <a:pt x="134622" y="882227"/>
                  <a:pt x="244765" y="950766"/>
                </a:cubicBezTo>
                <a:cubicBezTo>
                  <a:pt x="312654" y="996626"/>
                  <a:pt x="391757" y="1023111"/>
                  <a:pt x="473564" y="1027366"/>
                </a:cubicBezTo>
                <a:cubicBezTo>
                  <a:pt x="691099" y="1045190"/>
                  <a:pt x="902725" y="950816"/>
                  <a:pt x="1034798" y="777039"/>
                </a:cubicBezTo>
                <a:cubicBezTo>
                  <a:pt x="1090621" y="709201"/>
                  <a:pt x="1125466" y="626543"/>
                  <a:pt x="1134929" y="539228"/>
                </a:cubicBezTo>
                <a:cubicBezTo>
                  <a:pt x="1152502" y="418521"/>
                  <a:pt x="1105140" y="297511"/>
                  <a:pt x="1010266" y="220812"/>
                </a:cubicBezTo>
                <a:cubicBezTo>
                  <a:pt x="939773" y="161735"/>
                  <a:pt x="851809" y="127439"/>
                  <a:pt x="759939" y="123184"/>
                </a:cubicBezTo>
                <a:cubicBezTo>
                  <a:pt x="744819" y="122783"/>
                  <a:pt x="729749" y="121081"/>
                  <a:pt x="714880" y="118177"/>
                </a:cubicBezTo>
                <a:cubicBezTo>
                  <a:pt x="687995" y="111969"/>
                  <a:pt x="668769" y="88188"/>
                  <a:pt x="668319" y="60602"/>
                </a:cubicBezTo>
                <a:cubicBezTo>
                  <a:pt x="668569" y="31314"/>
                  <a:pt x="689547" y="6281"/>
                  <a:pt x="718384" y="1024"/>
                </a:cubicBezTo>
                <a:cubicBezTo>
                  <a:pt x="729649" y="-729"/>
                  <a:pt x="741164" y="-729"/>
                  <a:pt x="752429" y="1024"/>
                </a:cubicBezTo>
                <a:cubicBezTo>
                  <a:pt x="838942" y="11638"/>
                  <a:pt x="922702" y="38474"/>
                  <a:pt x="999251" y="80128"/>
                </a:cubicBezTo>
                <a:cubicBezTo>
                  <a:pt x="1191302" y="188470"/>
                  <a:pt x="1280519" y="417068"/>
                  <a:pt x="1212531" y="626842"/>
                </a:cubicBezTo>
                <a:cubicBezTo>
                  <a:pt x="1165869" y="774536"/>
                  <a:pt x="1068042" y="900751"/>
                  <a:pt x="936669" y="982808"/>
                </a:cubicBezTo>
                <a:cubicBezTo>
                  <a:pt x="806199" y="1072675"/>
                  <a:pt x="649844" y="1117333"/>
                  <a:pt x="491588" y="1109974"/>
                </a:cubicBezTo>
                <a:cubicBezTo>
                  <a:pt x="353758" y="1108172"/>
                  <a:pt x="221986" y="1052849"/>
                  <a:pt x="124108" y="955773"/>
                </a:cubicBezTo>
                <a:cubicBezTo>
                  <a:pt x="51062" y="882928"/>
                  <a:pt x="7255" y="785850"/>
                  <a:pt x="946" y="682915"/>
                </a:cubicBezTo>
                <a:cubicBezTo>
                  <a:pt x="-8716" y="533772"/>
                  <a:pt x="44904" y="387479"/>
                  <a:pt x="148640" y="279889"/>
                </a:cubicBezTo>
                <a:cubicBezTo>
                  <a:pt x="251424" y="164337"/>
                  <a:pt x="390005" y="86637"/>
                  <a:pt x="542154" y="59100"/>
                </a:cubicBezTo>
                <a:cubicBezTo>
                  <a:pt x="568388" y="55245"/>
                  <a:pt x="594773" y="52892"/>
                  <a:pt x="621257" y="52092"/>
                </a:cubicBezTo>
                <a:cubicBezTo>
                  <a:pt x="630569" y="49739"/>
                  <a:pt x="640433" y="52391"/>
                  <a:pt x="647291" y="591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0" scaled="0"/>
          </a:gradFill>
          <a:ln w="499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Graphic 2">
            <a:extLst>
              <a:ext uri="{FF2B5EF4-FFF2-40B4-BE49-F238E27FC236}">
                <a16:creationId xmlns:a16="http://schemas.microsoft.com/office/drawing/2014/main" id="{150B9759-E6E9-4EB2-95C0-029483E3C613}"/>
              </a:ext>
            </a:extLst>
          </p:cNvPr>
          <p:cNvSpPr/>
          <p:nvPr/>
        </p:nvSpPr>
        <p:spPr>
          <a:xfrm>
            <a:off x="433915" y="4731282"/>
            <a:ext cx="615970" cy="553998"/>
          </a:xfrm>
          <a:custGeom>
            <a:avLst/>
            <a:gdLst>
              <a:gd name="connsiteX0" fmla="*/ 647291 w 1235332"/>
              <a:gd name="connsiteY0" fmla="*/ 59100 h 1111047"/>
              <a:gd name="connsiteX1" fmla="*/ 639782 w 1235332"/>
              <a:gd name="connsiteY1" fmla="*/ 72118 h 1111047"/>
              <a:gd name="connsiteX2" fmla="*/ 585211 w 1235332"/>
              <a:gd name="connsiteY2" fmla="*/ 87137 h 1111047"/>
              <a:gd name="connsiteX3" fmla="*/ 168165 w 1235332"/>
              <a:gd name="connsiteY3" fmla="*/ 361997 h 1111047"/>
              <a:gd name="connsiteX4" fmla="*/ 74042 w 1235332"/>
              <a:gd name="connsiteY4" fmla="*/ 630347 h 1111047"/>
              <a:gd name="connsiteX5" fmla="*/ 244765 w 1235332"/>
              <a:gd name="connsiteY5" fmla="*/ 950766 h 1111047"/>
              <a:gd name="connsiteX6" fmla="*/ 473564 w 1235332"/>
              <a:gd name="connsiteY6" fmla="*/ 1027366 h 1111047"/>
              <a:gd name="connsiteX7" fmla="*/ 1034798 w 1235332"/>
              <a:gd name="connsiteY7" fmla="*/ 777039 h 1111047"/>
              <a:gd name="connsiteX8" fmla="*/ 1134929 w 1235332"/>
              <a:gd name="connsiteY8" fmla="*/ 539228 h 1111047"/>
              <a:gd name="connsiteX9" fmla="*/ 1010266 w 1235332"/>
              <a:gd name="connsiteY9" fmla="*/ 220812 h 1111047"/>
              <a:gd name="connsiteX10" fmla="*/ 759939 w 1235332"/>
              <a:gd name="connsiteY10" fmla="*/ 123184 h 1111047"/>
              <a:gd name="connsiteX11" fmla="*/ 714880 w 1235332"/>
              <a:gd name="connsiteY11" fmla="*/ 118177 h 1111047"/>
              <a:gd name="connsiteX12" fmla="*/ 668319 w 1235332"/>
              <a:gd name="connsiteY12" fmla="*/ 60602 h 1111047"/>
              <a:gd name="connsiteX13" fmla="*/ 718384 w 1235332"/>
              <a:gd name="connsiteY13" fmla="*/ 1024 h 1111047"/>
              <a:gd name="connsiteX14" fmla="*/ 752429 w 1235332"/>
              <a:gd name="connsiteY14" fmla="*/ 1024 h 1111047"/>
              <a:gd name="connsiteX15" fmla="*/ 999251 w 1235332"/>
              <a:gd name="connsiteY15" fmla="*/ 80128 h 1111047"/>
              <a:gd name="connsiteX16" fmla="*/ 1212531 w 1235332"/>
              <a:gd name="connsiteY16" fmla="*/ 626842 h 1111047"/>
              <a:gd name="connsiteX17" fmla="*/ 936669 w 1235332"/>
              <a:gd name="connsiteY17" fmla="*/ 982808 h 1111047"/>
              <a:gd name="connsiteX18" fmla="*/ 491588 w 1235332"/>
              <a:gd name="connsiteY18" fmla="*/ 1109974 h 1111047"/>
              <a:gd name="connsiteX19" fmla="*/ 124108 w 1235332"/>
              <a:gd name="connsiteY19" fmla="*/ 955773 h 1111047"/>
              <a:gd name="connsiteX20" fmla="*/ 946 w 1235332"/>
              <a:gd name="connsiteY20" fmla="*/ 682915 h 1111047"/>
              <a:gd name="connsiteX21" fmla="*/ 148640 w 1235332"/>
              <a:gd name="connsiteY21" fmla="*/ 279889 h 1111047"/>
              <a:gd name="connsiteX22" fmla="*/ 542154 w 1235332"/>
              <a:gd name="connsiteY22" fmla="*/ 59100 h 1111047"/>
              <a:gd name="connsiteX23" fmla="*/ 621257 w 1235332"/>
              <a:gd name="connsiteY23" fmla="*/ 52092 h 1111047"/>
              <a:gd name="connsiteX24" fmla="*/ 647291 w 1235332"/>
              <a:gd name="connsiteY24" fmla="*/ 59100 h 111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5332" h="1111047">
                <a:moveTo>
                  <a:pt x="647291" y="59100"/>
                </a:moveTo>
                <a:cubicBezTo>
                  <a:pt x="644788" y="63106"/>
                  <a:pt x="643286" y="71115"/>
                  <a:pt x="639782" y="72118"/>
                </a:cubicBezTo>
                <a:cubicBezTo>
                  <a:pt x="621758" y="78125"/>
                  <a:pt x="603735" y="82631"/>
                  <a:pt x="585211" y="87137"/>
                </a:cubicBezTo>
                <a:cubicBezTo>
                  <a:pt x="417491" y="125187"/>
                  <a:pt x="269247" y="222864"/>
                  <a:pt x="168165" y="361997"/>
                </a:cubicBezTo>
                <a:cubicBezTo>
                  <a:pt x="109338" y="439297"/>
                  <a:pt x="76395" y="533220"/>
                  <a:pt x="74042" y="630347"/>
                </a:cubicBezTo>
                <a:cubicBezTo>
                  <a:pt x="69486" y="760016"/>
                  <a:pt x="134622" y="882227"/>
                  <a:pt x="244765" y="950766"/>
                </a:cubicBezTo>
                <a:cubicBezTo>
                  <a:pt x="312654" y="996626"/>
                  <a:pt x="391757" y="1023111"/>
                  <a:pt x="473564" y="1027366"/>
                </a:cubicBezTo>
                <a:cubicBezTo>
                  <a:pt x="691099" y="1045190"/>
                  <a:pt x="902725" y="950816"/>
                  <a:pt x="1034798" y="777039"/>
                </a:cubicBezTo>
                <a:cubicBezTo>
                  <a:pt x="1090621" y="709201"/>
                  <a:pt x="1125466" y="626543"/>
                  <a:pt x="1134929" y="539228"/>
                </a:cubicBezTo>
                <a:cubicBezTo>
                  <a:pt x="1152502" y="418521"/>
                  <a:pt x="1105140" y="297511"/>
                  <a:pt x="1010266" y="220812"/>
                </a:cubicBezTo>
                <a:cubicBezTo>
                  <a:pt x="939773" y="161735"/>
                  <a:pt x="851809" y="127439"/>
                  <a:pt x="759939" y="123184"/>
                </a:cubicBezTo>
                <a:cubicBezTo>
                  <a:pt x="744819" y="122783"/>
                  <a:pt x="729749" y="121081"/>
                  <a:pt x="714880" y="118177"/>
                </a:cubicBezTo>
                <a:cubicBezTo>
                  <a:pt x="687995" y="111969"/>
                  <a:pt x="668769" y="88188"/>
                  <a:pt x="668319" y="60602"/>
                </a:cubicBezTo>
                <a:cubicBezTo>
                  <a:pt x="668569" y="31314"/>
                  <a:pt x="689547" y="6281"/>
                  <a:pt x="718384" y="1024"/>
                </a:cubicBezTo>
                <a:cubicBezTo>
                  <a:pt x="729649" y="-729"/>
                  <a:pt x="741164" y="-729"/>
                  <a:pt x="752429" y="1024"/>
                </a:cubicBezTo>
                <a:cubicBezTo>
                  <a:pt x="838942" y="11638"/>
                  <a:pt x="922702" y="38474"/>
                  <a:pt x="999251" y="80128"/>
                </a:cubicBezTo>
                <a:cubicBezTo>
                  <a:pt x="1191302" y="188470"/>
                  <a:pt x="1280519" y="417068"/>
                  <a:pt x="1212531" y="626842"/>
                </a:cubicBezTo>
                <a:cubicBezTo>
                  <a:pt x="1165869" y="774536"/>
                  <a:pt x="1068042" y="900751"/>
                  <a:pt x="936669" y="982808"/>
                </a:cubicBezTo>
                <a:cubicBezTo>
                  <a:pt x="806199" y="1072675"/>
                  <a:pt x="649844" y="1117333"/>
                  <a:pt x="491588" y="1109974"/>
                </a:cubicBezTo>
                <a:cubicBezTo>
                  <a:pt x="353758" y="1108172"/>
                  <a:pt x="221986" y="1052849"/>
                  <a:pt x="124108" y="955773"/>
                </a:cubicBezTo>
                <a:cubicBezTo>
                  <a:pt x="51062" y="882928"/>
                  <a:pt x="7255" y="785850"/>
                  <a:pt x="946" y="682915"/>
                </a:cubicBezTo>
                <a:cubicBezTo>
                  <a:pt x="-8716" y="533772"/>
                  <a:pt x="44904" y="387479"/>
                  <a:pt x="148640" y="279889"/>
                </a:cubicBezTo>
                <a:cubicBezTo>
                  <a:pt x="251424" y="164337"/>
                  <a:pt x="390005" y="86637"/>
                  <a:pt x="542154" y="59100"/>
                </a:cubicBezTo>
                <a:cubicBezTo>
                  <a:pt x="568388" y="55245"/>
                  <a:pt x="594773" y="52892"/>
                  <a:pt x="621257" y="52092"/>
                </a:cubicBezTo>
                <a:cubicBezTo>
                  <a:pt x="630569" y="49739"/>
                  <a:pt x="640433" y="52391"/>
                  <a:pt x="647291" y="591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0" scaled="0"/>
          </a:gradFill>
          <a:ln w="499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" name="Graphic 4">
            <a:extLst>
              <a:ext uri="{FF2B5EF4-FFF2-40B4-BE49-F238E27FC236}">
                <a16:creationId xmlns:a16="http://schemas.microsoft.com/office/drawing/2014/main" id="{FC4791B6-DE67-4DD0-81DB-9561F788C85C}"/>
              </a:ext>
            </a:extLst>
          </p:cNvPr>
          <p:cNvGrpSpPr/>
          <p:nvPr/>
        </p:nvGrpSpPr>
        <p:grpSpPr>
          <a:xfrm>
            <a:off x="6887861" y="945748"/>
            <a:ext cx="446205" cy="493447"/>
            <a:chOff x="4173848" y="467395"/>
            <a:chExt cx="728494" cy="805624"/>
          </a:xfrm>
          <a:noFill/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DCF58F2-F227-460E-930E-7BFDE707CBC4}"/>
                </a:ext>
              </a:extLst>
            </p:cNvPr>
            <p:cNvSpPr/>
            <p:nvPr/>
          </p:nvSpPr>
          <p:spPr>
            <a:xfrm>
              <a:off x="4619099" y="1064503"/>
              <a:ext cx="163249" cy="103438"/>
            </a:xfrm>
            <a:custGeom>
              <a:avLst/>
              <a:gdLst>
                <a:gd name="connsiteX0" fmla="*/ 81326 w 163249"/>
                <a:gd name="connsiteY0" fmla="*/ 1712 h 103438"/>
                <a:gd name="connsiteX1" fmla="*/ 135091 w 163249"/>
                <a:gd name="connsiteY1" fmla="*/ 9837 h 103438"/>
                <a:gd name="connsiteX2" fmla="*/ 163128 w 163249"/>
                <a:gd name="connsiteY2" fmla="*/ 51176 h 103438"/>
                <a:gd name="connsiteX3" fmla="*/ 131745 w 163249"/>
                <a:gd name="connsiteY3" fmla="*/ 85267 h 103438"/>
                <a:gd name="connsiteX4" fmla="*/ 70573 w 163249"/>
                <a:gd name="connsiteY4" fmla="*/ 103109 h 103438"/>
                <a:gd name="connsiteX5" fmla="*/ 29074 w 163249"/>
                <a:gd name="connsiteY5" fmla="*/ 96498 h 103438"/>
                <a:gd name="connsiteX6" fmla="*/ 400 w 163249"/>
                <a:gd name="connsiteY6" fmla="*/ 48229 h 103438"/>
                <a:gd name="connsiteX7" fmla="*/ 81326 w 163249"/>
                <a:gd name="connsiteY7" fmla="*/ 1712 h 10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249" h="103438">
                  <a:moveTo>
                    <a:pt x="81326" y="1712"/>
                  </a:moveTo>
                  <a:cubicBezTo>
                    <a:pt x="98132" y="-2350"/>
                    <a:pt x="118364" y="996"/>
                    <a:pt x="135091" y="9837"/>
                  </a:cubicBezTo>
                  <a:cubicBezTo>
                    <a:pt x="151817" y="18678"/>
                    <a:pt x="164641" y="35564"/>
                    <a:pt x="163128" y="51176"/>
                  </a:cubicBezTo>
                  <a:cubicBezTo>
                    <a:pt x="161615" y="67106"/>
                    <a:pt x="146799" y="77700"/>
                    <a:pt x="131745" y="85267"/>
                  </a:cubicBezTo>
                  <a:cubicBezTo>
                    <a:pt x="113266" y="94506"/>
                    <a:pt x="92796" y="101436"/>
                    <a:pt x="70573" y="103109"/>
                  </a:cubicBezTo>
                  <a:cubicBezTo>
                    <a:pt x="56873" y="104144"/>
                    <a:pt x="42058" y="102950"/>
                    <a:pt x="29074" y="96498"/>
                  </a:cubicBezTo>
                  <a:cubicBezTo>
                    <a:pt x="9639" y="86940"/>
                    <a:pt x="-2388" y="65912"/>
                    <a:pt x="400" y="48229"/>
                  </a:cubicBezTo>
                  <a:cubicBezTo>
                    <a:pt x="3188" y="30546"/>
                    <a:pt x="23738" y="15731"/>
                    <a:pt x="81326" y="1712"/>
                  </a:cubicBezTo>
                  <a:close/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31E04EC-B2B1-4099-8530-CCA68C2F6837}"/>
                </a:ext>
              </a:extLst>
            </p:cNvPr>
            <p:cNvSpPr/>
            <p:nvPr/>
          </p:nvSpPr>
          <p:spPr>
            <a:xfrm>
              <a:off x="4334346" y="726103"/>
              <a:ext cx="188774" cy="143427"/>
            </a:xfrm>
            <a:custGeom>
              <a:avLst/>
              <a:gdLst>
                <a:gd name="connsiteX0" fmla="*/ 0 w 188774"/>
                <a:gd name="connsiteY0" fmla="*/ 22223 h 143427"/>
                <a:gd name="connsiteX1" fmla="*/ 26285 w 188774"/>
                <a:gd name="connsiteY1" fmla="*/ 25409 h 143427"/>
                <a:gd name="connsiteX2" fmla="*/ 128956 w 188774"/>
                <a:gd name="connsiteY2" fmla="*/ 0 h 143427"/>
                <a:gd name="connsiteX3" fmla="*/ 161693 w 188774"/>
                <a:gd name="connsiteY3" fmla="*/ 68341 h 143427"/>
                <a:gd name="connsiteX4" fmla="*/ 89847 w 188774"/>
                <a:gd name="connsiteY4" fmla="*/ 85307 h 143427"/>
                <a:gd name="connsiteX5" fmla="*/ 72722 w 188774"/>
                <a:gd name="connsiteY5" fmla="*/ 121469 h 143427"/>
                <a:gd name="connsiteX6" fmla="*/ 72722 w 188774"/>
                <a:gd name="connsiteY6" fmla="*/ 121469 h 143427"/>
                <a:gd name="connsiteX7" fmla="*/ 117247 w 188774"/>
                <a:gd name="connsiteY7" fmla="*/ 142417 h 143427"/>
                <a:gd name="connsiteX8" fmla="*/ 188774 w 188774"/>
                <a:gd name="connsiteY8" fmla="*/ 124734 h 14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774" h="143427">
                  <a:moveTo>
                    <a:pt x="0" y="22223"/>
                  </a:moveTo>
                  <a:cubicBezTo>
                    <a:pt x="8204" y="26205"/>
                    <a:pt x="17603" y="27559"/>
                    <a:pt x="26285" y="25409"/>
                  </a:cubicBezTo>
                  <a:lnTo>
                    <a:pt x="128956" y="0"/>
                  </a:lnTo>
                  <a:cubicBezTo>
                    <a:pt x="139151" y="21187"/>
                    <a:pt x="150064" y="44047"/>
                    <a:pt x="161693" y="68341"/>
                  </a:cubicBezTo>
                  <a:lnTo>
                    <a:pt x="89847" y="85307"/>
                  </a:lnTo>
                  <a:cubicBezTo>
                    <a:pt x="72802" y="89528"/>
                    <a:pt x="65155" y="105698"/>
                    <a:pt x="72722" y="121469"/>
                  </a:cubicBezTo>
                  <a:lnTo>
                    <a:pt x="72722" y="121469"/>
                  </a:lnTo>
                  <a:cubicBezTo>
                    <a:pt x="80289" y="137240"/>
                    <a:pt x="100202" y="146639"/>
                    <a:pt x="117247" y="142417"/>
                  </a:cubicBezTo>
                  <a:lnTo>
                    <a:pt x="188774" y="124734"/>
                  </a:ln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BFA7DEC-4BAA-4607-845A-810EF2760FC4}"/>
                </a:ext>
              </a:extLst>
            </p:cNvPr>
            <p:cNvSpPr/>
            <p:nvPr/>
          </p:nvSpPr>
          <p:spPr>
            <a:xfrm>
              <a:off x="4313107" y="609812"/>
              <a:ext cx="122078" cy="138514"/>
            </a:xfrm>
            <a:custGeom>
              <a:avLst/>
              <a:gdLst>
                <a:gd name="connsiteX0" fmla="*/ 107183 w 122078"/>
                <a:gd name="connsiteY0" fmla="*/ 0 h 138514"/>
                <a:gd name="connsiteX1" fmla="*/ 106387 w 122078"/>
                <a:gd name="connsiteY1" fmla="*/ 25011 h 138514"/>
                <a:gd name="connsiteX2" fmla="*/ 122078 w 122078"/>
                <a:gd name="connsiteY2" fmla="*/ 57827 h 138514"/>
                <a:gd name="connsiteX3" fmla="*/ 122078 w 122078"/>
                <a:gd name="connsiteY3" fmla="*/ 57827 h 138514"/>
                <a:gd name="connsiteX4" fmla="*/ 20044 w 122078"/>
                <a:gd name="connsiteY4" fmla="*/ 84670 h 138514"/>
                <a:gd name="connsiteX5" fmla="*/ 2919 w 122078"/>
                <a:gd name="connsiteY5" fmla="*/ 120831 h 138514"/>
                <a:gd name="connsiteX6" fmla="*/ 2919 w 122078"/>
                <a:gd name="connsiteY6" fmla="*/ 120831 h 138514"/>
                <a:gd name="connsiteX7" fmla="*/ 21080 w 122078"/>
                <a:gd name="connsiteY7" fmla="*/ 138514 h 13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078" h="138514">
                  <a:moveTo>
                    <a:pt x="107183" y="0"/>
                  </a:moveTo>
                  <a:cubicBezTo>
                    <a:pt x="102723" y="6930"/>
                    <a:pt x="102165" y="16010"/>
                    <a:pt x="106387" y="25011"/>
                  </a:cubicBezTo>
                  <a:cubicBezTo>
                    <a:pt x="106387" y="25011"/>
                    <a:pt x="112759" y="38312"/>
                    <a:pt x="122078" y="57827"/>
                  </a:cubicBezTo>
                  <a:lnTo>
                    <a:pt x="122078" y="57827"/>
                  </a:lnTo>
                  <a:lnTo>
                    <a:pt x="20044" y="84670"/>
                  </a:lnTo>
                  <a:cubicBezTo>
                    <a:pt x="2999" y="88891"/>
                    <a:pt x="-4648" y="105060"/>
                    <a:pt x="2919" y="120831"/>
                  </a:cubicBezTo>
                  <a:lnTo>
                    <a:pt x="2919" y="120831"/>
                  </a:lnTo>
                  <a:cubicBezTo>
                    <a:pt x="6583" y="128558"/>
                    <a:pt x="13274" y="134771"/>
                    <a:pt x="21080" y="138514"/>
                  </a:cubicBez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7DB5D2F-3838-489E-A018-6B7047CD7815}"/>
                </a:ext>
              </a:extLst>
            </p:cNvPr>
            <p:cNvSpPr/>
            <p:nvPr/>
          </p:nvSpPr>
          <p:spPr>
            <a:xfrm>
              <a:off x="4420290" y="597556"/>
              <a:ext cx="45003" cy="12176"/>
            </a:xfrm>
            <a:custGeom>
              <a:avLst/>
              <a:gdLst>
                <a:gd name="connsiteX0" fmla="*/ 45003 w 45003"/>
                <a:gd name="connsiteY0" fmla="*/ 5485 h 12176"/>
                <a:gd name="connsiteX1" fmla="*/ 16329 w 45003"/>
                <a:gd name="connsiteY1" fmla="*/ 1025 h 12176"/>
                <a:gd name="connsiteX2" fmla="*/ 0 w 45003"/>
                <a:gd name="connsiteY2" fmla="*/ 12176 h 1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03" h="12176">
                  <a:moveTo>
                    <a:pt x="45003" y="5485"/>
                  </a:moveTo>
                  <a:cubicBezTo>
                    <a:pt x="36321" y="547"/>
                    <a:pt x="25887" y="-1365"/>
                    <a:pt x="16329" y="1025"/>
                  </a:cubicBezTo>
                  <a:cubicBezTo>
                    <a:pt x="9001" y="2857"/>
                    <a:pt x="3345" y="6919"/>
                    <a:pt x="0" y="12176"/>
                  </a:cubicBez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7745B7-8219-4E5E-9305-7D4A72C02F67}"/>
                </a:ext>
              </a:extLst>
            </p:cNvPr>
            <p:cNvSpPr/>
            <p:nvPr/>
          </p:nvSpPr>
          <p:spPr>
            <a:xfrm>
              <a:off x="4465373" y="603042"/>
              <a:ext cx="420742" cy="630064"/>
            </a:xfrm>
            <a:custGeom>
              <a:avLst/>
              <a:gdLst>
                <a:gd name="connsiteX0" fmla="*/ 59101 w 420742"/>
                <a:gd name="connsiteY0" fmla="*/ 250664 h 630064"/>
                <a:gd name="connsiteX1" fmla="*/ 143373 w 420742"/>
                <a:gd name="connsiteY1" fmla="*/ 426455 h 630064"/>
                <a:gd name="connsiteX2" fmla="*/ 51057 w 420742"/>
                <a:gd name="connsiteY2" fmla="*/ 504832 h 630064"/>
                <a:gd name="connsiteX3" fmla="*/ 116132 w 420742"/>
                <a:gd name="connsiteY3" fmla="*/ 614432 h 630064"/>
                <a:gd name="connsiteX4" fmla="*/ 210360 w 420742"/>
                <a:gd name="connsiteY4" fmla="*/ 629327 h 630064"/>
                <a:gd name="connsiteX5" fmla="*/ 349192 w 420742"/>
                <a:gd name="connsiteY5" fmla="*/ 588944 h 630064"/>
                <a:gd name="connsiteX6" fmla="*/ 420481 w 420742"/>
                <a:gd name="connsiteY6" fmla="*/ 511602 h 630064"/>
                <a:gd name="connsiteX7" fmla="*/ 356759 w 420742"/>
                <a:gd name="connsiteY7" fmla="*/ 417693 h 630064"/>
                <a:gd name="connsiteX8" fmla="*/ 234733 w 420742"/>
                <a:gd name="connsiteY8" fmla="*/ 399293 h 630064"/>
                <a:gd name="connsiteX9" fmla="*/ 204067 w 420742"/>
                <a:gd name="connsiteY9" fmla="*/ 409250 h 630064"/>
                <a:gd name="connsiteX10" fmla="*/ 15851 w 420742"/>
                <a:gd name="connsiteY10" fmla="*/ 16488 h 630064"/>
                <a:gd name="connsiteX11" fmla="*/ 0 w 420742"/>
                <a:gd name="connsiteY11" fmla="*/ 0 h 63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0742" h="630064">
                  <a:moveTo>
                    <a:pt x="59101" y="250664"/>
                  </a:moveTo>
                  <a:cubicBezTo>
                    <a:pt x="102671" y="341546"/>
                    <a:pt x="143373" y="426455"/>
                    <a:pt x="143373" y="426455"/>
                  </a:cubicBezTo>
                  <a:cubicBezTo>
                    <a:pt x="80926" y="450350"/>
                    <a:pt x="55597" y="475998"/>
                    <a:pt x="51057" y="504832"/>
                  </a:cubicBezTo>
                  <a:cubicBezTo>
                    <a:pt x="44685" y="544976"/>
                    <a:pt x="71925" y="592608"/>
                    <a:pt x="116132" y="614432"/>
                  </a:cubicBezTo>
                  <a:cubicBezTo>
                    <a:pt x="145683" y="629008"/>
                    <a:pt x="179375" y="631637"/>
                    <a:pt x="210360" y="629327"/>
                  </a:cubicBezTo>
                  <a:cubicBezTo>
                    <a:pt x="260859" y="625583"/>
                    <a:pt x="307296" y="609812"/>
                    <a:pt x="349192" y="588944"/>
                  </a:cubicBezTo>
                  <a:cubicBezTo>
                    <a:pt x="383363" y="571819"/>
                    <a:pt x="417135" y="547764"/>
                    <a:pt x="420481" y="511602"/>
                  </a:cubicBezTo>
                  <a:cubicBezTo>
                    <a:pt x="423826" y="476157"/>
                    <a:pt x="394674" y="437765"/>
                    <a:pt x="356759" y="417693"/>
                  </a:cubicBezTo>
                  <a:cubicBezTo>
                    <a:pt x="318845" y="397621"/>
                    <a:pt x="272807" y="389974"/>
                    <a:pt x="234733" y="399293"/>
                  </a:cubicBezTo>
                  <a:cubicBezTo>
                    <a:pt x="223662" y="402001"/>
                    <a:pt x="213944" y="406462"/>
                    <a:pt x="204067" y="409250"/>
                  </a:cubicBezTo>
                  <a:lnTo>
                    <a:pt x="15851" y="16488"/>
                  </a:lnTo>
                  <a:cubicBezTo>
                    <a:pt x="12505" y="9558"/>
                    <a:pt x="6850" y="3823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852E6D-9F01-4993-9677-63D05F9EABB3}"/>
                </a:ext>
              </a:extLst>
            </p:cNvPr>
            <p:cNvSpPr/>
            <p:nvPr/>
          </p:nvSpPr>
          <p:spPr>
            <a:xfrm>
              <a:off x="4173848" y="627176"/>
              <a:ext cx="71128" cy="21267"/>
            </a:xfrm>
            <a:custGeom>
              <a:avLst/>
              <a:gdLst>
                <a:gd name="connsiteX0" fmla="*/ 0 w 71128"/>
                <a:gd name="connsiteY0" fmla="*/ 0 h 21267"/>
                <a:gd name="connsiteX1" fmla="*/ 71129 w 71128"/>
                <a:gd name="connsiteY1" fmla="*/ 21267 h 2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128" h="21267">
                  <a:moveTo>
                    <a:pt x="0" y="0"/>
                  </a:moveTo>
                  <a:cubicBezTo>
                    <a:pt x="21745" y="12346"/>
                    <a:pt x="46278" y="19674"/>
                    <a:pt x="71129" y="21267"/>
                  </a:cubicBez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FB2E38-2C7B-4948-8D67-7F158F92BA7E}"/>
                </a:ext>
              </a:extLst>
            </p:cNvPr>
            <p:cNvSpPr/>
            <p:nvPr/>
          </p:nvSpPr>
          <p:spPr>
            <a:xfrm>
              <a:off x="4249437" y="523151"/>
              <a:ext cx="39507" cy="63800"/>
            </a:xfrm>
            <a:custGeom>
              <a:avLst/>
              <a:gdLst>
                <a:gd name="connsiteX0" fmla="*/ 0 w 39507"/>
                <a:gd name="connsiteY0" fmla="*/ 0 h 63800"/>
                <a:gd name="connsiteX1" fmla="*/ 39507 w 39507"/>
                <a:gd name="connsiteY1" fmla="*/ 63801 h 6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07" h="63800">
                  <a:moveTo>
                    <a:pt x="0" y="0"/>
                  </a:moveTo>
                  <a:cubicBezTo>
                    <a:pt x="13143" y="21267"/>
                    <a:pt x="26365" y="42534"/>
                    <a:pt x="39507" y="63801"/>
                  </a:cubicBez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577AEE-3A4D-4618-9CFF-063A95D67215}"/>
                </a:ext>
              </a:extLst>
            </p:cNvPr>
            <p:cNvSpPr/>
            <p:nvPr/>
          </p:nvSpPr>
          <p:spPr>
            <a:xfrm>
              <a:off x="4345736" y="485635"/>
              <a:ext cx="15611" cy="65632"/>
            </a:xfrm>
            <a:custGeom>
              <a:avLst/>
              <a:gdLst>
                <a:gd name="connsiteX0" fmla="*/ 0 w 15611"/>
                <a:gd name="connsiteY0" fmla="*/ 0 h 65632"/>
                <a:gd name="connsiteX1" fmla="*/ 15612 w 15611"/>
                <a:gd name="connsiteY1" fmla="*/ 65633 h 6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11" h="65632">
                  <a:moveTo>
                    <a:pt x="0" y="0"/>
                  </a:moveTo>
                  <a:cubicBezTo>
                    <a:pt x="319" y="22701"/>
                    <a:pt x="5655" y="45242"/>
                    <a:pt x="15612" y="65633"/>
                  </a:cubicBez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711E041-50CB-403A-8B57-059F390ABB42}"/>
                </a:ext>
              </a:extLst>
            </p:cNvPr>
            <p:cNvSpPr/>
            <p:nvPr/>
          </p:nvSpPr>
          <p:spPr>
            <a:xfrm>
              <a:off x="4461709" y="467395"/>
              <a:ext cx="16328" cy="72721"/>
            </a:xfrm>
            <a:custGeom>
              <a:avLst/>
              <a:gdLst>
                <a:gd name="connsiteX0" fmla="*/ 16328 w 16328"/>
                <a:gd name="connsiteY0" fmla="*/ 0 h 72721"/>
                <a:gd name="connsiteX1" fmla="*/ 0 w 16328"/>
                <a:gd name="connsiteY1" fmla="*/ 72722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28" h="72721">
                  <a:moveTo>
                    <a:pt x="16328" y="0"/>
                  </a:moveTo>
                  <a:cubicBezTo>
                    <a:pt x="7646" y="23338"/>
                    <a:pt x="2151" y="47871"/>
                    <a:pt x="0" y="72722"/>
                  </a:cubicBez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715B828-B1DE-4753-89B3-48943A4E1E7C}"/>
                </a:ext>
              </a:extLst>
            </p:cNvPr>
            <p:cNvSpPr/>
            <p:nvPr/>
          </p:nvSpPr>
          <p:spPr>
            <a:xfrm>
              <a:off x="4534669" y="521399"/>
              <a:ext cx="52888" cy="43888"/>
            </a:xfrm>
            <a:custGeom>
              <a:avLst/>
              <a:gdLst>
                <a:gd name="connsiteX0" fmla="*/ 52889 w 52888"/>
                <a:gd name="connsiteY0" fmla="*/ 0 h 43888"/>
                <a:gd name="connsiteX1" fmla="*/ 0 w 52888"/>
                <a:gd name="connsiteY1" fmla="*/ 43888 h 4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888" h="43888">
                  <a:moveTo>
                    <a:pt x="52889" y="0"/>
                  </a:moveTo>
                  <a:cubicBezTo>
                    <a:pt x="34410" y="13620"/>
                    <a:pt x="16727" y="28276"/>
                    <a:pt x="0" y="43888"/>
                  </a:cubicBez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9B58463-2D18-4134-84BA-6C4326A8BB85}"/>
                </a:ext>
              </a:extLst>
            </p:cNvPr>
            <p:cNvSpPr/>
            <p:nvPr/>
          </p:nvSpPr>
          <p:spPr>
            <a:xfrm>
              <a:off x="4623322" y="611405"/>
              <a:ext cx="32418" cy="25169"/>
            </a:xfrm>
            <a:custGeom>
              <a:avLst/>
              <a:gdLst>
                <a:gd name="connsiteX0" fmla="*/ 32418 w 32418"/>
                <a:gd name="connsiteY0" fmla="*/ 0 h 25169"/>
                <a:gd name="connsiteX1" fmla="*/ 0 w 32418"/>
                <a:gd name="connsiteY1" fmla="*/ 25170 h 2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18" h="25169">
                  <a:moveTo>
                    <a:pt x="32418" y="0"/>
                  </a:moveTo>
                  <a:cubicBezTo>
                    <a:pt x="21586" y="8363"/>
                    <a:pt x="10833" y="16727"/>
                    <a:pt x="0" y="25170"/>
                  </a:cubicBez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2F53DA3-A323-40F5-BC2E-6733915A7EBB}"/>
                </a:ext>
              </a:extLst>
            </p:cNvPr>
            <p:cNvSpPr/>
            <p:nvPr/>
          </p:nvSpPr>
          <p:spPr>
            <a:xfrm>
              <a:off x="4188982" y="737732"/>
              <a:ext cx="58862" cy="4171"/>
            </a:xfrm>
            <a:custGeom>
              <a:avLst/>
              <a:gdLst>
                <a:gd name="connsiteX0" fmla="*/ 0 w 58862"/>
                <a:gd name="connsiteY0" fmla="*/ 3823 h 4171"/>
                <a:gd name="connsiteX1" fmla="*/ 58863 w 58862"/>
                <a:gd name="connsiteY1" fmla="*/ 0 h 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862" h="4171">
                  <a:moveTo>
                    <a:pt x="0" y="3823"/>
                  </a:moveTo>
                  <a:cubicBezTo>
                    <a:pt x="19674" y="4859"/>
                    <a:pt x="39428" y="3584"/>
                    <a:pt x="58863" y="0"/>
                  </a:cubicBez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9E2603-A9EA-463C-8E47-5A7F01CEA212}"/>
                </a:ext>
              </a:extLst>
            </p:cNvPr>
            <p:cNvSpPr/>
            <p:nvPr/>
          </p:nvSpPr>
          <p:spPr>
            <a:xfrm>
              <a:off x="4320885" y="735741"/>
              <a:ext cx="144010" cy="58145"/>
            </a:xfrm>
            <a:custGeom>
              <a:avLst/>
              <a:gdLst>
                <a:gd name="connsiteX0" fmla="*/ 0 w 144010"/>
                <a:gd name="connsiteY0" fmla="*/ 0 h 58145"/>
                <a:gd name="connsiteX1" fmla="*/ 53765 w 144010"/>
                <a:gd name="connsiteY1" fmla="*/ 45959 h 58145"/>
                <a:gd name="connsiteX2" fmla="*/ 125053 w 144010"/>
                <a:gd name="connsiteY2" fmla="*/ 24453 h 58145"/>
                <a:gd name="connsiteX3" fmla="*/ 144010 w 144010"/>
                <a:gd name="connsiteY3" fmla="*/ 58146 h 5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10" h="58145">
                  <a:moveTo>
                    <a:pt x="0" y="0"/>
                  </a:moveTo>
                  <a:cubicBezTo>
                    <a:pt x="4062" y="25329"/>
                    <a:pt x="28117" y="45879"/>
                    <a:pt x="53765" y="45959"/>
                  </a:cubicBezTo>
                  <a:cubicBezTo>
                    <a:pt x="74633" y="45959"/>
                    <a:pt x="125053" y="24453"/>
                    <a:pt x="125053" y="24453"/>
                  </a:cubicBezTo>
                  <a:lnTo>
                    <a:pt x="144010" y="58146"/>
                  </a:ln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1F872D6-1249-44D4-B173-1C924FA2409E}"/>
                </a:ext>
              </a:extLst>
            </p:cNvPr>
            <p:cNvSpPr/>
            <p:nvPr/>
          </p:nvSpPr>
          <p:spPr>
            <a:xfrm>
              <a:off x="4412325" y="862148"/>
              <a:ext cx="160657" cy="180809"/>
            </a:xfrm>
            <a:custGeom>
              <a:avLst/>
              <a:gdLst>
                <a:gd name="connsiteX0" fmla="*/ 0 w 160657"/>
                <a:gd name="connsiteY0" fmla="*/ 0 h 180809"/>
                <a:gd name="connsiteX1" fmla="*/ 20232 w 160657"/>
                <a:gd name="connsiteY1" fmla="*/ 33693 h 180809"/>
                <a:gd name="connsiteX2" fmla="*/ 37675 w 160657"/>
                <a:gd name="connsiteY2" fmla="*/ 41100 h 180809"/>
                <a:gd name="connsiteX3" fmla="*/ 67943 w 160657"/>
                <a:gd name="connsiteY3" fmla="*/ 37834 h 180809"/>
                <a:gd name="connsiteX4" fmla="*/ 94068 w 160657"/>
                <a:gd name="connsiteY4" fmla="*/ 26843 h 180809"/>
                <a:gd name="connsiteX5" fmla="*/ 160657 w 160657"/>
                <a:gd name="connsiteY5" fmla="*/ 180809 h 18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57" h="180809">
                  <a:moveTo>
                    <a:pt x="0" y="0"/>
                  </a:moveTo>
                  <a:cubicBezTo>
                    <a:pt x="1752" y="13381"/>
                    <a:pt x="9160" y="25966"/>
                    <a:pt x="20232" y="33693"/>
                  </a:cubicBezTo>
                  <a:cubicBezTo>
                    <a:pt x="25489" y="37357"/>
                    <a:pt x="31462" y="39826"/>
                    <a:pt x="37675" y="41100"/>
                  </a:cubicBezTo>
                  <a:cubicBezTo>
                    <a:pt x="47791" y="43171"/>
                    <a:pt x="58544" y="42215"/>
                    <a:pt x="67943" y="37834"/>
                  </a:cubicBezTo>
                  <a:cubicBezTo>
                    <a:pt x="73359" y="35365"/>
                    <a:pt x="94068" y="26843"/>
                    <a:pt x="94068" y="26843"/>
                  </a:cubicBezTo>
                  <a:cubicBezTo>
                    <a:pt x="94068" y="26843"/>
                    <a:pt x="144010" y="133018"/>
                    <a:pt x="160657" y="180809"/>
                  </a:cubicBez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E4D9D88-645B-45DC-9E00-C6364AF93162}"/>
                </a:ext>
              </a:extLst>
            </p:cNvPr>
            <p:cNvSpPr/>
            <p:nvPr/>
          </p:nvSpPr>
          <p:spPr>
            <a:xfrm>
              <a:off x="4630172" y="1097997"/>
              <a:ext cx="144169" cy="41896"/>
            </a:xfrm>
            <a:custGeom>
              <a:avLst/>
              <a:gdLst>
                <a:gd name="connsiteX0" fmla="*/ 0 w 144169"/>
                <a:gd name="connsiteY0" fmla="*/ 41896 h 41896"/>
                <a:gd name="connsiteX1" fmla="*/ 23816 w 144169"/>
                <a:gd name="connsiteY1" fmla="*/ 18080 h 41896"/>
                <a:gd name="connsiteX2" fmla="*/ 144169 w 144169"/>
                <a:gd name="connsiteY2" fmla="*/ 8841 h 4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169" h="41896">
                  <a:moveTo>
                    <a:pt x="0" y="41896"/>
                  </a:moveTo>
                  <a:cubicBezTo>
                    <a:pt x="3903" y="31143"/>
                    <a:pt x="13780" y="23656"/>
                    <a:pt x="23816" y="18080"/>
                  </a:cubicBezTo>
                  <a:cubicBezTo>
                    <a:pt x="60057" y="-2151"/>
                    <a:pt x="105220" y="-5656"/>
                    <a:pt x="144169" y="8841"/>
                  </a:cubicBez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99563AE-0A67-44EC-89B3-E8801BF208D3}"/>
                </a:ext>
              </a:extLst>
            </p:cNvPr>
            <p:cNvSpPr/>
            <p:nvPr/>
          </p:nvSpPr>
          <p:spPr>
            <a:xfrm>
              <a:off x="4521208" y="1092102"/>
              <a:ext cx="381134" cy="180917"/>
            </a:xfrm>
            <a:custGeom>
              <a:avLst/>
              <a:gdLst>
                <a:gd name="connsiteX0" fmla="*/ 0 w 381134"/>
                <a:gd name="connsiteY0" fmla="*/ 59261 h 180917"/>
                <a:gd name="connsiteX1" fmla="*/ 31542 w 381134"/>
                <a:gd name="connsiteY1" fmla="*/ 126726 h 180917"/>
                <a:gd name="connsiteX2" fmla="*/ 78935 w 381134"/>
                <a:gd name="connsiteY2" fmla="*/ 174517 h 180917"/>
                <a:gd name="connsiteX3" fmla="*/ 134611 w 381134"/>
                <a:gd name="connsiteY3" fmla="*/ 180570 h 180917"/>
                <a:gd name="connsiteX4" fmla="*/ 282126 w 381134"/>
                <a:gd name="connsiteY4" fmla="*/ 155480 h 180917"/>
                <a:gd name="connsiteX5" fmla="*/ 351582 w 381134"/>
                <a:gd name="connsiteY5" fmla="*/ 109362 h 180917"/>
                <a:gd name="connsiteX6" fmla="*/ 374522 w 381134"/>
                <a:gd name="connsiteY6" fmla="*/ 86103 h 180917"/>
                <a:gd name="connsiteX7" fmla="*/ 378743 w 381134"/>
                <a:gd name="connsiteY7" fmla="*/ 41658 h 180917"/>
                <a:gd name="connsiteX8" fmla="*/ 359866 w 381134"/>
                <a:gd name="connsiteY8" fmla="*/ 0 h 1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134" h="180917">
                  <a:moveTo>
                    <a:pt x="0" y="59261"/>
                  </a:moveTo>
                  <a:cubicBezTo>
                    <a:pt x="9956" y="92635"/>
                    <a:pt x="20232" y="106892"/>
                    <a:pt x="31542" y="126726"/>
                  </a:cubicBezTo>
                  <a:cubicBezTo>
                    <a:pt x="42853" y="146639"/>
                    <a:pt x="57827" y="165675"/>
                    <a:pt x="78935" y="174517"/>
                  </a:cubicBezTo>
                  <a:cubicBezTo>
                    <a:pt x="96299" y="181765"/>
                    <a:pt x="115813" y="181207"/>
                    <a:pt x="134611" y="180570"/>
                  </a:cubicBezTo>
                  <a:cubicBezTo>
                    <a:pt x="184792" y="178818"/>
                    <a:pt x="236565" y="176667"/>
                    <a:pt x="282126" y="155480"/>
                  </a:cubicBezTo>
                  <a:cubicBezTo>
                    <a:pt x="307376" y="143691"/>
                    <a:pt x="329678" y="126566"/>
                    <a:pt x="351582" y="109362"/>
                  </a:cubicBezTo>
                  <a:cubicBezTo>
                    <a:pt x="360184" y="102591"/>
                    <a:pt x="369026" y="95582"/>
                    <a:pt x="374522" y="86103"/>
                  </a:cubicBezTo>
                  <a:cubicBezTo>
                    <a:pt x="382248" y="72881"/>
                    <a:pt x="382567" y="56393"/>
                    <a:pt x="378743" y="41658"/>
                  </a:cubicBezTo>
                  <a:cubicBezTo>
                    <a:pt x="374920" y="26843"/>
                    <a:pt x="367353" y="13381"/>
                    <a:pt x="359866" y="0"/>
                  </a:cubicBez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7" name="Graphic 4">
            <a:extLst>
              <a:ext uri="{FF2B5EF4-FFF2-40B4-BE49-F238E27FC236}">
                <a16:creationId xmlns:a16="http://schemas.microsoft.com/office/drawing/2014/main" id="{A5C76260-2530-4395-82AB-CD3FC852C3AF}"/>
              </a:ext>
            </a:extLst>
          </p:cNvPr>
          <p:cNvGrpSpPr/>
          <p:nvPr/>
        </p:nvGrpSpPr>
        <p:grpSpPr>
          <a:xfrm>
            <a:off x="8959827" y="1291112"/>
            <a:ext cx="248095" cy="329018"/>
            <a:chOff x="7556634" y="1086208"/>
            <a:chExt cx="405052" cy="537170"/>
          </a:xfrm>
          <a:noFill/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4B499EC-408C-4534-911B-EBFF050CDA46}"/>
                </a:ext>
              </a:extLst>
            </p:cNvPr>
            <p:cNvSpPr/>
            <p:nvPr/>
          </p:nvSpPr>
          <p:spPr>
            <a:xfrm>
              <a:off x="7556634" y="1101920"/>
              <a:ext cx="137310" cy="152289"/>
            </a:xfrm>
            <a:custGeom>
              <a:avLst/>
              <a:gdLst>
                <a:gd name="connsiteX0" fmla="*/ 32832 w 137310"/>
                <a:gd name="connsiteY0" fmla="*/ 25389 h 152289"/>
                <a:gd name="connsiteX1" fmla="*/ 4397 w 137310"/>
                <a:gd name="connsiteY1" fmla="*/ 60913 h 152289"/>
                <a:gd name="connsiteX2" fmla="*/ 7025 w 137310"/>
                <a:gd name="connsiteY2" fmla="*/ 120652 h 152289"/>
                <a:gd name="connsiteX3" fmla="*/ 55612 w 137310"/>
                <a:gd name="connsiteY3" fmla="*/ 152274 h 152289"/>
                <a:gd name="connsiteX4" fmla="*/ 104758 w 137310"/>
                <a:gd name="connsiteY4" fmla="*/ 125670 h 152289"/>
                <a:gd name="connsiteX5" fmla="*/ 136937 w 137310"/>
                <a:gd name="connsiteY5" fmla="*/ 64497 h 152289"/>
                <a:gd name="connsiteX6" fmla="*/ 107784 w 137310"/>
                <a:gd name="connsiteY6" fmla="*/ 5157 h 152289"/>
                <a:gd name="connsiteX7" fmla="*/ 66923 w 137310"/>
                <a:gd name="connsiteY7" fmla="*/ 2051 h 152289"/>
                <a:gd name="connsiteX8" fmla="*/ 32832 w 137310"/>
                <a:gd name="connsiteY8" fmla="*/ 25389 h 152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310" h="152289">
                  <a:moveTo>
                    <a:pt x="32832" y="25389"/>
                  </a:moveTo>
                  <a:cubicBezTo>
                    <a:pt x="19689" y="37257"/>
                    <a:pt x="7423" y="51116"/>
                    <a:pt x="4397" y="60913"/>
                  </a:cubicBezTo>
                  <a:cubicBezTo>
                    <a:pt x="-1737" y="80428"/>
                    <a:pt x="-1976" y="102332"/>
                    <a:pt x="7025" y="120652"/>
                  </a:cubicBezTo>
                  <a:cubicBezTo>
                    <a:pt x="16026" y="138972"/>
                    <a:pt x="35222" y="152831"/>
                    <a:pt x="55612" y="152274"/>
                  </a:cubicBezTo>
                  <a:cubicBezTo>
                    <a:pt x="74729" y="151716"/>
                    <a:pt x="91535" y="139450"/>
                    <a:pt x="104758" y="125670"/>
                  </a:cubicBezTo>
                  <a:cubicBezTo>
                    <a:pt x="121007" y="108784"/>
                    <a:pt x="134388" y="87835"/>
                    <a:pt x="136937" y="64497"/>
                  </a:cubicBezTo>
                  <a:cubicBezTo>
                    <a:pt x="139486" y="41160"/>
                    <a:pt x="128892" y="15512"/>
                    <a:pt x="107784" y="5157"/>
                  </a:cubicBezTo>
                  <a:cubicBezTo>
                    <a:pt x="95279" y="-976"/>
                    <a:pt x="80464" y="-1135"/>
                    <a:pt x="66923" y="2051"/>
                  </a:cubicBezTo>
                  <a:cubicBezTo>
                    <a:pt x="60153" y="3723"/>
                    <a:pt x="46054" y="13520"/>
                    <a:pt x="32832" y="25389"/>
                  </a:cubicBezTo>
                </a:path>
              </a:pathLst>
            </a:custGeom>
            <a:noFill/>
            <a:ln w="19050" cap="rnd">
              <a:solidFill>
                <a:srgbClr val="EE21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0430505-9E6D-4802-AB4E-EBEA788F4CEF}"/>
                </a:ext>
              </a:extLst>
            </p:cNvPr>
            <p:cNvSpPr/>
            <p:nvPr/>
          </p:nvSpPr>
          <p:spPr>
            <a:xfrm>
              <a:off x="7602298" y="1146979"/>
              <a:ext cx="44471" cy="49316"/>
            </a:xfrm>
            <a:custGeom>
              <a:avLst/>
              <a:gdLst>
                <a:gd name="connsiteX0" fmla="*/ 10666 w 44471"/>
                <a:gd name="connsiteY0" fmla="*/ 8287 h 49316"/>
                <a:gd name="connsiteX1" fmla="*/ 1426 w 44471"/>
                <a:gd name="connsiteY1" fmla="*/ 19756 h 49316"/>
                <a:gd name="connsiteX2" fmla="*/ 2302 w 44471"/>
                <a:gd name="connsiteY2" fmla="*/ 39112 h 49316"/>
                <a:gd name="connsiteX3" fmla="*/ 17993 w 44471"/>
                <a:gd name="connsiteY3" fmla="*/ 49307 h 49316"/>
                <a:gd name="connsiteX4" fmla="*/ 33924 w 44471"/>
                <a:gd name="connsiteY4" fmla="*/ 40705 h 49316"/>
                <a:gd name="connsiteX5" fmla="*/ 44358 w 44471"/>
                <a:gd name="connsiteY5" fmla="*/ 20872 h 49316"/>
                <a:gd name="connsiteX6" fmla="*/ 34959 w 44471"/>
                <a:gd name="connsiteY6" fmla="*/ 1676 h 49316"/>
                <a:gd name="connsiteX7" fmla="*/ 21737 w 44471"/>
                <a:gd name="connsiteY7" fmla="*/ 720 h 49316"/>
                <a:gd name="connsiteX8" fmla="*/ 10666 w 44471"/>
                <a:gd name="connsiteY8" fmla="*/ 8287 h 4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71" h="49316">
                  <a:moveTo>
                    <a:pt x="10666" y="8287"/>
                  </a:moveTo>
                  <a:cubicBezTo>
                    <a:pt x="6364" y="12110"/>
                    <a:pt x="2461" y="16650"/>
                    <a:pt x="1426" y="19756"/>
                  </a:cubicBezTo>
                  <a:cubicBezTo>
                    <a:pt x="-566" y="26049"/>
                    <a:pt x="-645" y="33138"/>
                    <a:pt x="2302" y="39112"/>
                  </a:cubicBezTo>
                  <a:cubicBezTo>
                    <a:pt x="5170" y="45086"/>
                    <a:pt x="11462" y="49546"/>
                    <a:pt x="17993" y="49307"/>
                  </a:cubicBezTo>
                  <a:cubicBezTo>
                    <a:pt x="24206" y="49148"/>
                    <a:pt x="29623" y="45165"/>
                    <a:pt x="33924" y="40705"/>
                  </a:cubicBezTo>
                  <a:cubicBezTo>
                    <a:pt x="39181" y="35209"/>
                    <a:pt x="43562" y="28439"/>
                    <a:pt x="44358" y="20872"/>
                  </a:cubicBezTo>
                  <a:cubicBezTo>
                    <a:pt x="45155" y="13305"/>
                    <a:pt x="41729" y="5021"/>
                    <a:pt x="34959" y="1676"/>
                  </a:cubicBezTo>
                  <a:cubicBezTo>
                    <a:pt x="30897" y="-316"/>
                    <a:pt x="26118" y="-395"/>
                    <a:pt x="21737" y="720"/>
                  </a:cubicBezTo>
                  <a:cubicBezTo>
                    <a:pt x="19507" y="1277"/>
                    <a:pt x="14967" y="4463"/>
                    <a:pt x="10666" y="8287"/>
                  </a:cubicBezTo>
                </a:path>
              </a:pathLst>
            </a:custGeom>
            <a:noFill/>
            <a:ln w="19050" cap="rnd">
              <a:solidFill>
                <a:srgbClr val="EE21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3BEC1B4-957F-483D-90CD-7ECFDDFE7669}"/>
                </a:ext>
              </a:extLst>
            </p:cNvPr>
            <p:cNvSpPr/>
            <p:nvPr/>
          </p:nvSpPr>
          <p:spPr>
            <a:xfrm>
              <a:off x="7814626" y="1396232"/>
              <a:ext cx="137310" cy="152289"/>
            </a:xfrm>
            <a:custGeom>
              <a:avLst/>
              <a:gdLst>
                <a:gd name="connsiteX0" fmla="*/ 32832 w 137310"/>
                <a:gd name="connsiteY0" fmla="*/ 25389 h 152289"/>
                <a:gd name="connsiteX1" fmla="*/ 4397 w 137310"/>
                <a:gd name="connsiteY1" fmla="*/ 60913 h 152289"/>
                <a:gd name="connsiteX2" fmla="*/ 7025 w 137310"/>
                <a:gd name="connsiteY2" fmla="*/ 120652 h 152289"/>
                <a:gd name="connsiteX3" fmla="*/ 55612 w 137310"/>
                <a:gd name="connsiteY3" fmla="*/ 152274 h 152289"/>
                <a:gd name="connsiteX4" fmla="*/ 104757 w 137310"/>
                <a:gd name="connsiteY4" fmla="*/ 125670 h 152289"/>
                <a:gd name="connsiteX5" fmla="*/ 136937 w 137310"/>
                <a:gd name="connsiteY5" fmla="*/ 64497 h 152289"/>
                <a:gd name="connsiteX6" fmla="*/ 107784 w 137310"/>
                <a:gd name="connsiteY6" fmla="*/ 5157 h 152289"/>
                <a:gd name="connsiteX7" fmla="*/ 66923 w 137310"/>
                <a:gd name="connsiteY7" fmla="*/ 2051 h 152289"/>
                <a:gd name="connsiteX8" fmla="*/ 32832 w 137310"/>
                <a:gd name="connsiteY8" fmla="*/ 25389 h 152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310" h="152289">
                  <a:moveTo>
                    <a:pt x="32832" y="25389"/>
                  </a:moveTo>
                  <a:cubicBezTo>
                    <a:pt x="19689" y="37257"/>
                    <a:pt x="7423" y="51116"/>
                    <a:pt x="4397" y="60913"/>
                  </a:cubicBezTo>
                  <a:cubicBezTo>
                    <a:pt x="-1737" y="80428"/>
                    <a:pt x="-1976" y="102332"/>
                    <a:pt x="7025" y="120652"/>
                  </a:cubicBezTo>
                  <a:cubicBezTo>
                    <a:pt x="16026" y="138972"/>
                    <a:pt x="35222" y="152831"/>
                    <a:pt x="55612" y="152274"/>
                  </a:cubicBezTo>
                  <a:cubicBezTo>
                    <a:pt x="74729" y="151716"/>
                    <a:pt x="91535" y="139450"/>
                    <a:pt x="104757" y="125670"/>
                  </a:cubicBezTo>
                  <a:cubicBezTo>
                    <a:pt x="121007" y="108784"/>
                    <a:pt x="134388" y="87835"/>
                    <a:pt x="136937" y="64497"/>
                  </a:cubicBezTo>
                  <a:cubicBezTo>
                    <a:pt x="139486" y="41160"/>
                    <a:pt x="128892" y="15512"/>
                    <a:pt x="107784" y="5157"/>
                  </a:cubicBezTo>
                  <a:cubicBezTo>
                    <a:pt x="95279" y="-976"/>
                    <a:pt x="80464" y="-1135"/>
                    <a:pt x="66923" y="2051"/>
                  </a:cubicBezTo>
                  <a:cubicBezTo>
                    <a:pt x="60073" y="3723"/>
                    <a:pt x="45974" y="13521"/>
                    <a:pt x="32832" y="25389"/>
                  </a:cubicBezTo>
                </a:path>
              </a:pathLst>
            </a:custGeom>
            <a:noFill/>
            <a:ln w="19050" cap="rnd">
              <a:solidFill>
                <a:srgbClr val="EE21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DC8EE83-5A49-468B-BBBD-FE87A0E55693}"/>
                </a:ext>
              </a:extLst>
            </p:cNvPr>
            <p:cNvSpPr/>
            <p:nvPr/>
          </p:nvSpPr>
          <p:spPr>
            <a:xfrm>
              <a:off x="7860210" y="1441371"/>
              <a:ext cx="44471" cy="49316"/>
            </a:xfrm>
            <a:custGeom>
              <a:avLst/>
              <a:gdLst>
                <a:gd name="connsiteX0" fmla="*/ 10666 w 44471"/>
                <a:gd name="connsiteY0" fmla="*/ 8287 h 49316"/>
                <a:gd name="connsiteX1" fmla="*/ 1426 w 44471"/>
                <a:gd name="connsiteY1" fmla="*/ 19757 h 49316"/>
                <a:gd name="connsiteX2" fmla="*/ 2302 w 44471"/>
                <a:gd name="connsiteY2" fmla="*/ 39112 h 49316"/>
                <a:gd name="connsiteX3" fmla="*/ 17994 w 44471"/>
                <a:gd name="connsiteY3" fmla="*/ 49307 h 49316"/>
                <a:gd name="connsiteX4" fmla="*/ 33924 w 44471"/>
                <a:gd name="connsiteY4" fmla="*/ 40705 h 49316"/>
                <a:gd name="connsiteX5" fmla="*/ 44358 w 44471"/>
                <a:gd name="connsiteY5" fmla="*/ 20872 h 49316"/>
                <a:gd name="connsiteX6" fmla="*/ 34959 w 44471"/>
                <a:gd name="connsiteY6" fmla="*/ 1676 h 49316"/>
                <a:gd name="connsiteX7" fmla="*/ 21737 w 44471"/>
                <a:gd name="connsiteY7" fmla="*/ 720 h 49316"/>
                <a:gd name="connsiteX8" fmla="*/ 10666 w 44471"/>
                <a:gd name="connsiteY8" fmla="*/ 8287 h 4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71" h="49316">
                  <a:moveTo>
                    <a:pt x="10666" y="8287"/>
                  </a:moveTo>
                  <a:cubicBezTo>
                    <a:pt x="6364" y="12110"/>
                    <a:pt x="2461" y="16650"/>
                    <a:pt x="1426" y="19757"/>
                  </a:cubicBezTo>
                  <a:cubicBezTo>
                    <a:pt x="-565" y="26049"/>
                    <a:pt x="-645" y="33138"/>
                    <a:pt x="2302" y="39112"/>
                  </a:cubicBezTo>
                  <a:cubicBezTo>
                    <a:pt x="5170" y="45086"/>
                    <a:pt x="11462" y="49546"/>
                    <a:pt x="17994" y="49307"/>
                  </a:cubicBezTo>
                  <a:cubicBezTo>
                    <a:pt x="24207" y="49148"/>
                    <a:pt x="29623" y="45165"/>
                    <a:pt x="33924" y="40705"/>
                  </a:cubicBezTo>
                  <a:cubicBezTo>
                    <a:pt x="39181" y="35209"/>
                    <a:pt x="43562" y="28439"/>
                    <a:pt x="44358" y="20872"/>
                  </a:cubicBezTo>
                  <a:cubicBezTo>
                    <a:pt x="45155" y="13305"/>
                    <a:pt x="41730" y="5021"/>
                    <a:pt x="34959" y="1676"/>
                  </a:cubicBezTo>
                  <a:cubicBezTo>
                    <a:pt x="30897" y="-316"/>
                    <a:pt x="26118" y="-395"/>
                    <a:pt x="21737" y="720"/>
                  </a:cubicBezTo>
                  <a:cubicBezTo>
                    <a:pt x="19507" y="1198"/>
                    <a:pt x="14967" y="4384"/>
                    <a:pt x="10666" y="8287"/>
                  </a:cubicBezTo>
                </a:path>
              </a:pathLst>
            </a:custGeom>
            <a:noFill/>
            <a:ln w="19050" cap="rnd">
              <a:solidFill>
                <a:srgbClr val="EE21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CA06D29-EFD2-4FA1-921E-D603FD348CFC}"/>
                </a:ext>
              </a:extLst>
            </p:cNvPr>
            <p:cNvSpPr/>
            <p:nvPr/>
          </p:nvSpPr>
          <p:spPr>
            <a:xfrm>
              <a:off x="7614716" y="1086208"/>
              <a:ext cx="223900" cy="498300"/>
            </a:xfrm>
            <a:custGeom>
              <a:avLst/>
              <a:gdLst>
                <a:gd name="connsiteX0" fmla="*/ 0 w 223900"/>
                <a:gd name="connsiteY0" fmla="*/ 484441 h 498300"/>
                <a:gd name="connsiteX1" fmla="*/ 162808 w 223900"/>
                <a:gd name="connsiteY1" fmla="*/ 0 h 498300"/>
                <a:gd name="connsiteX2" fmla="*/ 223901 w 223900"/>
                <a:gd name="connsiteY2" fmla="*/ 11789 h 498300"/>
                <a:gd name="connsiteX3" fmla="*/ 88334 w 223900"/>
                <a:gd name="connsiteY3" fmla="*/ 498300 h 498300"/>
                <a:gd name="connsiteX4" fmla="*/ 5655 w 223900"/>
                <a:gd name="connsiteY4" fmla="*/ 480379 h 49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900" h="498300">
                  <a:moveTo>
                    <a:pt x="0" y="484441"/>
                  </a:moveTo>
                  <a:lnTo>
                    <a:pt x="162808" y="0"/>
                  </a:lnTo>
                  <a:lnTo>
                    <a:pt x="223901" y="11789"/>
                  </a:lnTo>
                  <a:lnTo>
                    <a:pt x="88334" y="498300"/>
                  </a:lnTo>
                  <a:lnTo>
                    <a:pt x="5655" y="480379"/>
                  </a:lnTo>
                </a:path>
              </a:pathLst>
            </a:custGeom>
            <a:noFill/>
            <a:ln w="19050" cap="rnd">
              <a:solidFill>
                <a:srgbClr val="EE21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83BDF2D-2B7C-4F4D-B5E2-5C366E82AD11}"/>
                </a:ext>
              </a:extLst>
            </p:cNvPr>
            <p:cNvSpPr/>
            <p:nvPr/>
          </p:nvSpPr>
          <p:spPr>
            <a:xfrm>
              <a:off x="7576722" y="1141327"/>
              <a:ext cx="125566" cy="134953"/>
            </a:xfrm>
            <a:custGeom>
              <a:avLst/>
              <a:gdLst>
                <a:gd name="connsiteX0" fmla="*/ 0 w 125566"/>
                <a:gd name="connsiteY0" fmla="*/ 98848 h 134953"/>
                <a:gd name="connsiteX1" fmla="*/ 63721 w 125566"/>
                <a:gd name="connsiteY1" fmla="*/ 134691 h 134953"/>
                <a:gd name="connsiteX2" fmla="*/ 121548 w 125566"/>
                <a:gd name="connsiteY2" fmla="*/ 81643 h 134953"/>
                <a:gd name="connsiteX3" fmla="*/ 115813 w 125566"/>
                <a:gd name="connsiteY3" fmla="*/ 0 h 134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566" h="134953">
                  <a:moveTo>
                    <a:pt x="0" y="98848"/>
                  </a:moveTo>
                  <a:cubicBezTo>
                    <a:pt x="9638" y="120911"/>
                    <a:pt x="39826" y="137240"/>
                    <a:pt x="63721" y="134691"/>
                  </a:cubicBezTo>
                  <a:cubicBezTo>
                    <a:pt x="91280" y="131744"/>
                    <a:pt x="113662" y="108247"/>
                    <a:pt x="121548" y="81643"/>
                  </a:cubicBezTo>
                  <a:cubicBezTo>
                    <a:pt x="129354" y="55039"/>
                    <a:pt x="124894" y="26205"/>
                    <a:pt x="115813" y="0"/>
                  </a:cubicBezTo>
                </a:path>
              </a:pathLst>
            </a:custGeom>
            <a:noFill/>
            <a:ln w="19050" cap="rnd">
              <a:solidFill>
                <a:srgbClr val="EE21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B4B2E9-D1C0-4B87-BFB1-D82096A52024}"/>
                </a:ext>
              </a:extLst>
            </p:cNvPr>
            <p:cNvSpPr/>
            <p:nvPr/>
          </p:nvSpPr>
          <p:spPr>
            <a:xfrm>
              <a:off x="7615751" y="1568180"/>
              <a:ext cx="109202" cy="55198"/>
            </a:xfrm>
            <a:custGeom>
              <a:avLst/>
              <a:gdLst>
                <a:gd name="connsiteX0" fmla="*/ 0 w 109202"/>
                <a:gd name="connsiteY0" fmla="*/ 0 h 55198"/>
                <a:gd name="connsiteX1" fmla="*/ 20869 w 109202"/>
                <a:gd name="connsiteY1" fmla="*/ 38790 h 55198"/>
                <a:gd name="connsiteX2" fmla="*/ 109202 w 109202"/>
                <a:gd name="connsiteY2" fmla="*/ 55198 h 55198"/>
                <a:gd name="connsiteX3" fmla="*/ 90564 w 109202"/>
                <a:gd name="connsiteY3" fmla="*/ 11868 h 55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202" h="55198">
                  <a:moveTo>
                    <a:pt x="0" y="0"/>
                  </a:moveTo>
                  <a:cubicBezTo>
                    <a:pt x="6930" y="12904"/>
                    <a:pt x="13859" y="25887"/>
                    <a:pt x="20869" y="38790"/>
                  </a:cubicBezTo>
                  <a:cubicBezTo>
                    <a:pt x="50340" y="44286"/>
                    <a:pt x="79731" y="49782"/>
                    <a:pt x="109202" y="55198"/>
                  </a:cubicBezTo>
                  <a:cubicBezTo>
                    <a:pt x="105140" y="39905"/>
                    <a:pt x="98848" y="25250"/>
                    <a:pt x="90564" y="11868"/>
                  </a:cubicBezTo>
                </a:path>
              </a:pathLst>
            </a:custGeom>
            <a:noFill/>
            <a:ln w="19050" cap="rnd">
              <a:solidFill>
                <a:srgbClr val="EE21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6783691-2362-47BD-8CF8-C94751055C63}"/>
                </a:ext>
              </a:extLst>
            </p:cNvPr>
            <p:cNvSpPr/>
            <p:nvPr/>
          </p:nvSpPr>
          <p:spPr>
            <a:xfrm>
              <a:off x="7727025" y="1135194"/>
              <a:ext cx="138275" cy="486432"/>
            </a:xfrm>
            <a:custGeom>
              <a:avLst/>
              <a:gdLst>
                <a:gd name="connsiteX0" fmla="*/ 0 w 138275"/>
                <a:gd name="connsiteY0" fmla="*/ 486432 h 486432"/>
                <a:gd name="connsiteX1" fmla="*/ 138275 w 138275"/>
                <a:gd name="connsiteY1" fmla="*/ 0 h 48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275" h="486432">
                  <a:moveTo>
                    <a:pt x="0" y="486432"/>
                  </a:moveTo>
                  <a:cubicBezTo>
                    <a:pt x="46118" y="324261"/>
                    <a:pt x="92157" y="162171"/>
                    <a:pt x="138275" y="0"/>
                  </a:cubicBezTo>
                </a:path>
              </a:pathLst>
            </a:custGeom>
            <a:noFill/>
            <a:ln w="19050" cap="rnd">
              <a:solidFill>
                <a:srgbClr val="EE21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A3A8CA7-EBBC-4076-81F1-B3238C2764FE}"/>
                </a:ext>
              </a:extLst>
            </p:cNvPr>
            <p:cNvSpPr/>
            <p:nvPr/>
          </p:nvSpPr>
          <p:spPr>
            <a:xfrm>
              <a:off x="7840687" y="1096483"/>
              <a:ext cx="23497" cy="36560"/>
            </a:xfrm>
            <a:custGeom>
              <a:avLst/>
              <a:gdLst>
                <a:gd name="connsiteX0" fmla="*/ 0 w 23497"/>
                <a:gd name="connsiteY0" fmla="*/ 0 h 36560"/>
                <a:gd name="connsiteX1" fmla="*/ 23497 w 23497"/>
                <a:gd name="connsiteY1" fmla="*/ 36560 h 3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7" h="36560">
                  <a:moveTo>
                    <a:pt x="0" y="0"/>
                  </a:moveTo>
                  <a:cubicBezTo>
                    <a:pt x="7806" y="12187"/>
                    <a:pt x="15692" y="24373"/>
                    <a:pt x="23497" y="36560"/>
                  </a:cubicBezTo>
                </a:path>
              </a:pathLst>
            </a:custGeom>
            <a:noFill/>
            <a:ln w="19050" cap="rnd">
              <a:solidFill>
                <a:srgbClr val="EE21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98CF681-BA16-49F9-88E6-388C8EDB124F}"/>
                </a:ext>
              </a:extLst>
            </p:cNvPr>
            <p:cNvSpPr/>
            <p:nvPr/>
          </p:nvSpPr>
          <p:spPr>
            <a:xfrm>
              <a:off x="7834634" y="1429028"/>
              <a:ext cx="127052" cy="142186"/>
            </a:xfrm>
            <a:custGeom>
              <a:avLst/>
              <a:gdLst>
                <a:gd name="connsiteX0" fmla="*/ 0 w 127052"/>
                <a:gd name="connsiteY0" fmla="*/ 101795 h 142186"/>
                <a:gd name="connsiteX1" fmla="*/ 50579 w 127052"/>
                <a:gd name="connsiteY1" fmla="*/ 141541 h 142186"/>
                <a:gd name="connsiteX2" fmla="*/ 110477 w 127052"/>
                <a:gd name="connsiteY2" fmla="*/ 117884 h 142186"/>
                <a:gd name="connsiteX3" fmla="*/ 126964 w 127052"/>
                <a:gd name="connsiteY3" fmla="*/ 60057 h 142186"/>
                <a:gd name="connsiteX4" fmla="*/ 114857 w 127052"/>
                <a:gd name="connsiteY4" fmla="*/ 0 h 14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52" h="142186">
                  <a:moveTo>
                    <a:pt x="0" y="101795"/>
                  </a:moveTo>
                  <a:cubicBezTo>
                    <a:pt x="8443" y="122584"/>
                    <a:pt x="28356" y="138355"/>
                    <a:pt x="50579" y="141541"/>
                  </a:cubicBezTo>
                  <a:cubicBezTo>
                    <a:pt x="72801" y="144806"/>
                    <a:pt x="96458" y="135487"/>
                    <a:pt x="110477" y="117884"/>
                  </a:cubicBezTo>
                  <a:cubicBezTo>
                    <a:pt x="123221" y="101874"/>
                    <a:pt x="127761" y="80528"/>
                    <a:pt x="126964" y="60057"/>
                  </a:cubicBezTo>
                  <a:cubicBezTo>
                    <a:pt x="126168" y="39587"/>
                    <a:pt x="120512" y="19674"/>
                    <a:pt x="114857" y="0"/>
                  </a:cubicBezTo>
                </a:path>
              </a:pathLst>
            </a:custGeom>
            <a:noFill/>
            <a:ln w="19050" cap="rnd">
              <a:solidFill>
                <a:srgbClr val="EE21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Graphic 4">
            <a:extLst>
              <a:ext uri="{FF2B5EF4-FFF2-40B4-BE49-F238E27FC236}">
                <a16:creationId xmlns:a16="http://schemas.microsoft.com/office/drawing/2014/main" id="{C159B653-CA11-4A80-A196-2F3CB7D7D66A}"/>
              </a:ext>
            </a:extLst>
          </p:cNvPr>
          <p:cNvGrpSpPr/>
          <p:nvPr/>
        </p:nvGrpSpPr>
        <p:grpSpPr>
          <a:xfrm>
            <a:off x="8651114" y="763382"/>
            <a:ext cx="455058" cy="442930"/>
            <a:chOff x="7052615" y="169657"/>
            <a:chExt cx="742949" cy="723148"/>
          </a:xfrm>
          <a:noFill/>
        </p:grpSpPr>
        <p:grpSp>
          <p:nvGrpSpPr>
            <p:cNvPr id="69" name="Graphic 4">
              <a:extLst>
                <a:ext uri="{FF2B5EF4-FFF2-40B4-BE49-F238E27FC236}">
                  <a16:creationId xmlns:a16="http://schemas.microsoft.com/office/drawing/2014/main" id="{2921DA7F-FBF3-456F-99C9-C64281E99B52}"/>
                </a:ext>
              </a:extLst>
            </p:cNvPr>
            <p:cNvGrpSpPr/>
            <p:nvPr/>
          </p:nvGrpSpPr>
          <p:grpSpPr>
            <a:xfrm>
              <a:off x="7272497" y="288451"/>
              <a:ext cx="523067" cy="604354"/>
              <a:chOff x="7272497" y="288451"/>
              <a:chExt cx="523067" cy="604354"/>
            </a:xfrm>
            <a:no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ADF2560-E782-4220-A55A-26E8BC2F28F0}"/>
                  </a:ext>
                </a:extLst>
              </p:cNvPr>
              <p:cNvSpPr/>
              <p:nvPr/>
            </p:nvSpPr>
            <p:spPr>
              <a:xfrm>
                <a:off x="7272497" y="288451"/>
                <a:ext cx="412202" cy="213720"/>
              </a:xfrm>
              <a:custGeom>
                <a:avLst/>
                <a:gdLst>
                  <a:gd name="connsiteX0" fmla="*/ 167543 w 412202"/>
                  <a:gd name="connsiteY0" fmla="*/ 30393 h 213720"/>
                  <a:gd name="connsiteX1" fmla="*/ 355 w 412202"/>
                  <a:gd name="connsiteY1" fmla="*/ 159270 h 213720"/>
                  <a:gd name="connsiteX2" fmla="*/ 232539 w 412202"/>
                  <a:gd name="connsiteY2" fmla="*/ 179422 h 213720"/>
                  <a:gd name="connsiteX3" fmla="*/ 409047 w 412202"/>
                  <a:gd name="connsiteY3" fmla="*/ 44571 h 213720"/>
                  <a:gd name="connsiteX4" fmla="*/ 166906 w 412202"/>
                  <a:gd name="connsiteY4" fmla="*/ 28323 h 21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2202" h="213720">
                    <a:moveTo>
                      <a:pt x="167543" y="30393"/>
                    </a:moveTo>
                    <a:cubicBezTo>
                      <a:pt x="123257" y="36288"/>
                      <a:pt x="-7690" y="74919"/>
                      <a:pt x="355" y="159270"/>
                    </a:cubicBezTo>
                    <a:cubicBezTo>
                      <a:pt x="10072" y="261383"/>
                      <a:pt x="196775" y="190652"/>
                      <a:pt x="232539" y="179422"/>
                    </a:cubicBezTo>
                    <a:cubicBezTo>
                      <a:pt x="266232" y="168828"/>
                      <a:pt x="437403" y="126453"/>
                      <a:pt x="409047" y="44571"/>
                    </a:cubicBezTo>
                    <a:cubicBezTo>
                      <a:pt x="380691" y="-37310"/>
                      <a:pt x="205617" y="16375"/>
                      <a:pt x="166906" y="28323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7BE00A2-042C-4446-921B-829B51D66CA8}"/>
                  </a:ext>
                </a:extLst>
              </p:cNvPr>
              <p:cNvSpPr/>
              <p:nvPr/>
            </p:nvSpPr>
            <p:spPr>
              <a:xfrm>
                <a:off x="7273887" y="345687"/>
                <a:ext cx="440343" cy="246325"/>
              </a:xfrm>
              <a:custGeom>
                <a:avLst/>
                <a:gdLst>
                  <a:gd name="connsiteX0" fmla="*/ 0 w 440343"/>
                  <a:gd name="connsiteY0" fmla="*/ 97653 h 246325"/>
                  <a:gd name="connsiteX1" fmla="*/ 15851 w 440343"/>
                  <a:gd name="connsiteY1" fmla="*/ 162011 h 246325"/>
                  <a:gd name="connsiteX2" fmla="*/ 39666 w 440343"/>
                  <a:gd name="connsiteY2" fmla="*/ 221989 h 246325"/>
                  <a:gd name="connsiteX3" fmla="*/ 64279 w 440343"/>
                  <a:gd name="connsiteY3" fmla="*/ 237840 h 246325"/>
                  <a:gd name="connsiteX4" fmla="*/ 125849 w 440343"/>
                  <a:gd name="connsiteY4" fmla="*/ 246203 h 246325"/>
                  <a:gd name="connsiteX5" fmla="*/ 285870 w 440343"/>
                  <a:gd name="connsiteY5" fmla="*/ 215219 h 246325"/>
                  <a:gd name="connsiteX6" fmla="*/ 431393 w 440343"/>
                  <a:gd name="connsiteY6" fmla="*/ 137399 h 246325"/>
                  <a:gd name="connsiteX7" fmla="*/ 440075 w 440343"/>
                  <a:gd name="connsiteY7" fmla="*/ 123619 h 246325"/>
                  <a:gd name="connsiteX8" fmla="*/ 438163 w 440343"/>
                  <a:gd name="connsiteY8" fmla="*/ 106574 h 246325"/>
                  <a:gd name="connsiteX9" fmla="*/ 411560 w 440343"/>
                  <a:gd name="connsiteY9" fmla="*/ 0 h 24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0343" h="246325">
                    <a:moveTo>
                      <a:pt x="0" y="97653"/>
                    </a:moveTo>
                    <a:cubicBezTo>
                      <a:pt x="9399" y="117327"/>
                      <a:pt x="11948" y="140187"/>
                      <a:pt x="15851" y="162011"/>
                    </a:cubicBezTo>
                    <a:cubicBezTo>
                      <a:pt x="19753" y="183836"/>
                      <a:pt x="25966" y="207253"/>
                      <a:pt x="39666" y="221989"/>
                    </a:cubicBezTo>
                    <a:cubicBezTo>
                      <a:pt x="46915" y="229795"/>
                      <a:pt x="55597" y="234494"/>
                      <a:pt x="64279" y="237840"/>
                    </a:cubicBezTo>
                    <a:cubicBezTo>
                      <a:pt x="84670" y="245645"/>
                      <a:pt x="105459" y="246761"/>
                      <a:pt x="125849" y="246203"/>
                    </a:cubicBezTo>
                    <a:cubicBezTo>
                      <a:pt x="180809" y="244769"/>
                      <a:pt x="234016" y="232025"/>
                      <a:pt x="285870" y="215219"/>
                    </a:cubicBezTo>
                    <a:cubicBezTo>
                      <a:pt x="337723" y="198412"/>
                      <a:pt x="389177" y="177065"/>
                      <a:pt x="431393" y="137399"/>
                    </a:cubicBezTo>
                    <a:cubicBezTo>
                      <a:pt x="435137" y="133894"/>
                      <a:pt x="439039" y="129832"/>
                      <a:pt x="440075" y="123619"/>
                    </a:cubicBezTo>
                    <a:cubicBezTo>
                      <a:pt x="440951" y="118203"/>
                      <a:pt x="439517" y="112229"/>
                      <a:pt x="438163" y="106574"/>
                    </a:cubicBezTo>
                    <a:cubicBezTo>
                      <a:pt x="429322" y="71049"/>
                      <a:pt x="420401" y="35525"/>
                      <a:pt x="411560" y="0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7D11A6A-A9E5-455F-9617-641B1328301A}"/>
                  </a:ext>
                </a:extLst>
              </p:cNvPr>
              <p:cNvSpPr/>
              <p:nvPr/>
            </p:nvSpPr>
            <p:spPr>
              <a:xfrm>
                <a:off x="7343264" y="508256"/>
                <a:ext cx="16487" cy="68022"/>
              </a:xfrm>
              <a:custGeom>
                <a:avLst/>
                <a:gdLst>
                  <a:gd name="connsiteX0" fmla="*/ 0 w 16487"/>
                  <a:gd name="connsiteY0" fmla="*/ 0 h 68022"/>
                  <a:gd name="connsiteX1" fmla="*/ 16487 w 16487"/>
                  <a:gd name="connsiteY1" fmla="*/ 68022 h 68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487" h="68022">
                    <a:moveTo>
                      <a:pt x="0" y="0"/>
                    </a:moveTo>
                    <a:cubicBezTo>
                      <a:pt x="5496" y="22701"/>
                      <a:pt x="10991" y="45322"/>
                      <a:pt x="16487" y="68022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D0E8D5F6-7138-4B53-B9E7-A328C545359A}"/>
                  </a:ext>
                </a:extLst>
              </p:cNvPr>
              <p:cNvSpPr/>
              <p:nvPr/>
            </p:nvSpPr>
            <p:spPr>
              <a:xfrm>
                <a:off x="7379505" y="502442"/>
                <a:ext cx="22541" cy="82280"/>
              </a:xfrm>
              <a:custGeom>
                <a:avLst/>
                <a:gdLst>
                  <a:gd name="connsiteX0" fmla="*/ 0 w 22541"/>
                  <a:gd name="connsiteY0" fmla="*/ 0 h 82280"/>
                  <a:gd name="connsiteX1" fmla="*/ 22541 w 22541"/>
                  <a:gd name="connsiteY1" fmla="*/ 82280 h 8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541" h="82280">
                    <a:moveTo>
                      <a:pt x="0" y="0"/>
                    </a:moveTo>
                    <a:cubicBezTo>
                      <a:pt x="5735" y="27878"/>
                      <a:pt x="13222" y="55517"/>
                      <a:pt x="22541" y="82280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BAC55CA-3513-4729-8626-2177799D2683}"/>
                  </a:ext>
                </a:extLst>
              </p:cNvPr>
              <p:cNvSpPr/>
              <p:nvPr/>
            </p:nvSpPr>
            <p:spPr>
              <a:xfrm>
                <a:off x="7424827" y="500291"/>
                <a:ext cx="24771" cy="84828"/>
              </a:xfrm>
              <a:custGeom>
                <a:avLst/>
                <a:gdLst>
                  <a:gd name="connsiteX0" fmla="*/ 0 w 24771"/>
                  <a:gd name="connsiteY0" fmla="*/ 0 h 84828"/>
                  <a:gd name="connsiteX1" fmla="*/ 24772 w 24771"/>
                  <a:gd name="connsiteY1" fmla="*/ 84829 h 84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71" h="84828">
                    <a:moveTo>
                      <a:pt x="0" y="0"/>
                    </a:moveTo>
                    <a:cubicBezTo>
                      <a:pt x="8284" y="28276"/>
                      <a:pt x="16488" y="56553"/>
                      <a:pt x="24772" y="84829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5699EF1-4D1F-4D6E-B6F3-680EC3DA17E4}"/>
                  </a:ext>
                </a:extLst>
              </p:cNvPr>
              <p:cNvSpPr/>
              <p:nvPr/>
            </p:nvSpPr>
            <p:spPr>
              <a:xfrm>
                <a:off x="7471263" y="492007"/>
                <a:ext cx="22302" cy="85386"/>
              </a:xfrm>
              <a:custGeom>
                <a:avLst/>
                <a:gdLst>
                  <a:gd name="connsiteX0" fmla="*/ 0 w 22302"/>
                  <a:gd name="connsiteY0" fmla="*/ 0 h 85386"/>
                  <a:gd name="connsiteX1" fmla="*/ 22303 w 22302"/>
                  <a:gd name="connsiteY1" fmla="*/ 85386 h 8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302" h="85386">
                    <a:moveTo>
                      <a:pt x="0" y="0"/>
                    </a:moveTo>
                    <a:cubicBezTo>
                      <a:pt x="8284" y="28197"/>
                      <a:pt x="15692" y="56712"/>
                      <a:pt x="22303" y="85386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A0EDFD4-9DDC-4F76-8259-CE0BE1304DF8}"/>
                  </a:ext>
                </a:extLst>
              </p:cNvPr>
              <p:cNvSpPr/>
              <p:nvPr/>
            </p:nvSpPr>
            <p:spPr>
              <a:xfrm>
                <a:off x="7528374" y="472254"/>
                <a:ext cx="24054" cy="86979"/>
              </a:xfrm>
              <a:custGeom>
                <a:avLst/>
                <a:gdLst>
                  <a:gd name="connsiteX0" fmla="*/ 0 w 24054"/>
                  <a:gd name="connsiteY0" fmla="*/ 0 h 86979"/>
                  <a:gd name="connsiteX1" fmla="*/ 24054 w 24054"/>
                  <a:gd name="connsiteY1" fmla="*/ 86980 h 8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054" h="86979">
                    <a:moveTo>
                      <a:pt x="0" y="0"/>
                    </a:moveTo>
                    <a:cubicBezTo>
                      <a:pt x="8045" y="28993"/>
                      <a:pt x="16010" y="57986"/>
                      <a:pt x="24054" y="86980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ADD284-05CB-4007-ABA9-7EAEDA045507}"/>
                  </a:ext>
                </a:extLst>
              </p:cNvPr>
              <p:cNvSpPr/>
              <p:nvPr/>
            </p:nvSpPr>
            <p:spPr>
              <a:xfrm>
                <a:off x="7584448" y="445969"/>
                <a:ext cx="26603" cy="91201"/>
              </a:xfrm>
              <a:custGeom>
                <a:avLst/>
                <a:gdLst>
                  <a:gd name="connsiteX0" fmla="*/ 0 w 26603"/>
                  <a:gd name="connsiteY0" fmla="*/ 0 h 91201"/>
                  <a:gd name="connsiteX1" fmla="*/ 26604 w 26603"/>
                  <a:gd name="connsiteY1" fmla="*/ 91201 h 91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603" h="91201">
                    <a:moveTo>
                      <a:pt x="0" y="0"/>
                    </a:moveTo>
                    <a:cubicBezTo>
                      <a:pt x="8841" y="30427"/>
                      <a:pt x="17762" y="60774"/>
                      <a:pt x="26604" y="91201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1D2C237-1F41-47C8-B56B-F8A8B4E46F3B}"/>
                  </a:ext>
                </a:extLst>
              </p:cNvPr>
              <p:cNvSpPr/>
              <p:nvPr/>
            </p:nvSpPr>
            <p:spPr>
              <a:xfrm>
                <a:off x="7648010" y="412196"/>
                <a:ext cx="26603" cy="91201"/>
              </a:xfrm>
              <a:custGeom>
                <a:avLst/>
                <a:gdLst>
                  <a:gd name="connsiteX0" fmla="*/ 0 w 26603"/>
                  <a:gd name="connsiteY0" fmla="*/ 0 h 91201"/>
                  <a:gd name="connsiteX1" fmla="*/ 26604 w 26603"/>
                  <a:gd name="connsiteY1" fmla="*/ 91201 h 91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603" h="91201">
                    <a:moveTo>
                      <a:pt x="0" y="0"/>
                    </a:moveTo>
                    <a:cubicBezTo>
                      <a:pt x="8842" y="30427"/>
                      <a:pt x="17763" y="60774"/>
                      <a:pt x="26604" y="91201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EE9D07C-B06D-4A08-A85C-9C1806C8F6D1}"/>
                  </a:ext>
                </a:extLst>
              </p:cNvPr>
              <p:cNvSpPr/>
              <p:nvPr/>
            </p:nvSpPr>
            <p:spPr>
              <a:xfrm>
                <a:off x="7287946" y="492167"/>
                <a:ext cx="412213" cy="162059"/>
              </a:xfrm>
              <a:custGeom>
                <a:avLst/>
                <a:gdLst>
                  <a:gd name="connsiteX0" fmla="*/ 9995 w 412213"/>
                  <a:gd name="connsiteY0" fmla="*/ 63084 h 162059"/>
                  <a:gd name="connsiteX1" fmla="*/ 357 w 412213"/>
                  <a:gd name="connsiteY1" fmla="*/ 107609 h 162059"/>
                  <a:gd name="connsiteX2" fmla="*/ 232542 w 412213"/>
                  <a:gd name="connsiteY2" fmla="*/ 127761 h 162059"/>
                  <a:gd name="connsiteX3" fmla="*/ 411041 w 412213"/>
                  <a:gd name="connsiteY3" fmla="*/ 0 h 16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2213" h="162059">
                    <a:moveTo>
                      <a:pt x="9995" y="63084"/>
                    </a:moveTo>
                    <a:cubicBezTo>
                      <a:pt x="2588" y="76227"/>
                      <a:pt x="-1236" y="91042"/>
                      <a:pt x="357" y="107609"/>
                    </a:cubicBezTo>
                    <a:cubicBezTo>
                      <a:pt x="10075" y="209723"/>
                      <a:pt x="196778" y="138992"/>
                      <a:pt x="232542" y="127761"/>
                    </a:cubicBezTo>
                    <a:cubicBezTo>
                      <a:pt x="265279" y="117486"/>
                      <a:pt x="427529" y="77262"/>
                      <a:pt x="411041" y="0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BD2CF75-3A65-4989-B0D4-50C8C694A0A9}"/>
                  </a:ext>
                </a:extLst>
              </p:cNvPr>
              <p:cNvSpPr/>
              <p:nvPr/>
            </p:nvSpPr>
            <p:spPr>
              <a:xfrm>
                <a:off x="7302323" y="497822"/>
                <a:ext cx="427280" cy="246325"/>
              </a:xfrm>
              <a:custGeom>
                <a:avLst/>
                <a:gdLst>
                  <a:gd name="connsiteX0" fmla="*/ 0 w 427280"/>
                  <a:gd name="connsiteY0" fmla="*/ 145523 h 246325"/>
                  <a:gd name="connsiteX1" fmla="*/ 2788 w 427280"/>
                  <a:gd name="connsiteY1" fmla="*/ 162011 h 246325"/>
                  <a:gd name="connsiteX2" fmla="*/ 26603 w 427280"/>
                  <a:gd name="connsiteY2" fmla="*/ 221989 h 246325"/>
                  <a:gd name="connsiteX3" fmla="*/ 51216 w 427280"/>
                  <a:gd name="connsiteY3" fmla="*/ 237840 h 246325"/>
                  <a:gd name="connsiteX4" fmla="*/ 112786 w 427280"/>
                  <a:gd name="connsiteY4" fmla="*/ 246203 h 246325"/>
                  <a:gd name="connsiteX5" fmla="*/ 272807 w 427280"/>
                  <a:gd name="connsiteY5" fmla="*/ 215219 h 246325"/>
                  <a:gd name="connsiteX6" fmla="*/ 418330 w 427280"/>
                  <a:gd name="connsiteY6" fmla="*/ 137399 h 246325"/>
                  <a:gd name="connsiteX7" fmla="*/ 427012 w 427280"/>
                  <a:gd name="connsiteY7" fmla="*/ 123619 h 246325"/>
                  <a:gd name="connsiteX8" fmla="*/ 425100 w 427280"/>
                  <a:gd name="connsiteY8" fmla="*/ 106574 h 246325"/>
                  <a:gd name="connsiteX9" fmla="*/ 398497 w 427280"/>
                  <a:gd name="connsiteY9" fmla="*/ 0 h 24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7280" h="246325">
                    <a:moveTo>
                      <a:pt x="0" y="145523"/>
                    </a:moveTo>
                    <a:cubicBezTo>
                      <a:pt x="956" y="151019"/>
                      <a:pt x="1832" y="156515"/>
                      <a:pt x="2788" y="162011"/>
                    </a:cubicBezTo>
                    <a:cubicBezTo>
                      <a:pt x="6691" y="183836"/>
                      <a:pt x="12904" y="207253"/>
                      <a:pt x="26603" y="221989"/>
                    </a:cubicBezTo>
                    <a:cubicBezTo>
                      <a:pt x="33852" y="229795"/>
                      <a:pt x="42534" y="234494"/>
                      <a:pt x="51216" y="237840"/>
                    </a:cubicBezTo>
                    <a:cubicBezTo>
                      <a:pt x="71607" y="245645"/>
                      <a:pt x="92396" y="246761"/>
                      <a:pt x="112786" y="246203"/>
                    </a:cubicBezTo>
                    <a:cubicBezTo>
                      <a:pt x="167746" y="244769"/>
                      <a:pt x="220953" y="232025"/>
                      <a:pt x="272807" y="215219"/>
                    </a:cubicBezTo>
                    <a:cubicBezTo>
                      <a:pt x="324660" y="198412"/>
                      <a:pt x="376115" y="177065"/>
                      <a:pt x="418330" y="137399"/>
                    </a:cubicBezTo>
                    <a:cubicBezTo>
                      <a:pt x="422074" y="133894"/>
                      <a:pt x="425976" y="129832"/>
                      <a:pt x="427012" y="123619"/>
                    </a:cubicBezTo>
                    <a:cubicBezTo>
                      <a:pt x="427888" y="118203"/>
                      <a:pt x="426454" y="112229"/>
                      <a:pt x="425100" y="106574"/>
                    </a:cubicBezTo>
                    <a:cubicBezTo>
                      <a:pt x="416259" y="71049"/>
                      <a:pt x="407338" y="35525"/>
                      <a:pt x="398497" y="0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4EBB875-BFAB-4A3C-9BD0-250BC5B5C55E}"/>
                  </a:ext>
                </a:extLst>
              </p:cNvPr>
              <p:cNvSpPr/>
              <p:nvPr/>
            </p:nvSpPr>
            <p:spPr>
              <a:xfrm>
                <a:off x="7358636" y="660311"/>
                <a:ext cx="16487" cy="68022"/>
              </a:xfrm>
              <a:custGeom>
                <a:avLst/>
                <a:gdLst>
                  <a:gd name="connsiteX0" fmla="*/ 0 w 16487"/>
                  <a:gd name="connsiteY0" fmla="*/ 0 h 68022"/>
                  <a:gd name="connsiteX1" fmla="*/ 16488 w 16487"/>
                  <a:gd name="connsiteY1" fmla="*/ 68022 h 68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487" h="68022">
                    <a:moveTo>
                      <a:pt x="0" y="0"/>
                    </a:moveTo>
                    <a:cubicBezTo>
                      <a:pt x="5496" y="22701"/>
                      <a:pt x="10992" y="45322"/>
                      <a:pt x="16488" y="68022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C3847F7-6B6D-4897-84B3-4A729F57E279}"/>
                  </a:ext>
                </a:extLst>
              </p:cNvPr>
              <p:cNvSpPr/>
              <p:nvPr/>
            </p:nvSpPr>
            <p:spPr>
              <a:xfrm>
                <a:off x="7394878" y="654496"/>
                <a:ext cx="22541" cy="82280"/>
              </a:xfrm>
              <a:custGeom>
                <a:avLst/>
                <a:gdLst>
                  <a:gd name="connsiteX0" fmla="*/ 0 w 22541"/>
                  <a:gd name="connsiteY0" fmla="*/ 0 h 82280"/>
                  <a:gd name="connsiteX1" fmla="*/ 22542 w 22541"/>
                  <a:gd name="connsiteY1" fmla="*/ 82280 h 8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541" h="82280">
                    <a:moveTo>
                      <a:pt x="0" y="0"/>
                    </a:moveTo>
                    <a:cubicBezTo>
                      <a:pt x="5735" y="27878"/>
                      <a:pt x="13222" y="55517"/>
                      <a:pt x="22542" y="82280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0E5EB32-927A-4DBB-9309-64BD4F2BAF84}"/>
                  </a:ext>
                </a:extLst>
              </p:cNvPr>
              <p:cNvSpPr/>
              <p:nvPr/>
            </p:nvSpPr>
            <p:spPr>
              <a:xfrm>
                <a:off x="7440200" y="652346"/>
                <a:ext cx="24771" cy="84828"/>
              </a:xfrm>
              <a:custGeom>
                <a:avLst/>
                <a:gdLst>
                  <a:gd name="connsiteX0" fmla="*/ 0 w 24771"/>
                  <a:gd name="connsiteY0" fmla="*/ 0 h 84828"/>
                  <a:gd name="connsiteX1" fmla="*/ 24772 w 24771"/>
                  <a:gd name="connsiteY1" fmla="*/ 84829 h 84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71" h="84828">
                    <a:moveTo>
                      <a:pt x="0" y="0"/>
                    </a:moveTo>
                    <a:cubicBezTo>
                      <a:pt x="8284" y="28276"/>
                      <a:pt x="16488" y="56553"/>
                      <a:pt x="24772" y="84829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711B747E-16D1-43B8-B880-7A90DFF12E39}"/>
                  </a:ext>
                </a:extLst>
              </p:cNvPr>
              <p:cNvSpPr/>
              <p:nvPr/>
            </p:nvSpPr>
            <p:spPr>
              <a:xfrm>
                <a:off x="7486637" y="644062"/>
                <a:ext cx="22302" cy="85386"/>
              </a:xfrm>
              <a:custGeom>
                <a:avLst/>
                <a:gdLst>
                  <a:gd name="connsiteX0" fmla="*/ 0 w 22302"/>
                  <a:gd name="connsiteY0" fmla="*/ 0 h 85386"/>
                  <a:gd name="connsiteX1" fmla="*/ 22302 w 22302"/>
                  <a:gd name="connsiteY1" fmla="*/ 85386 h 8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302" h="85386">
                    <a:moveTo>
                      <a:pt x="0" y="0"/>
                    </a:moveTo>
                    <a:cubicBezTo>
                      <a:pt x="8284" y="28197"/>
                      <a:pt x="15691" y="56712"/>
                      <a:pt x="22302" y="85386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0C91A05-146B-4794-83D0-EED7B0B96FAF}"/>
                  </a:ext>
                </a:extLst>
              </p:cNvPr>
              <p:cNvSpPr/>
              <p:nvPr/>
            </p:nvSpPr>
            <p:spPr>
              <a:xfrm>
                <a:off x="7543826" y="624308"/>
                <a:ext cx="24054" cy="86979"/>
              </a:xfrm>
              <a:custGeom>
                <a:avLst/>
                <a:gdLst>
                  <a:gd name="connsiteX0" fmla="*/ 0 w 24054"/>
                  <a:gd name="connsiteY0" fmla="*/ 0 h 86979"/>
                  <a:gd name="connsiteX1" fmla="*/ 24054 w 24054"/>
                  <a:gd name="connsiteY1" fmla="*/ 86980 h 8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054" h="86979">
                    <a:moveTo>
                      <a:pt x="0" y="0"/>
                    </a:moveTo>
                    <a:cubicBezTo>
                      <a:pt x="8045" y="28993"/>
                      <a:pt x="16010" y="57986"/>
                      <a:pt x="24054" y="86980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44BCFDA5-C411-419A-AA05-5DF96BFFBE6E}"/>
                  </a:ext>
                </a:extLst>
              </p:cNvPr>
              <p:cNvSpPr/>
              <p:nvPr/>
            </p:nvSpPr>
            <p:spPr>
              <a:xfrm>
                <a:off x="7599821" y="598023"/>
                <a:ext cx="26603" cy="91201"/>
              </a:xfrm>
              <a:custGeom>
                <a:avLst/>
                <a:gdLst>
                  <a:gd name="connsiteX0" fmla="*/ 0 w 26603"/>
                  <a:gd name="connsiteY0" fmla="*/ 0 h 91201"/>
                  <a:gd name="connsiteX1" fmla="*/ 26604 w 26603"/>
                  <a:gd name="connsiteY1" fmla="*/ 91201 h 91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603" h="91201">
                    <a:moveTo>
                      <a:pt x="0" y="0"/>
                    </a:moveTo>
                    <a:cubicBezTo>
                      <a:pt x="8841" y="30427"/>
                      <a:pt x="17763" y="60774"/>
                      <a:pt x="26604" y="91201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F085F3B-B931-4F45-9536-ECE5E7652229}"/>
                  </a:ext>
                </a:extLst>
              </p:cNvPr>
              <p:cNvSpPr/>
              <p:nvPr/>
            </p:nvSpPr>
            <p:spPr>
              <a:xfrm>
                <a:off x="7662348" y="562340"/>
                <a:ext cx="26603" cy="91201"/>
              </a:xfrm>
              <a:custGeom>
                <a:avLst/>
                <a:gdLst>
                  <a:gd name="connsiteX0" fmla="*/ 0 w 26603"/>
                  <a:gd name="connsiteY0" fmla="*/ 0 h 91201"/>
                  <a:gd name="connsiteX1" fmla="*/ 26603 w 26603"/>
                  <a:gd name="connsiteY1" fmla="*/ 91201 h 91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603" h="91201">
                    <a:moveTo>
                      <a:pt x="0" y="0"/>
                    </a:moveTo>
                    <a:cubicBezTo>
                      <a:pt x="8841" y="30427"/>
                      <a:pt x="17762" y="60774"/>
                      <a:pt x="26603" y="91201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881AA150-2A1C-40C5-956A-8466B0514BE8}"/>
                  </a:ext>
                </a:extLst>
              </p:cNvPr>
              <p:cNvSpPr/>
              <p:nvPr/>
            </p:nvSpPr>
            <p:spPr>
              <a:xfrm>
                <a:off x="7366203" y="582810"/>
                <a:ext cx="407757" cy="211005"/>
              </a:xfrm>
              <a:custGeom>
                <a:avLst/>
                <a:gdLst>
                  <a:gd name="connsiteX0" fmla="*/ 370539 w 407757"/>
                  <a:gd name="connsiteY0" fmla="*/ 0 h 211005"/>
                  <a:gd name="connsiteX1" fmla="*/ 401364 w 407757"/>
                  <a:gd name="connsiteY1" fmla="*/ 32179 h 211005"/>
                  <a:gd name="connsiteX2" fmla="*/ 215617 w 407757"/>
                  <a:gd name="connsiteY2" fmla="*/ 180411 h 211005"/>
                  <a:gd name="connsiteX3" fmla="*/ 0 w 407757"/>
                  <a:gd name="connsiteY3" fmla="*/ 173402 h 211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757" h="211005">
                    <a:moveTo>
                      <a:pt x="370539" y="0"/>
                    </a:moveTo>
                    <a:cubicBezTo>
                      <a:pt x="383523" y="6930"/>
                      <a:pt x="394196" y="17284"/>
                      <a:pt x="401364" y="32179"/>
                    </a:cubicBezTo>
                    <a:cubicBezTo>
                      <a:pt x="445093" y="123858"/>
                      <a:pt x="251460" y="169738"/>
                      <a:pt x="215617" y="180411"/>
                    </a:cubicBezTo>
                    <a:cubicBezTo>
                      <a:pt x="182721" y="190208"/>
                      <a:pt x="25330" y="248035"/>
                      <a:pt x="0" y="173402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9E98E89-0507-45F0-B674-6FA66BC4542A}"/>
                  </a:ext>
                </a:extLst>
              </p:cNvPr>
              <p:cNvSpPr/>
              <p:nvPr/>
            </p:nvSpPr>
            <p:spPr>
              <a:xfrm>
                <a:off x="7367637" y="659674"/>
                <a:ext cx="427927" cy="233132"/>
              </a:xfrm>
              <a:custGeom>
                <a:avLst/>
                <a:gdLst>
                  <a:gd name="connsiteX0" fmla="*/ 410206 w 427927"/>
                  <a:gd name="connsiteY0" fmla="*/ 0 h 233132"/>
                  <a:gd name="connsiteX1" fmla="*/ 416259 w 427927"/>
                  <a:gd name="connsiteY1" fmla="*/ 15452 h 233132"/>
                  <a:gd name="connsiteX2" fmla="*/ 426693 w 427927"/>
                  <a:gd name="connsiteY2" fmla="*/ 79572 h 233132"/>
                  <a:gd name="connsiteX3" fmla="*/ 413949 w 427927"/>
                  <a:gd name="connsiteY3" fmla="*/ 106813 h 233132"/>
                  <a:gd name="connsiteX4" fmla="*/ 366238 w 427927"/>
                  <a:gd name="connsiteY4" fmla="*/ 148709 h 233132"/>
                  <a:gd name="connsiteX5" fmla="*/ 215457 w 427927"/>
                  <a:gd name="connsiteY5" fmla="*/ 212988 h 233132"/>
                  <a:gd name="connsiteX6" fmla="*/ 53048 w 427927"/>
                  <a:gd name="connsiteY6" fmla="*/ 229556 h 233132"/>
                  <a:gd name="connsiteX7" fmla="*/ 38711 w 427927"/>
                  <a:gd name="connsiteY7" fmla="*/ 222865 h 233132"/>
                  <a:gd name="connsiteX8" fmla="*/ 31701 w 427927"/>
                  <a:gd name="connsiteY8" fmla="*/ 207333 h 233132"/>
                  <a:gd name="connsiteX9" fmla="*/ 0 w 427927"/>
                  <a:gd name="connsiteY9" fmla="*/ 102352 h 233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7927" h="233132">
                    <a:moveTo>
                      <a:pt x="410206" y="0"/>
                    </a:moveTo>
                    <a:cubicBezTo>
                      <a:pt x="412197" y="5177"/>
                      <a:pt x="414267" y="10355"/>
                      <a:pt x="416259" y="15452"/>
                    </a:cubicBezTo>
                    <a:cubicBezTo>
                      <a:pt x="424145" y="36082"/>
                      <a:pt x="430755" y="59340"/>
                      <a:pt x="426693" y="79572"/>
                    </a:cubicBezTo>
                    <a:cubicBezTo>
                      <a:pt x="424543" y="90325"/>
                      <a:pt x="419604" y="99166"/>
                      <a:pt x="413949" y="106813"/>
                    </a:cubicBezTo>
                    <a:cubicBezTo>
                      <a:pt x="400727" y="124973"/>
                      <a:pt x="383682" y="137638"/>
                      <a:pt x="366238" y="148709"/>
                    </a:cubicBezTo>
                    <a:cubicBezTo>
                      <a:pt x="319163" y="178579"/>
                      <a:pt x="267709" y="197855"/>
                      <a:pt x="215457" y="212988"/>
                    </a:cubicBezTo>
                    <a:cubicBezTo>
                      <a:pt x="163126" y="228122"/>
                      <a:pt x="108804" y="239114"/>
                      <a:pt x="53048" y="229556"/>
                    </a:cubicBezTo>
                    <a:cubicBezTo>
                      <a:pt x="48109" y="228680"/>
                      <a:pt x="42773" y="227485"/>
                      <a:pt x="38711" y="222865"/>
                    </a:cubicBezTo>
                    <a:cubicBezTo>
                      <a:pt x="35206" y="218803"/>
                      <a:pt x="33374" y="212909"/>
                      <a:pt x="31701" y="207333"/>
                    </a:cubicBezTo>
                    <a:cubicBezTo>
                      <a:pt x="21107" y="172366"/>
                      <a:pt x="10514" y="137319"/>
                      <a:pt x="0" y="102352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E191CAF7-150A-4986-9EB9-D025BD42673E}"/>
                  </a:ext>
                </a:extLst>
              </p:cNvPr>
              <p:cNvSpPr/>
              <p:nvPr/>
            </p:nvSpPr>
            <p:spPr>
              <a:xfrm>
                <a:off x="7705359" y="721404"/>
                <a:ext cx="22859" cy="82200"/>
              </a:xfrm>
              <a:custGeom>
                <a:avLst/>
                <a:gdLst>
                  <a:gd name="connsiteX0" fmla="*/ 0 w 22859"/>
                  <a:gd name="connsiteY0" fmla="*/ 0 h 82200"/>
                  <a:gd name="connsiteX1" fmla="*/ 22860 w 22859"/>
                  <a:gd name="connsiteY1" fmla="*/ 82200 h 8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859" h="82200">
                    <a:moveTo>
                      <a:pt x="0" y="0"/>
                    </a:moveTo>
                    <a:cubicBezTo>
                      <a:pt x="9399" y="26763"/>
                      <a:pt x="17046" y="54322"/>
                      <a:pt x="22860" y="82200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76534E1A-BBA4-4E4B-8D36-7845E3FE6C9C}"/>
                  </a:ext>
                </a:extLst>
              </p:cNvPr>
              <p:cNvSpPr/>
              <p:nvPr/>
            </p:nvSpPr>
            <p:spPr>
              <a:xfrm>
                <a:off x="7745743" y="692331"/>
                <a:ext cx="22859" cy="82200"/>
              </a:xfrm>
              <a:custGeom>
                <a:avLst/>
                <a:gdLst>
                  <a:gd name="connsiteX0" fmla="*/ 0 w 22859"/>
                  <a:gd name="connsiteY0" fmla="*/ 0 h 82200"/>
                  <a:gd name="connsiteX1" fmla="*/ 22860 w 22859"/>
                  <a:gd name="connsiteY1" fmla="*/ 82200 h 8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859" h="82200">
                    <a:moveTo>
                      <a:pt x="0" y="0"/>
                    </a:moveTo>
                    <a:cubicBezTo>
                      <a:pt x="9399" y="26763"/>
                      <a:pt x="17046" y="54322"/>
                      <a:pt x="22860" y="82200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11B7B58-49E6-4804-9872-DF43B9D4BC35}"/>
                  </a:ext>
                </a:extLst>
              </p:cNvPr>
              <p:cNvSpPr/>
              <p:nvPr/>
            </p:nvSpPr>
            <p:spPr>
              <a:xfrm>
                <a:off x="7666012" y="745220"/>
                <a:ext cx="22223" cy="85625"/>
              </a:xfrm>
              <a:custGeom>
                <a:avLst/>
                <a:gdLst>
                  <a:gd name="connsiteX0" fmla="*/ 0 w 22223"/>
                  <a:gd name="connsiteY0" fmla="*/ 0 h 85625"/>
                  <a:gd name="connsiteX1" fmla="*/ 22223 w 22223"/>
                  <a:gd name="connsiteY1" fmla="*/ 85625 h 8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223" h="85625">
                    <a:moveTo>
                      <a:pt x="0" y="0"/>
                    </a:moveTo>
                    <a:cubicBezTo>
                      <a:pt x="7408" y="28515"/>
                      <a:pt x="14815" y="57110"/>
                      <a:pt x="22223" y="85625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3E2AE1F-C776-4D42-A850-A37AF74CE6CB}"/>
                  </a:ext>
                </a:extLst>
              </p:cNvPr>
              <p:cNvSpPr/>
              <p:nvPr/>
            </p:nvSpPr>
            <p:spPr>
              <a:xfrm>
                <a:off x="7622522" y="764495"/>
                <a:ext cx="24612" cy="84669"/>
              </a:xfrm>
              <a:custGeom>
                <a:avLst/>
                <a:gdLst>
                  <a:gd name="connsiteX0" fmla="*/ 0 w 24612"/>
                  <a:gd name="connsiteY0" fmla="*/ 0 h 84669"/>
                  <a:gd name="connsiteX1" fmla="*/ 24612 w 24612"/>
                  <a:gd name="connsiteY1" fmla="*/ 84670 h 84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12" h="84669">
                    <a:moveTo>
                      <a:pt x="0" y="0"/>
                    </a:moveTo>
                    <a:cubicBezTo>
                      <a:pt x="7328" y="28515"/>
                      <a:pt x="15532" y="56792"/>
                      <a:pt x="24612" y="84670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2FC435D-9D0D-4006-B5D2-F73BFCF51991}"/>
                  </a:ext>
                </a:extLst>
              </p:cNvPr>
              <p:cNvSpPr/>
              <p:nvPr/>
            </p:nvSpPr>
            <p:spPr>
              <a:xfrm>
                <a:off x="7564297" y="780107"/>
                <a:ext cx="23895" cy="86979"/>
              </a:xfrm>
              <a:custGeom>
                <a:avLst/>
                <a:gdLst>
                  <a:gd name="connsiteX0" fmla="*/ 0 w 23895"/>
                  <a:gd name="connsiteY0" fmla="*/ 0 h 86979"/>
                  <a:gd name="connsiteX1" fmla="*/ 23895 w 23895"/>
                  <a:gd name="connsiteY1" fmla="*/ 86980 h 8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895" h="86979">
                    <a:moveTo>
                      <a:pt x="0" y="0"/>
                    </a:moveTo>
                    <a:cubicBezTo>
                      <a:pt x="7965" y="28993"/>
                      <a:pt x="15930" y="57986"/>
                      <a:pt x="23895" y="86980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F5EB674-DEA5-4CD0-87E2-29CA5C44B764}"/>
                  </a:ext>
                </a:extLst>
              </p:cNvPr>
              <p:cNvSpPr/>
              <p:nvPr/>
            </p:nvSpPr>
            <p:spPr>
              <a:xfrm>
                <a:off x="7503602" y="789585"/>
                <a:ext cx="23895" cy="92077"/>
              </a:xfrm>
              <a:custGeom>
                <a:avLst/>
                <a:gdLst>
                  <a:gd name="connsiteX0" fmla="*/ 0 w 23895"/>
                  <a:gd name="connsiteY0" fmla="*/ 0 h 92077"/>
                  <a:gd name="connsiteX1" fmla="*/ 23895 w 23895"/>
                  <a:gd name="connsiteY1" fmla="*/ 92077 h 92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895" h="92077">
                    <a:moveTo>
                      <a:pt x="0" y="0"/>
                    </a:moveTo>
                    <a:cubicBezTo>
                      <a:pt x="7965" y="30666"/>
                      <a:pt x="15930" y="61332"/>
                      <a:pt x="23895" y="92077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8CCC0A9-14CD-4324-8F5C-0B0B52CAE59A}"/>
                  </a:ext>
                </a:extLst>
              </p:cNvPr>
              <p:cNvSpPr/>
              <p:nvPr/>
            </p:nvSpPr>
            <p:spPr>
              <a:xfrm>
                <a:off x="7444580" y="805436"/>
                <a:ext cx="26444" cy="82917"/>
              </a:xfrm>
              <a:custGeom>
                <a:avLst/>
                <a:gdLst>
                  <a:gd name="connsiteX0" fmla="*/ 0 w 26444"/>
                  <a:gd name="connsiteY0" fmla="*/ 0 h 82917"/>
                  <a:gd name="connsiteX1" fmla="*/ 26444 w 26444"/>
                  <a:gd name="connsiteY1" fmla="*/ 82917 h 8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44" h="82917">
                    <a:moveTo>
                      <a:pt x="0" y="0"/>
                    </a:moveTo>
                    <a:cubicBezTo>
                      <a:pt x="8841" y="27639"/>
                      <a:pt x="17683" y="55278"/>
                      <a:pt x="26444" y="82917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7D260A2-B5CE-404B-98FC-E8F7624A9824}"/>
                </a:ext>
              </a:extLst>
            </p:cNvPr>
            <p:cNvSpPr/>
            <p:nvPr/>
          </p:nvSpPr>
          <p:spPr>
            <a:xfrm>
              <a:off x="7052615" y="348077"/>
              <a:ext cx="131234" cy="141381"/>
            </a:xfrm>
            <a:custGeom>
              <a:avLst/>
              <a:gdLst>
                <a:gd name="connsiteX0" fmla="*/ 99166 w 131234"/>
                <a:gd name="connsiteY0" fmla="*/ 141382 h 141381"/>
                <a:gd name="connsiteX1" fmla="*/ 129513 w 131234"/>
                <a:gd name="connsiteY1" fmla="*/ 74793 h 141381"/>
                <a:gd name="connsiteX2" fmla="*/ 77581 w 131234"/>
                <a:gd name="connsiteY2" fmla="*/ 17603 h 141381"/>
                <a:gd name="connsiteX3" fmla="*/ 0 w 131234"/>
                <a:gd name="connsiteY3" fmla="*/ 0 h 14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234" h="141381">
                  <a:moveTo>
                    <a:pt x="99166" y="141382"/>
                  </a:moveTo>
                  <a:cubicBezTo>
                    <a:pt x="123938" y="131664"/>
                    <a:pt x="135965" y="100680"/>
                    <a:pt x="129513" y="74793"/>
                  </a:cubicBezTo>
                  <a:cubicBezTo>
                    <a:pt x="122982" y="48986"/>
                    <a:pt x="101715" y="28834"/>
                    <a:pt x="77581" y="17603"/>
                  </a:cubicBezTo>
                  <a:cubicBezTo>
                    <a:pt x="53446" y="6372"/>
                    <a:pt x="26524" y="2708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ED0D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C31AC50-2ACB-42C5-98B5-83597B3AD5B7}"/>
                </a:ext>
              </a:extLst>
            </p:cNvPr>
            <p:cNvSpPr/>
            <p:nvPr/>
          </p:nvSpPr>
          <p:spPr>
            <a:xfrm>
              <a:off x="7060022" y="175552"/>
              <a:ext cx="137678" cy="140091"/>
            </a:xfrm>
            <a:custGeom>
              <a:avLst/>
              <a:gdLst>
                <a:gd name="connsiteX0" fmla="*/ 0 w 137678"/>
                <a:gd name="connsiteY0" fmla="*/ 134452 h 140091"/>
                <a:gd name="connsiteX1" fmla="*/ 74076 w 137678"/>
                <a:gd name="connsiteY1" fmla="*/ 138355 h 140091"/>
                <a:gd name="connsiteX2" fmla="*/ 132700 w 137678"/>
                <a:gd name="connsiteY2" fmla="*/ 97494 h 140091"/>
                <a:gd name="connsiteX3" fmla="*/ 133815 w 137678"/>
                <a:gd name="connsiteY3" fmla="*/ 46676 h 140091"/>
                <a:gd name="connsiteX4" fmla="*/ 111353 w 137678"/>
                <a:gd name="connsiteY4" fmla="*/ 0 h 14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8" h="140091">
                  <a:moveTo>
                    <a:pt x="0" y="134452"/>
                  </a:moveTo>
                  <a:cubicBezTo>
                    <a:pt x="24533" y="138434"/>
                    <a:pt x="49543" y="142497"/>
                    <a:pt x="74076" y="138355"/>
                  </a:cubicBezTo>
                  <a:cubicBezTo>
                    <a:pt x="98529" y="134213"/>
                    <a:pt x="122823" y="120274"/>
                    <a:pt x="132700" y="97494"/>
                  </a:cubicBezTo>
                  <a:cubicBezTo>
                    <a:pt x="139549" y="81643"/>
                    <a:pt x="138753" y="63243"/>
                    <a:pt x="133815" y="46676"/>
                  </a:cubicBezTo>
                  <a:cubicBezTo>
                    <a:pt x="128876" y="30108"/>
                    <a:pt x="120194" y="14895"/>
                    <a:pt x="111353" y="0"/>
                  </a:cubicBezTo>
                </a:path>
              </a:pathLst>
            </a:custGeom>
            <a:noFill/>
            <a:ln w="19050" cap="rnd">
              <a:solidFill>
                <a:srgbClr val="ED0D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65C5C6A-864E-4669-A40E-4BB700C2A447}"/>
                </a:ext>
              </a:extLst>
            </p:cNvPr>
            <p:cNvSpPr/>
            <p:nvPr/>
          </p:nvSpPr>
          <p:spPr>
            <a:xfrm>
              <a:off x="7207537" y="169657"/>
              <a:ext cx="173401" cy="81849"/>
            </a:xfrm>
            <a:custGeom>
              <a:avLst/>
              <a:gdLst>
                <a:gd name="connsiteX0" fmla="*/ 0 w 173401"/>
                <a:gd name="connsiteY0" fmla="*/ 797 h 81849"/>
                <a:gd name="connsiteX1" fmla="*/ 29153 w 173401"/>
                <a:gd name="connsiteY1" fmla="*/ 51216 h 81849"/>
                <a:gd name="connsiteX2" fmla="*/ 77660 w 173401"/>
                <a:gd name="connsiteY2" fmla="*/ 81245 h 81849"/>
                <a:gd name="connsiteX3" fmla="*/ 139311 w 173401"/>
                <a:gd name="connsiteY3" fmla="*/ 58305 h 81849"/>
                <a:gd name="connsiteX4" fmla="*/ 173402 w 173401"/>
                <a:gd name="connsiteY4" fmla="*/ 0 h 8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401" h="81849">
                  <a:moveTo>
                    <a:pt x="0" y="797"/>
                  </a:moveTo>
                  <a:cubicBezTo>
                    <a:pt x="8284" y="18400"/>
                    <a:pt x="16807" y="36162"/>
                    <a:pt x="29153" y="51216"/>
                  </a:cubicBezTo>
                  <a:cubicBezTo>
                    <a:pt x="41499" y="66270"/>
                    <a:pt x="58385" y="78457"/>
                    <a:pt x="77660" y="81245"/>
                  </a:cubicBezTo>
                  <a:cubicBezTo>
                    <a:pt x="100122" y="84510"/>
                    <a:pt x="123062" y="74235"/>
                    <a:pt x="139311" y="58305"/>
                  </a:cubicBezTo>
                  <a:cubicBezTo>
                    <a:pt x="155560" y="42375"/>
                    <a:pt x="165835" y="21426"/>
                    <a:pt x="173402" y="0"/>
                  </a:cubicBezTo>
                </a:path>
              </a:pathLst>
            </a:custGeom>
            <a:noFill/>
            <a:ln w="19050" cap="rnd">
              <a:solidFill>
                <a:srgbClr val="ED0D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18EA525-A606-4658-9B9C-B91AC979EE2C}"/>
                </a:ext>
              </a:extLst>
            </p:cNvPr>
            <p:cNvSpPr/>
            <p:nvPr/>
          </p:nvSpPr>
          <p:spPr>
            <a:xfrm>
              <a:off x="7387862" y="197934"/>
              <a:ext cx="22229" cy="102113"/>
            </a:xfrm>
            <a:custGeom>
              <a:avLst/>
              <a:gdLst>
                <a:gd name="connsiteX0" fmla="*/ 22229 w 22229"/>
                <a:gd name="connsiteY0" fmla="*/ 0 h 102113"/>
                <a:gd name="connsiteX1" fmla="*/ 86 w 22229"/>
                <a:gd name="connsiteY1" fmla="*/ 54322 h 102113"/>
                <a:gd name="connsiteX2" fmla="*/ 20557 w 22229"/>
                <a:gd name="connsiteY2" fmla="*/ 102113 h 10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29" h="102113">
                  <a:moveTo>
                    <a:pt x="22229" y="0"/>
                  </a:moveTo>
                  <a:cubicBezTo>
                    <a:pt x="12273" y="17205"/>
                    <a:pt x="1201" y="33693"/>
                    <a:pt x="86" y="54322"/>
                  </a:cubicBezTo>
                  <a:cubicBezTo>
                    <a:pt x="-870" y="72324"/>
                    <a:pt x="6140" y="91281"/>
                    <a:pt x="20557" y="102113"/>
                  </a:cubicBezTo>
                </a:path>
              </a:pathLst>
            </a:custGeom>
            <a:noFill/>
            <a:ln w="19050" cap="rnd">
              <a:solidFill>
                <a:srgbClr val="ED0D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3E07049-B710-4311-96FB-531D55CF91B5}"/>
                </a:ext>
              </a:extLst>
            </p:cNvPr>
            <p:cNvSpPr/>
            <p:nvPr/>
          </p:nvSpPr>
          <p:spPr>
            <a:xfrm>
              <a:off x="7189058" y="492685"/>
              <a:ext cx="75748" cy="29908"/>
            </a:xfrm>
            <a:custGeom>
              <a:avLst/>
              <a:gdLst>
                <a:gd name="connsiteX0" fmla="*/ 0 w 75748"/>
                <a:gd name="connsiteY0" fmla="*/ 29908 h 29908"/>
                <a:gd name="connsiteX1" fmla="*/ 23497 w 75748"/>
                <a:gd name="connsiteY1" fmla="*/ 8084 h 29908"/>
                <a:gd name="connsiteX2" fmla="*/ 54004 w 75748"/>
                <a:gd name="connsiteY2" fmla="*/ 517 h 29908"/>
                <a:gd name="connsiteX3" fmla="*/ 75748 w 75748"/>
                <a:gd name="connsiteY3" fmla="*/ 21306 h 29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48" h="29908">
                  <a:moveTo>
                    <a:pt x="0" y="29908"/>
                  </a:moveTo>
                  <a:cubicBezTo>
                    <a:pt x="7248" y="22023"/>
                    <a:pt x="14576" y="13978"/>
                    <a:pt x="23497" y="8084"/>
                  </a:cubicBezTo>
                  <a:cubicBezTo>
                    <a:pt x="32498" y="2190"/>
                    <a:pt x="43410" y="-1395"/>
                    <a:pt x="54004" y="517"/>
                  </a:cubicBezTo>
                  <a:cubicBezTo>
                    <a:pt x="64597" y="2429"/>
                    <a:pt x="74315" y="10712"/>
                    <a:pt x="75748" y="21306"/>
                  </a:cubicBezTo>
                </a:path>
              </a:pathLst>
            </a:custGeom>
            <a:noFill/>
            <a:ln w="19050" cap="rnd">
              <a:solidFill>
                <a:srgbClr val="ED0D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3" name="Graphic 4">
            <a:extLst>
              <a:ext uri="{FF2B5EF4-FFF2-40B4-BE49-F238E27FC236}">
                <a16:creationId xmlns:a16="http://schemas.microsoft.com/office/drawing/2014/main" id="{07DB1B0C-EB53-40EB-A3F9-D95BA444617E}"/>
              </a:ext>
            </a:extLst>
          </p:cNvPr>
          <p:cNvGrpSpPr/>
          <p:nvPr/>
        </p:nvGrpSpPr>
        <p:grpSpPr>
          <a:xfrm>
            <a:off x="8186832" y="702968"/>
            <a:ext cx="341996" cy="448622"/>
            <a:chOff x="6294607" y="71022"/>
            <a:chExt cx="558358" cy="732440"/>
          </a:xfrm>
          <a:noFill/>
        </p:grpSpPr>
        <p:grpSp>
          <p:nvGrpSpPr>
            <p:cNvPr id="104" name="Graphic 4">
              <a:extLst>
                <a:ext uri="{FF2B5EF4-FFF2-40B4-BE49-F238E27FC236}">
                  <a16:creationId xmlns:a16="http://schemas.microsoft.com/office/drawing/2014/main" id="{05501DBA-537B-4303-BE8F-E4712054F1CA}"/>
                </a:ext>
              </a:extLst>
            </p:cNvPr>
            <p:cNvGrpSpPr/>
            <p:nvPr/>
          </p:nvGrpSpPr>
          <p:grpSpPr>
            <a:xfrm>
              <a:off x="6294607" y="71022"/>
              <a:ext cx="558358" cy="732440"/>
              <a:chOff x="6294607" y="71022"/>
              <a:chExt cx="558358" cy="732440"/>
            </a:xfrm>
            <a:noFill/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969AED7-859D-4618-8E18-08A19A8DBB72}"/>
                  </a:ext>
                </a:extLst>
              </p:cNvPr>
              <p:cNvSpPr/>
              <p:nvPr/>
            </p:nvSpPr>
            <p:spPr>
              <a:xfrm>
                <a:off x="6294607" y="78934"/>
                <a:ext cx="92678" cy="671701"/>
              </a:xfrm>
              <a:custGeom>
                <a:avLst/>
                <a:gdLst>
                  <a:gd name="connsiteX0" fmla="*/ 92678 w 92678"/>
                  <a:gd name="connsiteY0" fmla="*/ 0 h 671701"/>
                  <a:gd name="connsiteX1" fmla="*/ 65199 w 92678"/>
                  <a:gd name="connsiteY1" fmla="*/ 61013 h 671701"/>
                  <a:gd name="connsiteX2" fmla="*/ 55083 w 92678"/>
                  <a:gd name="connsiteY2" fmla="*/ 149745 h 671701"/>
                  <a:gd name="connsiteX3" fmla="*/ 840 w 92678"/>
                  <a:gd name="connsiteY3" fmla="*/ 625185 h 671701"/>
                  <a:gd name="connsiteX4" fmla="*/ 9602 w 92678"/>
                  <a:gd name="connsiteY4" fmla="*/ 671702 h 671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678" h="671701">
                    <a:moveTo>
                      <a:pt x="92678" y="0"/>
                    </a:moveTo>
                    <a:cubicBezTo>
                      <a:pt x="69181" y="13700"/>
                      <a:pt x="67907" y="37436"/>
                      <a:pt x="65199" y="61013"/>
                    </a:cubicBezTo>
                    <a:cubicBezTo>
                      <a:pt x="61853" y="90564"/>
                      <a:pt x="58428" y="120194"/>
                      <a:pt x="55083" y="149745"/>
                    </a:cubicBezTo>
                    <a:cubicBezTo>
                      <a:pt x="37002" y="308252"/>
                      <a:pt x="18921" y="466758"/>
                      <a:pt x="840" y="625185"/>
                    </a:cubicBezTo>
                    <a:cubicBezTo>
                      <a:pt x="-1151" y="642788"/>
                      <a:pt x="-116" y="660312"/>
                      <a:pt x="9602" y="671702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DADAC470-5E80-4240-B519-870EA5254D55}"/>
                  </a:ext>
                </a:extLst>
              </p:cNvPr>
              <p:cNvSpPr/>
              <p:nvPr/>
            </p:nvSpPr>
            <p:spPr>
              <a:xfrm>
                <a:off x="6387285" y="71022"/>
                <a:ext cx="430994" cy="36109"/>
              </a:xfrm>
              <a:custGeom>
                <a:avLst/>
                <a:gdLst>
                  <a:gd name="connsiteX0" fmla="*/ 430995 w 430994"/>
                  <a:gd name="connsiteY0" fmla="*/ 36109 h 36109"/>
                  <a:gd name="connsiteX1" fmla="*/ 389337 w 430994"/>
                  <a:gd name="connsiteY1" fmla="*/ 11577 h 36109"/>
                  <a:gd name="connsiteX2" fmla="*/ 284595 w 430994"/>
                  <a:gd name="connsiteY2" fmla="*/ 11497 h 36109"/>
                  <a:gd name="connsiteX3" fmla="*/ 78058 w 430994"/>
                  <a:gd name="connsiteY3" fmla="*/ 1302 h 36109"/>
                  <a:gd name="connsiteX4" fmla="*/ 0 w 430994"/>
                  <a:gd name="connsiteY4" fmla="*/ 7913 h 36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994" h="36109">
                    <a:moveTo>
                      <a:pt x="430995" y="36109"/>
                    </a:moveTo>
                    <a:cubicBezTo>
                      <a:pt x="424861" y="20657"/>
                      <a:pt x="410445" y="12054"/>
                      <a:pt x="389337" y="11577"/>
                    </a:cubicBezTo>
                    <a:cubicBezTo>
                      <a:pt x="354450" y="10780"/>
                      <a:pt x="319482" y="11497"/>
                      <a:pt x="284595" y="11497"/>
                    </a:cubicBezTo>
                    <a:cubicBezTo>
                      <a:pt x="239672" y="11497"/>
                      <a:pt x="122982" y="1302"/>
                      <a:pt x="78058" y="1302"/>
                    </a:cubicBezTo>
                    <a:cubicBezTo>
                      <a:pt x="54800" y="1302"/>
                      <a:pt x="21108" y="-4354"/>
                      <a:pt x="0" y="7913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8FE4156D-E1D0-4DCD-A8D2-0670943C9515}"/>
                  </a:ext>
                </a:extLst>
              </p:cNvPr>
              <p:cNvSpPr/>
              <p:nvPr/>
            </p:nvSpPr>
            <p:spPr>
              <a:xfrm>
                <a:off x="6745638" y="107211"/>
                <a:ext cx="76003" cy="643664"/>
              </a:xfrm>
              <a:custGeom>
                <a:avLst/>
                <a:gdLst>
                  <a:gd name="connsiteX0" fmla="*/ 0 w 76003"/>
                  <a:gd name="connsiteY0" fmla="*/ 643664 h 643664"/>
                  <a:gd name="connsiteX1" fmla="*/ 7646 w 76003"/>
                  <a:gd name="connsiteY1" fmla="*/ 622636 h 643664"/>
                  <a:gd name="connsiteX2" fmla="*/ 55039 w 76003"/>
                  <a:gd name="connsiteY2" fmla="*/ 206935 h 643664"/>
                  <a:gd name="connsiteX3" fmla="*/ 75828 w 76003"/>
                  <a:gd name="connsiteY3" fmla="*/ 24612 h 643664"/>
                  <a:gd name="connsiteX4" fmla="*/ 72642 w 76003"/>
                  <a:gd name="connsiteY4" fmla="*/ 0 h 643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003" h="643664">
                    <a:moveTo>
                      <a:pt x="0" y="643664"/>
                    </a:moveTo>
                    <a:cubicBezTo>
                      <a:pt x="4062" y="637690"/>
                      <a:pt x="6770" y="630601"/>
                      <a:pt x="7646" y="622636"/>
                    </a:cubicBezTo>
                    <a:cubicBezTo>
                      <a:pt x="23418" y="484043"/>
                      <a:pt x="39268" y="345529"/>
                      <a:pt x="55039" y="206935"/>
                    </a:cubicBezTo>
                    <a:cubicBezTo>
                      <a:pt x="61969" y="146400"/>
                      <a:pt x="71766" y="85386"/>
                      <a:pt x="75828" y="24612"/>
                    </a:cubicBezTo>
                    <a:cubicBezTo>
                      <a:pt x="76466" y="15134"/>
                      <a:pt x="75350" y="6850"/>
                      <a:pt x="72642" y="0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5C7A8D1F-9EF8-48AC-8E5A-C938F36DAC8B}"/>
                  </a:ext>
                </a:extLst>
              </p:cNvPr>
              <p:cNvSpPr/>
              <p:nvPr/>
            </p:nvSpPr>
            <p:spPr>
              <a:xfrm>
                <a:off x="6778614" y="107211"/>
                <a:ext cx="74352" cy="672498"/>
              </a:xfrm>
              <a:custGeom>
                <a:avLst/>
                <a:gdLst>
                  <a:gd name="connsiteX0" fmla="*/ 0 w 74352"/>
                  <a:gd name="connsiteY0" fmla="*/ 672498 h 672498"/>
                  <a:gd name="connsiteX1" fmla="*/ 7408 w 74352"/>
                  <a:gd name="connsiteY1" fmla="*/ 652028 h 672498"/>
                  <a:gd name="connsiteX2" fmla="*/ 53605 w 74352"/>
                  <a:gd name="connsiteY2" fmla="*/ 246920 h 672498"/>
                  <a:gd name="connsiteX3" fmla="*/ 73837 w 74352"/>
                  <a:gd name="connsiteY3" fmla="*/ 69217 h 672498"/>
                  <a:gd name="connsiteX4" fmla="*/ 70730 w 74352"/>
                  <a:gd name="connsiteY4" fmla="*/ 45242 h 672498"/>
                  <a:gd name="connsiteX5" fmla="*/ 39587 w 74352"/>
                  <a:gd name="connsiteY5" fmla="*/ 0 h 672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52" h="672498">
                    <a:moveTo>
                      <a:pt x="0" y="672498"/>
                    </a:moveTo>
                    <a:cubicBezTo>
                      <a:pt x="3903" y="666684"/>
                      <a:pt x="6531" y="659754"/>
                      <a:pt x="7408" y="652028"/>
                    </a:cubicBezTo>
                    <a:cubicBezTo>
                      <a:pt x="22780" y="517018"/>
                      <a:pt x="38233" y="381929"/>
                      <a:pt x="53605" y="246920"/>
                    </a:cubicBezTo>
                    <a:cubicBezTo>
                      <a:pt x="60296" y="187898"/>
                      <a:pt x="69854" y="128478"/>
                      <a:pt x="73837" y="69217"/>
                    </a:cubicBezTo>
                    <a:cubicBezTo>
                      <a:pt x="74474" y="59978"/>
                      <a:pt x="75350" y="50738"/>
                      <a:pt x="70730" y="45242"/>
                    </a:cubicBezTo>
                    <a:cubicBezTo>
                      <a:pt x="55437" y="26843"/>
                      <a:pt x="39587" y="0"/>
                      <a:pt x="39587" y="0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6A914154-1865-4417-9B2E-EA150972F66F}"/>
                  </a:ext>
                </a:extLst>
              </p:cNvPr>
              <p:cNvSpPr/>
              <p:nvPr/>
            </p:nvSpPr>
            <p:spPr>
              <a:xfrm>
                <a:off x="6304209" y="750716"/>
                <a:ext cx="441508" cy="24009"/>
              </a:xfrm>
              <a:custGeom>
                <a:avLst/>
                <a:gdLst>
                  <a:gd name="connsiteX0" fmla="*/ 0 w 441508"/>
                  <a:gd name="connsiteY0" fmla="*/ 0 h 24009"/>
                  <a:gd name="connsiteX1" fmla="*/ 27798 w 441508"/>
                  <a:gd name="connsiteY1" fmla="*/ 12665 h 24009"/>
                  <a:gd name="connsiteX2" fmla="*/ 105857 w 441508"/>
                  <a:gd name="connsiteY2" fmla="*/ 12744 h 24009"/>
                  <a:gd name="connsiteX3" fmla="*/ 399771 w 441508"/>
                  <a:gd name="connsiteY3" fmla="*/ 22940 h 24009"/>
                  <a:gd name="connsiteX4" fmla="*/ 441509 w 441508"/>
                  <a:gd name="connsiteY4" fmla="*/ 159 h 24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08" h="24009">
                    <a:moveTo>
                      <a:pt x="0" y="0"/>
                    </a:moveTo>
                    <a:cubicBezTo>
                      <a:pt x="5814" y="6850"/>
                      <a:pt x="14656" y="11470"/>
                      <a:pt x="27798" y="12665"/>
                    </a:cubicBezTo>
                    <a:cubicBezTo>
                      <a:pt x="53366" y="14895"/>
                      <a:pt x="80209" y="12665"/>
                      <a:pt x="105857" y="12744"/>
                    </a:cubicBezTo>
                    <a:cubicBezTo>
                      <a:pt x="179296" y="12824"/>
                      <a:pt x="326492" y="28117"/>
                      <a:pt x="399771" y="22940"/>
                    </a:cubicBezTo>
                    <a:cubicBezTo>
                      <a:pt x="416737" y="21745"/>
                      <a:pt x="432428" y="13620"/>
                      <a:pt x="441509" y="159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17A27F1D-91A8-443A-8FBF-DD0ED9FC17EE}"/>
                  </a:ext>
                </a:extLst>
              </p:cNvPr>
              <p:cNvSpPr/>
              <p:nvPr/>
            </p:nvSpPr>
            <p:spPr>
              <a:xfrm>
                <a:off x="6824891" y="172604"/>
                <a:ext cx="20549" cy="31064"/>
              </a:xfrm>
              <a:custGeom>
                <a:avLst/>
                <a:gdLst>
                  <a:gd name="connsiteX0" fmla="*/ 0 w 20549"/>
                  <a:gd name="connsiteY0" fmla="*/ 0 h 31064"/>
                  <a:gd name="connsiteX1" fmla="*/ 20550 w 20549"/>
                  <a:gd name="connsiteY1" fmla="*/ 31064 h 31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9" h="31064">
                    <a:moveTo>
                      <a:pt x="0" y="0"/>
                    </a:moveTo>
                    <a:cubicBezTo>
                      <a:pt x="6133" y="10753"/>
                      <a:pt x="12983" y="21187"/>
                      <a:pt x="20550" y="31064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0B5B0CD-6547-4983-87D1-DF65F3D03441}"/>
                  </a:ext>
                </a:extLst>
              </p:cNvPr>
              <p:cNvSpPr/>
              <p:nvPr/>
            </p:nvSpPr>
            <p:spPr>
              <a:xfrm>
                <a:off x="6819793" y="211873"/>
                <a:ext cx="20789" cy="27798"/>
              </a:xfrm>
              <a:custGeom>
                <a:avLst/>
                <a:gdLst>
                  <a:gd name="connsiteX0" fmla="*/ 0 w 20789"/>
                  <a:gd name="connsiteY0" fmla="*/ 0 h 27798"/>
                  <a:gd name="connsiteX1" fmla="*/ 20789 w 20789"/>
                  <a:gd name="connsiteY1" fmla="*/ 27798 h 27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789" h="27798">
                    <a:moveTo>
                      <a:pt x="0" y="0"/>
                    </a:moveTo>
                    <a:cubicBezTo>
                      <a:pt x="6930" y="9240"/>
                      <a:pt x="13859" y="18479"/>
                      <a:pt x="20789" y="27798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61EAA9B-C493-4DB4-9287-05A8F438A67C}"/>
                  </a:ext>
                </a:extLst>
              </p:cNvPr>
              <p:cNvSpPr/>
              <p:nvPr/>
            </p:nvSpPr>
            <p:spPr>
              <a:xfrm>
                <a:off x="6812227" y="251698"/>
                <a:ext cx="22621" cy="35444"/>
              </a:xfrm>
              <a:custGeom>
                <a:avLst/>
                <a:gdLst>
                  <a:gd name="connsiteX0" fmla="*/ 0 w 22621"/>
                  <a:gd name="connsiteY0" fmla="*/ 0 h 35444"/>
                  <a:gd name="connsiteX1" fmla="*/ 22621 w 22621"/>
                  <a:gd name="connsiteY1" fmla="*/ 35445 h 35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621" h="35444">
                    <a:moveTo>
                      <a:pt x="0" y="0"/>
                    </a:moveTo>
                    <a:cubicBezTo>
                      <a:pt x="6770" y="12266"/>
                      <a:pt x="14337" y="24134"/>
                      <a:pt x="22621" y="35445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190B55BF-20D2-4369-ACD4-938953181C71}"/>
                  </a:ext>
                </a:extLst>
              </p:cNvPr>
              <p:cNvSpPr/>
              <p:nvPr/>
            </p:nvSpPr>
            <p:spPr>
              <a:xfrm>
                <a:off x="6800836" y="305702"/>
                <a:ext cx="25807" cy="34329"/>
              </a:xfrm>
              <a:custGeom>
                <a:avLst/>
                <a:gdLst>
                  <a:gd name="connsiteX0" fmla="*/ 0 w 25807"/>
                  <a:gd name="connsiteY0" fmla="*/ 0 h 34329"/>
                  <a:gd name="connsiteX1" fmla="*/ 25807 w 25807"/>
                  <a:gd name="connsiteY1" fmla="*/ 34330 h 3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807" h="34329">
                    <a:moveTo>
                      <a:pt x="0" y="0"/>
                    </a:moveTo>
                    <a:cubicBezTo>
                      <a:pt x="8603" y="11470"/>
                      <a:pt x="17205" y="22860"/>
                      <a:pt x="25807" y="34330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3933B46-7D2B-48CB-8D4C-9A33A4FA0C3F}"/>
                  </a:ext>
                </a:extLst>
              </p:cNvPr>
              <p:cNvSpPr/>
              <p:nvPr/>
            </p:nvSpPr>
            <p:spPr>
              <a:xfrm>
                <a:off x="6797172" y="367193"/>
                <a:ext cx="22700" cy="30984"/>
              </a:xfrm>
              <a:custGeom>
                <a:avLst/>
                <a:gdLst>
                  <a:gd name="connsiteX0" fmla="*/ 0 w 22700"/>
                  <a:gd name="connsiteY0" fmla="*/ 0 h 30984"/>
                  <a:gd name="connsiteX1" fmla="*/ 22701 w 22700"/>
                  <a:gd name="connsiteY1" fmla="*/ 30984 h 30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700" h="30984">
                    <a:moveTo>
                      <a:pt x="0" y="0"/>
                    </a:moveTo>
                    <a:cubicBezTo>
                      <a:pt x="6691" y="10912"/>
                      <a:pt x="14337" y="21347"/>
                      <a:pt x="22701" y="30984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D84041B3-6438-45F0-BA37-268E855A0B7E}"/>
                  </a:ext>
                </a:extLst>
              </p:cNvPr>
              <p:cNvSpPr/>
              <p:nvPr/>
            </p:nvSpPr>
            <p:spPr>
              <a:xfrm>
                <a:off x="6789207" y="418170"/>
                <a:ext cx="28355" cy="31860"/>
              </a:xfrm>
              <a:custGeom>
                <a:avLst/>
                <a:gdLst>
                  <a:gd name="connsiteX0" fmla="*/ 0 w 28355"/>
                  <a:gd name="connsiteY0" fmla="*/ 0 h 31860"/>
                  <a:gd name="connsiteX1" fmla="*/ 28356 w 28355"/>
                  <a:gd name="connsiteY1" fmla="*/ 31861 h 3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355" h="31860">
                    <a:moveTo>
                      <a:pt x="0" y="0"/>
                    </a:moveTo>
                    <a:cubicBezTo>
                      <a:pt x="9479" y="10594"/>
                      <a:pt x="18877" y="21267"/>
                      <a:pt x="28356" y="31861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773E654-B549-42A6-B15C-467EA32B8D04}"/>
                  </a:ext>
                </a:extLst>
              </p:cNvPr>
              <p:cNvSpPr/>
              <p:nvPr/>
            </p:nvSpPr>
            <p:spPr>
              <a:xfrm>
                <a:off x="6782039" y="473130"/>
                <a:ext cx="27957" cy="35126"/>
              </a:xfrm>
              <a:custGeom>
                <a:avLst/>
                <a:gdLst>
                  <a:gd name="connsiteX0" fmla="*/ 0 w 27957"/>
                  <a:gd name="connsiteY0" fmla="*/ 0 h 35126"/>
                  <a:gd name="connsiteX1" fmla="*/ 27958 w 27957"/>
                  <a:gd name="connsiteY1" fmla="*/ 35126 h 3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957" h="35126">
                    <a:moveTo>
                      <a:pt x="0" y="0"/>
                    </a:moveTo>
                    <a:cubicBezTo>
                      <a:pt x="7567" y="12983"/>
                      <a:pt x="17045" y="24851"/>
                      <a:pt x="27958" y="35126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60768B4-C146-42BD-9795-440444216C37}"/>
                  </a:ext>
                </a:extLst>
              </p:cNvPr>
              <p:cNvSpPr/>
              <p:nvPr/>
            </p:nvSpPr>
            <p:spPr>
              <a:xfrm>
                <a:off x="6775109" y="523948"/>
                <a:ext cx="27559" cy="30506"/>
              </a:xfrm>
              <a:custGeom>
                <a:avLst/>
                <a:gdLst>
                  <a:gd name="connsiteX0" fmla="*/ 0 w 27559"/>
                  <a:gd name="connsiteY0" fmla="*/ 0 h 30506"/>
                  <a:gd name="connsiteX1" fmla="*/ 27559 w 27559"/>
                  <a:gd name="connsiteY1" fmla="*/ 30507 h 3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59" h="30506">
                    <a:moveTo>
                      <a:pt x="0" y="0"/>
                    </a:moveTo>
                    <a:cubicBezTo>
                      <a:pt x="8284" y="10912"/>
                      <a:pt x="17523" y="21187"/>
                      <a:pt x="27559" y="30507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60E0E618-08FD-4325-8E19-8FEDD0401921}"/>
                  </a:ext>
                </a:extLst>
              </p:cNvPr>
              <p:cNvSpPr/>
              <p:nvPr/>
            </p:nvSpPr>
            <p:spPr>
              <a:xfrm>
                <a:off x="6770489" y="572854"/>
                <a:ext cx="25169" cy="28913"/>
              </a:xfrm>
              <a:custGeom>
                <a:avLst/>
                <a:gdLst>
                  <a:gd name="connsiteX0" fmla="*/ 0 w 25169"/>
                  <a:gd name="connsiteY0" fmla="*/ 0 h 28913"/>
                  <a:gd name="connsiteX1" fmla="*/ 25170 w 25169"/>
                  <a:gd name="connsiteY1" fmla="*/ 28914 h 2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69" h="28913">
                    <a:moveTo>
                      <a:pt x="0" y="0"/>
                    </a:moveTo>
                    <a:cubicBezTo>
                      <a:pt x="7567" y="10355"/>
                      <a:pt x="16010" y="19993"/>
                      <a:pt x="25170" y="28914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20CFEE2-2BC3-42C1-8A34-E25297F9560D}"/>
                  </a:ext>
                </a:extLst>
              </p:cNvPr>
              <p:cNvSpPr/>
              <p:nvPr/>
            </p:nvSpPr>
            <p:spPr>
              <a:xfrm>
                <a:off x="6762205" y="622715"/>
                <a:ext cx="31860" cy="32497"/>
              </a:xfrm>
              <a:custGeom>
                <a:avLst/>
                <a:gdLst>
                  <a:gd name="connsiteX0" fmla="*/ 0 w 31860"/>
                  <a:gd name="connsiteY0" fmla="*/ 0 h 32497"/>
                  <a:gd name="connsiteX1" fmla="*/ 31861 w 31860"/>
                  <a:gd name="connsiteY1" fmla="*/ 32498 h 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860" h="32497">
                    <a:moveTo>
                      <a:pt x="0" y="0"/>
                    </a:moveTo>
                    <a:cubicBezTo>
                      <a:pt x="8602" y="12585"/>
                      <a:pt x="19435" y="23657"/>
                      <a:pt x="31861" y="32498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644C6F1-F499-4728-AEB7-260DC7059A9E}"/>
                  </a:ext>
                </a:extLst>
              </p:cNvPr>
              <p:cNvSpPr/>
              <p:nvPr/>
            </p:nvSpPr>
            <p:spPr>
              <a:xfrm>
                <a:off x="6756630" y="670188"/>
                <a:ext cx="33612" cy="33931"/>
              </a:xfrm>
              <a:custGeom>
                <a:avLst/>
                <a:gdLst>
                  <a:gd name="connsiteX0" fmla="*/ 0 w 33612"/>
                  <a:gd name="connsiteY0" fmla="*/ 0 h 33931"/>
                  <a:gd name="connsiteX1" fmla="*/ 33613 w 33612"/>
                  <a:gd name="connsiteY1" fmla="*/ 33932 h 3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612" h="33931">
                    <a:moveTo>
                      <a:pt x="0" y="0"/>
                    </a:moveTo>
                    <a:cubicBezTo>
                      <a:pt x="9877" y="12505"/>
                      <a:pt x="21187" y="23895"/>
                      <a:pt x="33613" y="33932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5092CE33-6E54-4D7B-B04B-BD9D54B25F6A}"/>
                  </a:ext>
                </a:extLst>
              </p:cNvPr>
              <p:cNvSpPr/>
              <p:nvPr/>
            </p:nvSpPr>
            <p:spPr>
              <a:xfrm>
                <a:off x="6750576" y="724829"/>
                <a:ext cx="27639" cy="34409"/>
              </a:xfrm>
              <a:custGeom>
                <a:avLst/>
                <a:gdLst>
                  <a:gd name="connsiteX0" fmla="*/ 0 w 27639"/>
                  <a:gd name="connsiteY0" fmla="*/ 0 h 34409"/>
                  <a:gd name="connsiteX1" fmla="*/ 7806 w 27639"/>
                  <a:gd name="connsiteY1" fmla="*/ 7647 h 34409"/>
                  <a:gd name="connsiteX2" fmla="*/ 27639 w 27639"/>
                  <a:gd name="connsiteY2" fmla="*/ 34409 h 3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639" h="34409">
                    <a:moveTo>
                      <a:pt x="0" y="0"/>
                    </a:moveTo>
                    <a:cubicBezTo>
                      <a:pt x="3345" y="1593"/>
                      <a:pt x="5655" y="4699"/>
                      <a:pt x="7806" y="7647"/>
                    </a:cubicBezTo>
                    <a:cubicBezTo>
                      <a:pt x="14417" y="16568"/>
                      <a:pt x="21028" y="25488"/>
                      <a:pt x="27639" y="34409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D8F1279D-231D-42B6-9724-15FF503652C5}"/>
                  </a:ext>
                </a:extLst>
              </p:cNvPr>
              <p:cNvSpPr/>
              <p:nvPr/>
            </p:nvSpPr>
            <p:spPr>
              <a:xfrm>
                <a:off x="6734964" y="760194"/>
                <a:ext cx="15133" cy="33772"/>
              </a:xfrm>
              <a:custGeom>
                <a:avLst/>
                <a:gdLst>
                  <a:gd name="connsiteX0" fmla="*/ 0 w 15133"/>
                  <a:gd name="connsiteY0" fmla="*/ 0 h 33772"/>
                  <a:gd name="connsiteX1" fmla="*/ 15134 w 15133"/>
                  <a:gd name="connsiteY1" fmla="*/ 33772 h 33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33" h="33772">
                    <a:moveTo>
                      <a:pt x="0" y="0"/>
                    </a:moveTo>
                    <a:cubicBezTo>
                      <a:pt x="3823" y="11709"/>
                      <a:pt x="8921" y="23099"/>
                      <a:pt x="15134" y="33772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C8041564-39D9-4598-B80E-8490D9783BBC}"/>
                  </a:ext>
                </a:extLst>
              </p:cNvPr>
              <p:cNvSpPr/>
              <p:nvPr/>
            </p:nvSpPr>
            <p:spPr>
              <a:xfrm>
                <a:off x="6701272" y="773576"/>
                <a:ext cx="7328" cy="25966"/>
              </a:xfrm>
              <a:custGeom>
                <a:avLst/>
                <a:gdLst>
                  <a:gd name="connsiteX0" fmla="*/ 0 w 7328"/>
                  <a:gd name="connsiteY0" fmla="*/ 0 h 25966"/>
                  <a:gd name="connsiteX1" fmla="*/ 7328 w 7328"/>
                  <a:gd name="connsiteY1" fmla="*/ 25966 h 25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28" h="25966">
                    <a:moveTo>
                      <a:pt x="0" y="0"/>
                    </a:moveTo>
                    <a:cubicBezTo>
                      <a:pt x="2469" y="8682"/>
                      <a:pt x="4859" y="17284"/>
                      <a:pt x="7328" y="25966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0EC39E45-C019-41A0-A6AF-E4DD823F12C7}"/>
                  </a:ext>
                </a:extLst>
              </p:cNvPr>
              <p:cNvSpPr/>
              <p:nvPr/>
            </p:nvSpPr>
            <p:spPr>
              <a:xfrm>
                <a:off x="6644241" y="770071"/>
                <a:ext cx="7805" cy="27559"/>
              </a:xfrm>
              <a:custGeom>
                <a:avLst/>
                <a:gdLst>
                  <a:gd name="connsiteX0" fmla="*/ 0 w 7805"/>
                  <a:gd name="connsiteY0" fmla="*/ 0 h 27559"/>
                  <a:gd name="connsiteX1" fmla="*/ 7806 w 7805"/>
                  <a:gd name="connsiteY1" fmla="*/ 27559 h 27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05" h="27559">
                    <a:moveTo>
                      <a:pt x="0" y="0"/>
                    </a:moveTo>
                    <a:cubicBezTo>
                      <a:pt x="2629" y="9160"/>
                      <a:pt x="5178" y="18320"/>
                      <a:pt x="7806" y="27559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0AA27CDC-464E-4262-BC3C-F46073AC0DE3}"/>
                  </a:ext>
                </a:extLst>
              </p:cNvPr>
              <p:cNvSpPr/>
              <p:nvPr/>
            </p:nvSpPr>
            <p:spPr>
              <a:xfrm>
                <a:off x="6592707" y="774850"/>
                <a:ext cx="13461" cy="25249"/>
              </a:xfrm>
              <a:custGeom>
                <a:avLst/>
                <a:gdLst>
                  <a:gd name="connsiteX0" fmla="*/ 0 w 13461"/>
                  <a:gd name="connsiteY0" fmla="*/ 0 h 25249"/>
                  <a:gd name="connsiteX1" fmla="*/ 13461 w 13461"/>
                  <a:gd name="connsiteY1" fmla="*/ 25250 h 2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61" h="25249">
                    <a:moveTo>
                      <a:pt x="0" y="0"/>
                    </a:moveTo>
                    <a:cubicBezTo>
                      <a:pt x="5257" y="7965"/>
                      <a:pt x="9797" y="16408"/>
                      <a:pt x="13461" y="25250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DE38CA4-75D7-4890-B03B-E26FE94D0DAA}"/>
                  </a:ext>
                </a:extLst>
              </p:cNvPr>
              <p:cNvSpPr/>
              <p:nvPr/>
            </p:nvSpPr>
            <p:spPr>
              <a:xfrm>
                <a:off x="6550252" y="771982"/>
                <a:ext cx="11310" cy="24453"/>
              </a:xfrm>
              <a:custGeom>
                <a:avLst/>
                <a:gdLst>
                  <a:gd name="connsiteX0" fmla="*/ 0 w 11310"/>
                  <a:gd name="connsiteY0" fmla="*/ 0 h 24453"/>
                  <a:gd name="connsiteX1" fmla="*/ 11311 w 11310"/>
                  <a:gd name="connsiteY1" fmla="*/ 24453 h 2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310" h="24453">
                    <a:moveTo>
                      <a:pt x="0" y="0"/>
                    </a:moveTo>
                    <a:cubicBezTo>
                      <a:pt x="4620" y="7726"/>
                      <a:pt x="8443" y="15930"/>
                      <a:pt x="11311" y="24453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57C62AE9-B52D-4327-80DB-9ABD5DA4FD66}"/>
                  </a:ext>
                </a:extLst>
              </p:cNvPr>
              <p:cNvSpPr/>
              <p:nvPr/>
            </p:nvSpPr>
            <p:spPr>
              <a:xfrm>
                <a:off x="6497204" y="765849"/>
                <a:ext cx="13301" cy="31382"/>
              </a:xfrm>
              <a:custGeom>
                <a:avLst/>
                <a:gdLst>
                  <a:gd name="connsiteX0" fmla="*/ 0 w 13301"/>
                  <a:gd name="connsiteY0" fmla="*/ 0 h 31382"/>
                  <a:gd name="connsiteX1" fmla="*/ 13302 w 13301"/>
                  <a:gd name="connsiteY1" fmla="*/ 31383 h 3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01" h="31382">
                    <a:moveTo>
                      <a:pt x="0" y="0"/>
                    </a:moveTo>
                    <a:cubicBezTo>
                      <a:pt x="4460" y="10434"/>
                      <a:pt x="8921" y="20948"/>
                      <a:pt x="13302" y="31383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69F7194-BDBA-4115-BA9D-B24441FC23D9}"/>
                  </a:ext>
                </a:extLst>
              </p:cNvPr>
              <p:cNvSpPr/>
              <p:nvPr/>
            </p:nvSpPr>
            <p:spPr>
              <a:xfrm>
                <a:off x="6441209" y="767283"/>
                <a:ext cx="13461" cy="27798"/>
              </a:xfrm>
              <a:custGeom>
                <a:avLst/>
                <a:gdLst>
                  <a:gd name="connsiteX0" fmla="*/ 0 w 13461"/>
                  <a:gd name="connsiteY0" fmla="*/ 0 h 27798"/>
                  <a:gd name="connsiteX1" fmla="*/ 13461 w 13461"/>
                  <a:gd name="connsiteY1" fmla="*/ 27798 h 27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61" h="27798">
                    <a:moveTo>
                      <a:pt x="0" y="0"/>
                    </a:moveTo>
                    <a:cubicBezTo>
                      <a:pt x="4460" y="9240"/>
                      <a:pt x="9001" y="18559"/>
                      <a:pt x="13461" y="27798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2F3F8043-12C7-4F6B-97D1-392D59E3CD94}"/>
                  </a:ext>
                </a:extLst>
              </p:cNvPr>
              <p:cNvSpPr/>
              <p:nvPr/>
            </p:nvSpPr>
            <p:spPr>
              <a:xfrm>
                <a:off x="6382267" y="766407"/>
                <a:ext cx="15213" cy="25249"/>
              </a:xfrm>
              <a:custGeom>
                <a:avLst/>
                <a:gdLst>
                  <a:gd name="connsiteX0" fmla="*/ 0 w 15213"/>
                  <a:gd name="connsiteY0" fmla="*/ 0 h 25249"/>
                  <a:gd name="connsiteX1" fmla="*/ 15213 w 15213"/>
                  <a:gd name="connsiteY1" fmla="*/ 25250 h 2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13" h="25249">
                    <a:moveTo>
                      <a:pt x="0" y="0"/>
                    </a:moveTo>
                    <a:cubicBezTo>
                      <a:pt x="5098" y="8443"/>
                      <a:pt x="10116" y="16806"/>
                      <a:pt x="15213" y="25250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4F56E79D-8E34-4B22-A5F0-CA09DAE2438F}"/>
                  </a:ext>
                </a:extLst>
              </p:cNvPr>
              <p:cNvSpPr/>
              <p:nvPr/>
            </p:nvSpPr>
            <p:spPr>
              <a:xfrm>
                <a:off x="6304288" y="750636"/>
                <a:ext cx="474325" cy="52826"/>
              </a:xfrm>
              <a:custGeom>
                <a:avLst/>
                <a:gdLst>
                  <a:gd name="connsiteX0" fmla="*/ 474325 w 474325"/>
                  <a:gd name="connsiteY0" fmla="*/ 29073 h 52826"/>
                  <a:gd name="connsiteX1" fmla="*/ 433703 w 474325"/>
                  <a:gd name="connsiteY1" fmla="*/ 51296 h 52826"/>
                  <a:gd name="connsiteX2" fmla="*/ 136602 w 474325"/>
                  <a:gd name="connsiteY2" fmla="*/ 47313 h 52826"/>
                  <a:gd name="connsiteX3" fmla="*/ 60535 w 474325"/>
                  <a:gd name="connsiteY3" fmla="*/ 47233 h 52826"/>
                  <a:gd name="connsiteX4" fmla="*/ 33454 w 474325"/>
                  <a:gd name="connsiteY4" fmla="*/ 34887 h 52826"/>
                  <a:gd name="connsiteX5" fmla="*/ 0 w 474325"/>
                  <a:gd name="connsiteY5" fmla="*/ 0 h 52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4325" h="52826">
                    <a:moveTo>
                      <a:pt x="474325" y="29073"/>
                    </a:moveTo>
                    <a:cubicBezTo>
                      <a:pt x="465484" y="42215"/>
                      <a:pt x="450270" y="50101"/>
                      <a:pt x="433703" y="51296"/>
                    </a:cubicBezTo>
                    <a:cubicBezTo>
                      <a:pt x="362335" y="56314"/>
                      <a:pt x="208130" y="47393"/>
                      <a:pt x="136602" y="47313"/>
                    </a:cubicBezTo>
                    <a:cubicBezTo>
                      <a:pt x="111592" y="47313"/>
                      <a:pt x="85466" y="49464"/>
                      <a:pt x="60535" y="47233"/>
                    </a:cubicBezTo>
                    <a:cubicBezTo>
                      <a:pt x="47711" y="46118"/>
                      <a:pt x="40383" y="40224"/>
                      <a:pt x="33454" y="34887"/>
                    </a:cubicBezTo>
                    <a:cubicBezTo>
                      <a:pt x="16249" y="21586"/>
                      <a:pt x="0" y="0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7C5CB51-E31C-4C9B-97CE-C72483703E76}"/>
                </a:ext>
              </a:extLst>
            </p:cNvPr>
            <p:cNvSpPr/>
            <p:nvPr/>
          </p:nvSpPr>
          <p:spPr>
            <a:xfrm>
              <a:off x="6400972" y="124083"/>
              <a:ext cx="372656" cy="142870"/>
            </a:xfrm>
            <a:custGeom>
              <a:avLst/>
              <a:gdLst>
                <a:gd name="connsiteX0" fmla="*/ 353667 w 372656"/>
                <a:gd name="connsiteY0" fmla="*/ 20245 h 142870"/>
                <a:gd name="connsiteX1" fmla="*/ 29804 w 372656"/>
                <a:gd name="connsiteY1" fmla="*/ 13 h 142870"/>
                <a:gd name="connsiteX2" fmla="*/ 7660 w 372656"/>
                <a:gd name="connsiteY2" fmla="*/ 19448 h 142870"/>
                <a:gd name="connsiteX3" fmla="*/ 93 w 372656"/>
                <a:gd name="connsiteY3" fmla="*/ 99100 h 142870"/>
                <a:gd name="connsiteX4" fmla="*/ 20086 w 372656"/>
                <a:gd name="connsiteY4" fmla="*/ 122597 h 142870"/>
                <a:gd name="connsiteX5" fmla="*/ 342197 w 372656"/>
                <a:gd name="connsiteY5" fmla="*/ 142829 h 142870"/>
                <a:gd name="connsiteX6" fmla="*/ 364898 w 372656"/>
                <a:gd name="connsiteY6" fmla="*/ 123473 h 142870"/>
                <a:gd name="connsiteX7" fmla="*/ 372544 w 372656"/>
                <a:gd name="connsiteY7" fmla="*/ 43662 h 142870"/>
                <a:gd name="connsiteX8" fmla="*/ 353667 w 372656"/>
                <a:gd name="connsiteY8" fmla="*/ 20245 h 14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656" h="142870">
                  <a:moveTo>
                    <a:pt x="353667" y="20245"/>
                  </a:moveTo>
                  <a:cubicBezTo>
                    <a:pt x="252191" y="9014"/>
                    <a:pt x="86993" y="2164"/>
                    <a:pt x="29804" y="13"/>
                  </a:cubicBezTo>
                  <a:cubicBezTo>
                    <a:pt x="18413" y="-385"/>
                    <a:pt x="8696" y="8138"/>
                    <a:pt x="7660" y="19448"/>
                  </a:cubicBezTo>
                  <a:lnTo>
                    <a:pt x="93" y="99100"/>
                  </a:lnTo>
                  <a:cubicBezTo>
                    <a:pt x="-1022" y="111207"/>
                    <a:pt x="7979" y="121801"/>
                    <a:pt x="20086" y="122597"/>
                  </a:cubicBezTo>
                  <a:lnTo>
                    <a:pt x="342197" y="142829"/>
                  </a:lnTo>
                  <a:cubicBezTo>
                    <a:pt x="353747" y="143546"/>
                    <a:pt x="363783" y="134943"/>
                    <a:pt x="364898" y="123473"/>
                  </a:cubicBezTo>
                  <a:lnTo>
                    <a:pt x="372544" y="43662"/>
                  </a:lnTo>
                  <a:cubicBezTo>
                    <a:pt x="373739" y="31954"/>
                    <a:pt x="365296" y="21519"/>
                    <a:pt x="353667" y="20245"/>
                  </a:cubicBezTo>
                  <a:close/>
                </a:path>
              </a:pathLst>
            </a:custGeom>
            <a:noFill/>
            <a:ln w="19050" cap="rnd">
              <a:solidFill>
                <a:srgbClr val="ED0A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BC0B137-443D-4236-9C0A-A82C62F304A1}"/>
                </a:ext>
              </a:extLst>
            </p:cNvPr>
            <p:cNvSpPr/>
            <p:nvPr/>
          </p:nvSpPr>
          <p:spPr>
            <a:xfrm>
              <a:off x="6560050" y="193314"/>
              <a:ext cx="154364" cy="14496"/>
            </a:xfrm>
            <a:custGeom>
              <a:avLst/>
              <a:gdLst>
                <a:gd name="connsiteX0" fmla="*/ 154365 w 154364"/>
                <a:gd name="connsiteY0" fmla="*/ 14497 h 14496"/>
                <a:gd name="connsiteX1" fmla="*/ 0 w 154364"/>
                <a:gd name="connsiteY1" fmla="*/ 0 h 1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364" h="14496">
                  <a:moveTo>
                    <a:pt x="154365" y="14497"/>
                  </a:moveTo>
                  <a:cubicBezTo>
                    <a:pt x="103149" y="7328"/>
                    <a:pt x="51694" y="2469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ED0A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E2C1827-EB74-449D-A2A4-973D8305B121}"/>
                </a:ext>
              </a:extLst>
            </p:cNvPr>
            <p:cNvSpPr/>
            <p:nvPr/>
          </p:nvSpPr>
          <p:spPr>
            <a:xfrm>
              <a:off x="6496886" y="187421"/>
              <a:ext cx="29152" cy="2229"/>
            </a:xfrm>
            <a:custGeom>
              <a:avLst/>
              <a:gdLst>
                <a:gd name="connsiteX0" fmla="*/ 29153 w 29152"/>
                <a:gd name="connsiteY0" fmla="*/ 2229 h 2229"/>
                <a:gd name="connsiteX1" fmla="*/ 0 w 29152"/>
                <a:gd name="connsiteY1" fmla="*/ 397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152" h="2229">
                  <a:moveTo>
                    <a:pt x="29153" y="2229"/>
                  </a:moveTo>
                  <a:cubicBezTo>
                    <a:pt x="19594" y="79"/>
                    <a:pt x="9718" y="-479"/>
                    <a:pt x="0" y="397"/>
                  </a:cubicBezTo>
                </a:path>
              </a:pathLst>
            </a:custGeom>
            <a:noFill/>
            <a:ln w="19050" cap="rnd">
              <a:solidFill>
                <a:srgbClr val="ED0A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53AB8A6-C6AC-47C4-BA0F-351D192B6E1F}"/>
                </a:ext>
              </a:extLst>
            </p:cNvPr>
            <p:cNvSpPr/>
            <p:nvPr/>
          </p:nvSpPr>
          <p:spPr>
            <a:xfrm>
              <a:off x="6651894" y="325530"/>
              <a:ext cx="85440" cy="92647"/>
            </a:xfrm>
            <a:custGeom>
              <a:avLst/>
              <a:gdLst>
                <a:gd name="connsiteX0" fmla="*/ 72556 w 85440"/>
                <a:gd name="connsiteY0" fmla="*/ 6139 h 92647"/>
                <a:gd name="connsiteX1" fmla="*/ 21579 w 85440"/>
                <a:gd name="connsiteY1" fmla="*/ 85 h 92647"/>
                <a:gd name="connsiteX2" fmla="*/ 5569 w 85440"/>
                <a:gd name="connsiteY2" fmla="*/ 13228 h 92647"/>
                <a:gd name="connsiteX3" fmla="*/ 73 w 85440"/>
                <a:gd name="connsiteY3" fmla="*/ 71214 h 92647"/>
                <a:gd name="connsiteX4" fmla="*/ 13056 w 85440"/>
                <a:gd name="connsiteY4" fmla="*/ 87145 h 92647"/>
                <a:gd name="connsiteX5" fmla="*/ 63794 w 85440"/>
                <a:gd name="connsiteY5" fmla="*/ 92561 h 92647"/>
                <a:gd name="connsiteX6" fmla="*/ 79884 w 85440"/>
                <a:gd name="connsiteY6" fmla="*/ 79418 h 92647"/>
                <a:gd name="connsiteX7" fmla="*/ 85380 w 85440"/>
                <a:gd name="connsiteY7" fmla="*/ 22069 h 92647"/>
                <a:gd name="connsiteX8" fmla="*/ 72556 w 85440"/>
                <a:gd name="connsiteY8" fmla="*/ 6139 h 9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40" h="92647">
                  <a:moveTo>
                    <a:pt x="72556" y="6139"/>
                  </a:moveTo>
                  <a:cubicBezTo>
                    <a:pt x="46829" y="2873"/>
                    <a:pt x="31137" y="1041"/>
                    <a:pt x="21579" y="85"/>
                  </a:cubicBezTo>
                  <a:cubicBezTo>
                    <a:pt x="13455" y="-791"/>
                    <a:pt x="6286" y="5183"/>
                    <a:pt x="5569" y="13228"/>
                  </a:cubicBezTo>
                  <a:lnTo>
                    <a:pt x="73" y="71214"/>
                  </a:lnTo>
                  <a:cubicBezTo>
                    <a:pt x="-723" y="79179"/>
                    <a:pt x="5091" y="86268"/>
                    <a:pt x="13056" y="87145"/>
                  </a:cubicBezTo>
                  <a:lnTo>
                    <a:pt x="63794" y="92561"/>
                  </a:lnTo>
                  <a:cubicBezTo>
                    <a:pt x="71919" y="93437"/>
                    <a:pt x="79087" y="87543"/>
                    <a:pt x="79884" y="79418"/>
                  </a:cubicBezTo>
                  <a:lnTo>
                    <a:pt x="85380" y="22069"/>
                  </a:lnTo>
                  <a:cubicBezTo>
                    <a:pt x="86097" y="14184"/>
                    <a:pt x="80362" y="7095"/>
                    <a:pt x="72556" y="6139"/>
                  </a:cubicBezTo>
                  <a:close/>
                </a:path>
              </a:pathLst>
            </a:custGeom>
            <a:noFill/>
            <a:ln w="19050" cap="rnd">
              <a:solidFill>
                <a:srgbClr val="ED0A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B917937-026C-4401-9CE1-F2D21C3B4BBF}"/>
                </a:ext>
              </a:extLst>
            </p:cNvPr>
            <p:cNvSpPr/>
            <p:nvPr/>
          </p:nvSpPr>
          <p:spPr>
            <a:xfrm>
              <a:off x="6521346" y="312148"/>
              <a:ext cx="85440" cy="92647"/>
            </a:xfrm>
            <a:custGeom>
              <a:avLst/>
              <a:gdLst>
                <a:gd name="connsiteX0" fmla="*/ 72556 w 85440"/>
                <a:gd name="connsiteY0" fmla="*/ 6139 h 92647"/>
                <a:gd name="connsiteX1" fmla="*/ 21579 w 85440"/>
                <a:gd name="connsiteY1" fmla="*/ 85 h 92647"/>
                <a:gd name="connsiteX2" fmla="*/ 5569 w 85440"/>
                <a:gd name="connsiteY2" fmla="*/ 13228 h 92647"/>
                <a:gd name="connsiteX3" fmla="*/ 73 w 85440"/>
                <a:gd name="connsiteY3" fmla="*/ 71214 h 92647"/>
                <a:gd name="connsiteX4" fmla="*/ 13056 w 85440"/>
                <a:gd name="connsiteY4" fmla="*/ 87145 h 92647"/>
                <a:gd name="connsiteX5" fmla="*/ 63794 w 85440"/>
                <a:gd name="connsiteY5" fmla="*/ 92561 h 92647"/>
                <a:gd name="connsiteX6" fmla="*/ 79884 w 85440"/>
                <a:gd name="connsiteY6" fmla="*/ 79418 h 92647"/>
                <a:gd name="connsiteX7" fmla="*/ 85380 w 85440"/>
                <a:gd name="connsiteY7" fmla="*/ 22069 h 92647"/>
                <a:gd name="connsiteX8" fmla="*/ 72556 w 85440"/>
                <a:gd name="connsiteY8" fmla="*/ 6139 h 9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40" h="92647">
                  <a:moveTo>
                    <a:pt x="72556" y="6139"/>
                  </a:moveTo>
                  <a:cubicBezTo>
                    <a:pt x="46828" y="2873"/>
                    <a:pt x="31137" y="1041"/>
                    <a:pt x="21579" y="85"/>
                  </a:cubicBezTo>
                  <a:cubicBezTo>
                    <a:pt x="13454" y="-791"/>
                    <a:pt x="6286" y="5183"/>
                    <a:pt x="5569" y="13228"/>
                  </a:cubicBezTo>
                  <a:lnTo>
                    <a:pt x="73" y="71214"/>
                  </a:lnTo>
                  <a:cubicBezTo>
                    <a:pt x="-724" y="79179"/>
                    <a:pt x="5091" y="86268"/>
                    <a:pt x="13056" y="87145"/>
                  </a:cubicBezTo>
                  <a:lnTo>
                    <a:pt x="63794" y="92561"/>
                  </a:lnTo>
                  <a:cubicBezTo>
                    <a:pt x="71919" y="93437"/>
                    <a:pt x="79087" y="87543"/>
                    <a:pt x="79884" y="79418"/>
                  </a:cubicBezTo>
                  <a:lnTo>
                    <a:pt x="85380" y="22069"/>
                  </a:lnTo>
                  <a:cubicBezTo>
                    <a:pt x="86097" y="14184"/>
                    <a:pt x="80362" y="7095"/>
                    <a:pt x="72556" y="6139"/>
                  </a:cubicBezTo>
                  <a:close/>
                </a:path>
              </a:pathLst>
            </a:custGeom>
            <a:noFill/>
            <a:ln w="19050" cap="rnd">
              <a:solidFill>
                <a:srgbClr val="ED0A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71055F6-3F9A-4D21-ADC0-F83594A852D5}"/>
                </a:ext>
              </a:extLst>
            </p:cNvPr>
            <p:cNvSpPr/>
            <p:nvPr/>
          </p:nvSpPr>
          <p:spPr>
            <a:xfrm>
              <a:off x="6391195" y="300440"/>
              <a:ext cx="85440" cy="92647"/>
            </a:xfrm>
            <a:custGeom>
              <a:avLst/>
              <a:gdLst>
                <a:gd name="connsiteX0" fmla="*/ 72556 w 85440"/>
                <a:gd name="connsiteY0" fmla="*/ 6139 h 92647"/>
                <a:gd name="connsiteX1" fmla="*/ 21579 w 85440"/>
                <a:gd name="connsiteY1" fmla="*/ 85 h 92647"/>
                <a:gd name="connsiteX2" fmla="*/ 5569 w 85440"/>
                <a:gd name="connsiteY2" fmla="*/ 13228 h 92647"/>
                <a:gd name="connsiteX3" fmla="*/ 73 w 85440"/>
                <a:gd name="connsiteY3" fmla="*/ 71214 h 92647"/>
                <a:gd name="connsiteX4" fmla="*/ 13056 w 85440"/>
                <a:gd name="connsiteY4" fmla="*/ 87145 h 92647"/>
                <a:gd name="connsiteX5" fmla="*/ 63794 w 85440"/>
                <a:gd name="connsiteY5" fmla="*/ 92561 h 92647"/>
                <a:gd name="connsiteX6" fmla="*/ 79884 w 85440"/>
                <a:gd name="connsiteY6" fmla="*/ 79418 h 92647"/>
                <a:gd name="connsiteX7" fmla="*/ 85380 w 85440"/>
                <a:gd name="connsiteY7" fmla="*/ 22069 h 92647"/>
                <a:gd name="connsiteX8" fmla="*/ 72556 w 85440"/>
                <a:gd name="connsiteY8" fmla="*/ 6139 h 9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40" h="92647">
                  <a:moveTo>
                    <a:pt x="72556" y="6139"/>
                  </a:moveTo>
                  <a:cubicBezTo>
                    <a:pt x="46828" y="2873"/>
                    <a:pt x="31137" y="1041"/>
                    <a:pt x="21579" y="85"/>
                  </a:cubicBezTo>
                  <a:cubicBezTo>
                    <a:pt x="13454" y="-791"/>
                    <a:pt x="6286" y="5183"/>
                    <a:pt x="5569" y="13228"/>
                  </a:cubicBezTo>
                  <a:lnTo>
                    <a:pt x="73" y="71214"/>
                  </a:lnTo>
                  <a:cubicBezTo>
                    <a:pt x="-724" y="79179"/>
                    <a:pt x="5091" y="86268"/>
                    <a:pt x="13056" y="87145"/>
                  </a:cubicBezTo>
                  <a:lnTo>
                    <a:pt x="63794" y="92561"/>
                  </a:lnTo>
                  <a:cubicBezTo>
                    <a:pt x="71919" y="93437"/>
                    <a:pt x="79087" y="87543"/>
                    <a:pt x="79884" y="79418"/>
                  </a:cubicBezTo>
                  <a:lnTo>
                    <a:pt x="85380" y="22069"/>
                  </a:lnTo>
                  <a:cubicBezTo>
                    <a:pt x="86097" y="14184"/>
                    <a:pt x="80441" y="7095"/>
                    <a:pt x="72556" y="6139"/>
                  </a:cubicBezTo>
                  <a:close/>
                </a:path>
              </a:pathLst>
            </a:custGeom>
            <a:noFill/>
            <a:ln w="19050" cap="rnd">
              <a:solidFill>
                <a:srgbClr val="ED0A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C35FCBE-A70D-45FD-A6DF-3A38F0C799E2}"/>
                </a:ext>
              </a:extLst>
            </p:cNvPr>
            <p:cNvSpPr/>
            <p:nvPr/>
          </p:nvSpPr>
          <p:spPr>
            <a:xfrm>
              <a:off x="6369609" y="428041"/>
              <a:ext cx="85440" cy="92647"/>
            </a:xfrm>
            <a:custGeom>
              <a:avLst/>
              <a:gdLst>
                <a:gd name="connsiteX0" fmla="*/ 72556 w 85440"/>
                <a:gd name="connsiteY0" fmla="*/ 6139 h 92647"/>
                <a:gd name="connsiteX1" fmla="*/ 21579 w 85440"/>
                <a:gd name="connsiteY1" fmla="*/ 85 h 92647"/>
                <a:gd name="connsiteX2" fmla="*/ 5569 w 85440"/>
                <a:gd name="connsiteY2" fmla="*/ 13228 h 92647"/>
                <a:gd name="connsiteX3" fmla="*/ 73 w 85440"/>
                <a:gd name="connsiteY3" fmla="*/ 71214 h 92647"/>
                <a:gd name="connsiteX4" fmla="*/ 13056 w 85440"/>
                <a:gd name="connsiteY4" fmla="*/ 87145 h 92647"/>
                <a:gd name="connsiteX5" fmla="*/ 63794 w 85440"/>
                <a:gd name="connsiteY5" fmla="*/ 92561 h 92647"/>
                <a:gd name="connsiteX6" fmla="*/ 79884 w 85440"/>
                <a:gd name="connsiteY6" fmla="*/ 79418 h 92647"/>
                <a:gd name="connsiteX7" fmla="*/ 85380 w 85440"/>
                <a:gd name="connsiteY7" fmla="*/ 22069 h 92647"/>
                <a:gd name="connsiteX8" fmla="*/ 72556 w 85440"/>
                <a:gd name="connsiteY8" fmla="*/ 6139 h 9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40" h="92647">
                  <a:moveTo>
                    <a:pt x="72556" y="6139"/>
                  </a:moveTo>
                  <a:cubicBezTo>
                    <a:pt x="46829" y="2873"/>
                    <a:pt x="31137" y="1041"/>
                    <a:pt x="21579" y="85"/>
                  </a:cubicBezTo>
                  <a:cubicBezTo>
                    <a:pt x="13455" y="-791"/>
                    <a:pt x="6286" y="5183"/>
                    <a:pt x="5569" y="13228"/>
                  </a:cubicBezTo>
                  <a:lnTo>
                    <a:pt x="73" y="71214"/>
                  </a:lnTo>
                  <a:cubicBezTo>
                    <a:pt x="-723" y="79179"/>
                    <a:pt x="5091" y="86268"/>
                    <a:pt x="13056" y="87145"/>
                  </a:cubicBezTo>
                  <a:lnTo>
                    <a:pt x="63794" y="92561"/>
                  </a:lnTo>
                  <a:cubicBezTo>
                    <a:pt x="71919" y="93437"/>
                    <a:pt x="79087" y="87543"/>
                    <a:pt x="79884" y="79418"/>
                  </a:cubicBezTo>
                  <a:lnTo>
                    <a:pt x="85380" y="22069"/>
                  </a:lnTo>
                  <a:cubicBezTo>
                    <a:pt x="86097" y="14184"/>
                    <a:pt x="80362" y="7174"/>
                    <a:pt x="72556" y="6139"/>
                  </a:cubicBezTo>
                  <a:close/>
                </a:path>
              </a:pathLst>
            </a:custGeom>
            <a:noFill/>
            <a:ln w="19050" cap="rnd">
              <a:solidFill>
                <a:srgbClr val="ED0A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067122A-BFCB-499E-9F68-D14A19551DE1}"/>
                </a:ext>
              </a:extLst>
            </p:cNvPr>
            <p:cNvSpPr/>
            <p:nvPr/>
          </p:nvSpPr>
          <p:spPr>
            <a:xfrm>
              <a:off x="6502627" y="439033"/>
              <a:ext cx="85440" cy="92647"/>
            </a:xfrm>
            <a:custGeom>
              <a:avLst/>
              <a:gdLst>
                <a:gd name="connsiteX0" fmla="*/ 72556 w 85440"/>
                <a:gd name="connsiteY0" fmla="*/ 6139 h 92647"/>
                <a:gd name="connsiteX1" fmla="*/ 21579 w 85440"/>
                <a:gd name="connsiteY1" fmla="*/ 85 h 92647"/>
                <a:gd name="connsiteX2" fmla="*/ 5569 w 85440"/>
                <a:gd name="connsiteY2" fmla="*/ 13228 h 92647"/>
                <a:gd name="connsiteX3" fmla="*/ 73 w 85440"/>
                <a:gd name="connsiteY3" fmla="*/ 71214 h 92647"/>
                <a:gd name="connsiteX4" fmla="*/ 13056 w 85440"/>
                <a:gd name="connsiteY4" fmla="*/ 87144 h 92647"/>
                <a:gd name="connsiteX5" fmla="*/ 63794 w 85440"/>
                <a:gd name="connsiteY5" fmla="*/ 92561 h 92647"/>
                <a:gd name="connsiteX6" fmla="*/ 79884 w 85440"/>
                <a:gd name="connsiteY6" fmla="*/ 79418 h 92647"/>
                <a:gd name="connsiteX7" fmla="*/ 85380 w 85440"/>
                <a:gd name="connsiteY7" fmla="*/ 22069 h 92647"/>
                <a:gd name="connsiteX8" fmla="*/ 72556 w 85440"/>
                <a:gd name="connsiteY8" fmla="*/ 6139 h 9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40" h="92647">
                  <a:moveTo>
                    <a:pt x="72556" y="6139"/>
                  </a:moveTo>
                  <a:cubicBezTo>
                    <a:pt x="46828" y="2873"/>
                    <a:pt x="31137" y="1041"/>
                    <a:pt x="21579" y="85"/>
                  </a:cubicBezTo>
                  <a:cubicBezTo>
                    <a:pt x="13454" y="-791"/>
                    <a:pt x="6286" y="5183"/>
                    <a:pt x="5569" y="13228"/>
                  </a:cubicBezTo>
                  <a:lnTo>
                    <a:pt x="73" y="71214"/>
                  </a:lnTo>
                  <a:cubicBezTo>
                    <a:pt x="-724" y="79179"/>
                    <a:pt x="5091" y="86268"/>
                    <a:pt x="13056" y="87144"/>
                  </a:cubicBezTo>
                  <a:lnTo>
                    <a:pt x="63794" y="92561"/>
                  </a:lnTo>
                  <a:cubicBezTo>
                    <a:pt x="71919" y="93437"/>
                    <a:pt x="79087" y="87543"/>
                    <a:pt x="79884" y="79418"/>
                  </a:cubicBezTo>
                  <a:lnTo>
                    <a:pt x="85380" y="22069"/>
                  </a:lnTo>
                  <a:cubicBezTo>
                    <a:pt x="86097" y="14184"/>
                    <a:pt x="80441" y="7174"/>
                    <a:pt x="72556" y="6139"/>
                  </a:cubicBezTo>
                  <a:close/>
                </a:path>
              </a:pathLst>
            </a:custGeom>
            <a:noFill/>
            <a:ln w="19050" cap="rnd">
              <a:solidFill>
                <a:srgbClr val="ED0A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0C60F8C-CEF6-4B42-8DCA-E716972AC8F0}"/>
                </a:ext>
              </a:extLst>
            </p:cNvPr>
            <p:cNvSpPr/>
            <p:nvPr/>
          </p:nvSpPr>
          <p:spPr>
            <a:xfrm>
              <a:off x="6627601" y="456955"/>
              <a:ext cx="102101" cy="217859"/>
            </a:xfrm>
            <a:custGeom>
              <a:avLst/>
              <a:gdLst>
                <a:gd name="connsiteX0" fmla="*/ 89283 w 102101"/>
                <a:gd name="connsiteY0" fmla="*/ 6139 h 217859"/>
                <a:gd name="connsiteX1" fmla="*/ 38306 w 102101"/>
                <a:gd name="connsiteY1" fmla="*/ 85 h 217859"/>
                <a:gd name="connsiteX2" fmla="*/ 22296 w 102101"/>
                <a:gd name="connsiteY2" fmla="*/ 13228 h 217859"/>
                <a:gd name="connsiteX3" fmla="*/ 73 w 102101"/>
                <a:gd name="connsiteY3" fmla="*/ 196426 h 217859"/>
                <a:gd name="connsiteX4" fmla="*/ 13056 w 102101"/>
                <a:gd name="connsiteY4" fmla="*/ 212357 h 217859"/>
                <a:gd name="connsiteX5" fmla="*/ 63794 w 102101"/>
                <a:gd name="connsiteY5" fmla="*/ 217773 h 217859"/>
                <a:gd name="connsiteX6" fmla="*/ 79884 w 102101"/>
                <a:gd name="connsiteY6" fmla="*/ 204631 h 217859"/>
                <a:gd name="connsiteX7" fmla="*/ 102027 w 102101"/>
                <a:gd name="connsiteY7" fmla="*/ 22069 h 217859"/>
                <a:gd name="connsiteX8" fmla="*/ 89283 w 102101"/>
                <a:gd name="connsiteY8" fmla="*/ 6139 h 21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101" h="217859">
                  <a:moveTo>
                    <a:pt x="89283" y="6139"/>
                  </a:moveTo>
                  <a:cubicBezTo>
                    <a:pt x="63555" y="2873"/>
                    <a:pt x="47864" y="1041"/>
                    <a:pt x="38306" y="85"/>
                  </a:cubicBezTo>
                  <a:cubicBezTo>
                    <a:pt x="30181" y="-791"/>
                    <a:pt x="23013" y="5183"/>
                    <a:pt x="22296" y="13228"/>
                  </a:cubicBezTo>
                  <a:lnTo>
                    <a:pt x="73" y="196426"/>
                  </a:lnTo>
                  <a:cubicBezTo>
                    <a:pt x="-724" y="204392"/>
                    <a:pt x="5091" y="211481"/>
                    <a:pt x="13056" y="212357"/>
                  </a:cubicBezTo>
                  <a:lnTo>
                    <a:pt x="63794" y="217773"/>
                  </a:lnTo>
                  <a:cubicBezTo>
                    <a:pt x="71919" y="218649"/>
                    <a:pt x="79087" y="212755"/>
                    <a:pt x="79884" y="204631"/>
                  </a:cubicBezTo>
                  <a:lnTo>
                    <a:pt x="102027" y="22069"/>
                  </a:lnTo>
                  <a:cubicBezTo>
                    <a:pt x="102823" y="14184"/>
                    <a:pt x="97168" y="7095"/>
                    <a:pt x="89283" y="6139"/>
                  </a:cubicBezTo>
                  <a:close/>
                </a:path>
              </a:pathLst>
            </a:custGeom>
            <a:noFill/>
            <a:ln w="19050" cap="rnd">
              <a:solidFill>
                <a:srgbClr val="ED0A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1A06060-2BB2-46C9-AF48-F131ABA1B3DC}"/>
                </a:ext>
              </a:extLst>
            </p:cNvPr>
            <p:cNvSpPr/>
            <p:nvPr/>
          </p:nvSpPr>
          <p:spPr>
            <a:xfrm>
              <a:off x="6355192" y="561697"/>
              <a:ext cx="85441" cy="92647"/>
            </a:xfrm>
            <a:custGeom>
              <a:avLst/>
              <a:gdLst>
                <a:gd name="connsiteX0" fmla="*/ 72556 w 85441"/>
                <a:gd name="connsiteY0" fmla="*/ 6139 h 92647"/>
                <a:gd name="connsiteX1" fmla="*/ 21579 w 85441"/>
                <a:gd name="connsiteY1" fmla="*/ 85 h 92647"/>
                <a:gd name="connsiteX2" fmla="*/ 5569 w 85441"/>
                <a:gd name="connsiteY2" fmla="*/ 13228 h 92647"/>
                <a:gd name="connsiteX3" fmla="*/ 73 w 85441"/>
                <a:gd name="connsiteY3" fmla="*/ 71214 h 92647"/>
                <a:gd name="connsiteX4" fmla="*/ 13056 w 85441"/>
                <a:gd name="connsiteY4" fmla="*/ 87145 h 92647"/>
                <a:gd name="connsiteX5" fmla="*/ 63794 w 85441"/>
                <a:gd name="connsiteY5" fmla="*/ 92561 h 92647"/>
                <a:gd name="connsiteX6" fmla="*/ 79884 w 85441"/>
                <a:gd name="connsiteY6" fmla="*/ 79418 h 92647"/>
                <a:gd name="connsiteX7" fmla="*/ 85380 w 85441"/>
                <a:gd name="connsiteY7" fmla="*/ 22069 h 92647"/>
                <a:gd name="connsiteX8" fmla="*/ 72556 w 85441"/>
                <a:gd name="connsiteY8" fmla="*/ 6139 h 9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41" h="92647">
                  <a:moveTo>
                    <a:pt x="72556" y="6139"/>
                  </a:moveTo>
                  <a:cubicBezTo>
                    <a:pt x="46829" y="2873"/>
                    <a:pt x="31137" y="1041"/>
                    <a:pt x="21579" y="85"/>
                  </a:cubicBezTo>
                  <a:cubicBezTo>
                    <a:pt x="13455" y="-791"/>
                    <a:pt x="6286" y="5183"/>
                    <a:pt x="5569" y="13228"/>
                  </a:cubicBezTo>
                  <a:lnTo>
                    <a:pt x="73" y="71214"/>
                  </a:lnTo>
                  <a:cubicBezTo>
                    <a:pt x="-723" y="79179"/>
                    <a:pt x="5091" y="86268"/>
                    <a:pt x="13056" y="87145"/>
                  </a:cubicBezTo>
                  <a:lnTo>
                    <a:pt x="63794" y="92561"/>
                  </a:lnTo>
                  <a:cubicBezTo>
                    <a:pt x="71919" y="93437"/>
                    <a:pt x="79087" y="87543"/>
                    <a:pt x="79884" y="79418"/>
                  </a:cubicBezTo>
                  <a:lnTo>
                    <a:pt x="85380" y="22069"/>
                  </a:lnTo>
                  <a:cubicBezTo>
                    <a:pt x="86097" y="14184"/>
                    <a:pt x="80442" y="7174"/>
                    <a:pt x="72556" y="6139"/>
                  </a:cubicBezTo>
                  <a:close/>
                </a:path>
              </a:pathLst>
            </a:custGeom>
            <a:noFill/>
            <a:ln w="19050" cap="rnd">
              <a:solidFill>
                <a:srgbClr val="ED0A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404CFA3-FCA0-428A-AB3D-D8BF0BA31022}"/>
                </a:ext>
              </a:extLst>
            </p:cNvPr>
            <p:cNvSpPr/>
            <p:nvPr/>
          </p:nvSpPr>
          <p:spPr>
            <a:xfrm>
              <a:off x="6488290" y="572689"/>
              <a:ext cx="85428" cy="92647"/>
            </a:xfrm>
            <a:custGeom>
              <a:avLst/>
              <a:gdLst>
                <a:gd name="connsiteX0" fmla="*/ 72556 w 85428"/>
                <a:gd name="connsiteY0" fmla="*/ 6139 h 92647"/>
                <a:gd name="connsiteX1" fmla="*/ 21579 w 85428"/>
                <a:gd name="connsiteY1" fmla="*/ 85 h 92647"/>
                <a:gd name="connsiteX2" fmla="*/ 5569 w 85428"/>
                <a:gd name="connsiteY2" fmla="*/ 13228 h 92647"/>
                <a:gd name="connsiteX3" fmla="*/ 73 w 85428"/>
                <a:gd name="connsiteY3" fmla="*/ 71214 h 92647"/>
                <a:gd name="connsiteX4" fmla="*/ 13056 w 85428"/>
                <a:gd name="connsiteY4" fmla="*/ 87144 h 92647"/>
                <a:gd name="connsiteX5" fmla="*/ 63794 w 85428"/>
                <a:gd name="connsiteY5" fmla="*/ 92561 h 92647"/>
                <a:gd name="connsiteX6" fmla="*/ 79884 w 85428"/>
                <a:gd name="connsiteY6" fmla="*/ 79418 h 92647"/>
                <a:gd name="connsiteX7" fmla="*/ 85380 w 85428"/>
                <a:gd name="connsiteY7" fmla="*/ 22069 h 92647"/>
                <a:gd name="connsiteX8" fmla="*/ 72556 w 85428"/>
                <a:gd name="connsiteY8" fmla="*/ 6139 h 9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28" h="92647">
                  <a:moveTo>
                    <a:pt x="72556" y="6139"/>
                  </a:moveTo>
                  <a:cubicBezTo>
                    <a:pt x="46828" y="2873"/>
                    <a:pt x="31137" y="1041"/>
                    <a:pt x="21579" y="85"/>
                  </a:cubicBezTo>
                  <a:cubicBezTo>
                    <a:pt x="13454" y="-791"/>
                    <a:pt x="6286" y="5183"/>
                    <a:pt x="5569" y="13228"/>
                  </a:cubicBezTo>
                  <a:lnTo>
                    <a:pt x="73" y="71214"/>
                  </a:lnTo>
                  <a:cubicBezTo>
                    <a:pt x="-724" y="79179"/>
                    <a:pt x="5091" y="86268"/>
                    <a:pt x="13056" y="87144"/>
                  </a:cubicBezTo>
                  <a:lnTo>
                    <a:pt x="63794" y="92561"/>
                  </a:lnTo>
                  <a:cubicBezTo>
                    <a:pt x="71919" y="93437"/>
                    <a:pt x="79087" y="87543"/>
                    <a:pt x="79884" y="79418"/>
                  </a:cubicBezTo>
                  <a:lnTo>
                    <a:pt x="85380" y="22069"/>
                  </a:lnTo>
                  <a:cubicBezTo>
                    <a:pt x="86017" y="14184"/>
                    <a:pt x="80362" y="7174"/>
                    <a:pt x="72556" y="6139"/>
                  </a:cubicBezTo>
                  <a:close/>
                </a:path>
              </a:pathLst>
            </a:custGeom>
            <a:noFill/>
            <a:ln w="19050" cap="rnd">
              <a:solidFill>
                <a:srgbClr val="ED0A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2" name="Graphic 4">
            <a:extLst>
              <a:ext uri="{FF2B5EF4-FFF2-40B4-BE49-F238E27FC236}">
                <a16:creationId xmlns:a16="http://schemas.microsoft.com/office/drawing/2014/main" id="{77023CE3-BFB9-41B4-B6E2-568432A3BB50}"/>
              </a:ext>
            </a:extLst>
          </p:cNvPr>
          <p:cNvGrpSpPr/>
          <p:nvPr/>
        </p:nvGrpSpPr>
        <p:grpSpPr>
          <a:xfrm>
            <a:off x="6491426" y="1183244"/>
            <a:ext cx="563509" cy="622623"/>
            <a:chOff x="3526610" y="855142"/>
            <a:chExt cx="920010" cy="1016522"/>
          </a:xfrm>
          <a:noFill/>
        </p:grpSpPr>
        <p:grpSp>
          <p:nvGrpSpPr>
            <p:cNvPr id="143" name="Graphic 4">
              <a:extLst>
                <a:ext uri="{FF2B5EF4-FFF2-40B4-BE49-F238E27FC236}">
                  <a16:creationId xmlns:a16="http://schemas.microsoft.com/office/drawing/2014/main" id="{F0E72E47-3311-484C-83AE-7720C8806F1C}"/>
                </a:ext>
              </a:extLst>
            </p:cNvPr>
            <p:cNvGrpSpPr/>
            <p:nvPr/>
          </p:nvGrpSpPr>
          <p:grpSpPr>
            <a:xfrm>
              <a:off x="3526610" y="855142"/>
              <a:ext cx="920010" cy="1016522"/>
              <a:chOff x="3526610" y="855142"/>
              <a:chExt cx="920010" cy="1016522"/>
            </a:xfrm>
            <a:noFill/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2B216CCB-6289-428F-86CF-CCFF6DDC447C}"/>
                  </a:ext>
                </a:extLst>
              </p:cNvPr>
              <p:cNvSpPr/>
              <p:nvPr/>
            </p:nvSpPr>
            <p:spPr>
              <a:xfrm>
                <a:off x="3954647" y="855298"/>
                <a:ext cx="491974" cy="720607"/>
              </a:xfrm>
              <a:custGeom>
                <a:avLst/>
                <a:gdLst>
                  <a:gd name="connsiteX0" fmla="*/ 0 w 491974"/>
                  <a:gd name="connsiteY0" fmla="*/ 0 h 720607"/>
                  <a:gd name="connsiteX1" fmla="*/ 67385 w 491974"/>
                  <a:gd name="connsiteY1" fmla="*/ 53685 h 720607"/>
                  <a:gd name="connsiteX2" fmla="*/ 131266 w 491974"/>
                  <a:gd name="connsiteY2" fmla="*/ 149347 h 720607"/>
                  <a:gd name="connsiteX3" fmla="*/ 473449 w 491974"/>
                  <a:gd name="connsiteY3" fmla="*/ 662143 h 720607"/>
                  <a:gd name="connsiteX4" fmla="*/ 490893 w 491974"/>
                  <a:gd name="connsiteY4" fmla="*/ 720608 h 72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974" h="720607">
                    <a:moveTo>
                      <a:pt x="0" y="0"/>
                    </a:moveTo>
                    <a:cubicBezTo>
                      <a:pt x="35047" y="1832"/>
                      <a:pt x="50419" y="28276"/>
                      <a:pt x="67385" y="53685"/>
                    </a:cubicBezTo>
                    <a:cubicBezTo>
                      <a:pt x="88652" y="85546"/>
                      <a:pt x="109919" y="117486"/>
                      <a:pt x="131266" y="149347"/>
                    </a:cubicBezTo>
                    <a:cubicBezTo>
                      <a:pt x="245327" y="320279"/>
                      <a:pt x="359388" y="491211"/>
                      <a:pt x="473449" y="662143"/>
                    </a:cubicBezTo>
                    <a:cubicBezTo>
                      <a:pt x="486114" y="681101"/>
                      <a:pt x="495194" y="701810"/>
                      <a:pt x="490893" y="720608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631189F8-51FF-439B-8B6E-55F12AA6AA04}"/>
                  </a:ext>
                </a:extLst>
              </p:cNvPr>
              <p:cNvSpPr/>
              <p:nvPr/>
            </p:nvSpPr>
            <p:spPr>
              <a:xfrm>
                <a:off x="4017810" y="988874"/>
                <a:ext cx="319084" cy="472811"/>
              </a:xfrm>
              <a:custGeom>
                <a:avLst/>
                <a:gdLst>
                  <a:gd name="connsiteX0" fmla="*/ 319084 w 319084"/>
                  <a:gd name="connsiteY0" fmla="*/ 472812 h 472811"/>
                  <a:gd name="connsiteX1" fmla="*/ 0 w 319084"/>
                  <a:gd name="connsiteY1" fmla="*/ 0 h 472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9084" h="472811">
                    <a:moveTo>
                      <a:pt x="319084" y="472812"/>
                    </a:moveTo>
                    <a:cubicBezTo>
                      <a:pt x="309685" y="458952"/>
                      <a:pt x="9399" y="13939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79E653B-9AD6-47C0-8779-1E470746FF39}"/>
                  </a:ext>
                </a:extLst>
              </p:cNvPr>
              <p:cNvSpPr/>
              <p:nvPr/>
            </p:nvSpPr>
            <p:spPr>
              <a:xfrm>
                <a:off x="3807940" y="1148559"/>
                <a:ext cx="242473" cy="209837"/>
              </a:xfrm>
              <a:custGeom>
                <a:avLst/>
                <a:gdLst>
                  <a:gd name="connsiteX0" fmla="*/ 181036 w 242473"/>
                  <a:gd name="connsiteY0" fmla="*/ 15150 h 209837"/>
                  <a:gd name="connsiteX1" fmla="*/ 181594 w 242473"/>
                  <a:gd name="connsiteY1" fmla="*/ 194445 h 209837"/>
                  <a:gd name="connsiteX2" fmla="*/ 61798 w 242473"/>
                  <a:gd name="connsiteY2" fmla="*/ 14911 h 209837"/>
                  <a:gd name="connsiteX3" fmla="*/ 131732 w 242473"/>
                  <a:gd name="connsiteY3" fmla="*/ 414 h 209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473" h="209837">
                    <a:moveTo>
                      <a:pt x="181036" y="15150"/>
                    </a:moveTo>
                    <a:cubicBezTo>
                      <a:pt x="248262" y="51391"/>
                      <a:pt x="276220" y="143787"/>
                      <a:pt x="181594" y="194445"/>
                    </a:cubicBezTo>
                    <a:cubicBezTo>
                      <a:pt x="55267" y="262070"/>
                      <a:pt x="-82849" y="89385"/>
                      <a:pt x="61798" y="14911"/>
                    </a:cubicBezTo>
                    <a:cubicBezTo>
                      <a:pt x="85534" y="2724"/>
                      <a:pt x="109430" y="-1418"/>
                      <a:pt x="131732" y="414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112327C7-54D2-4EC6-9D64-4523E1DD47AF}"/>
                  </a:ext>
                </a:extLst>
              </p:cNvPr>
              <p:cNvSpPr/>
              <p:nvPr/>
            </p:nvSpPr>
            <p:spPr>
              <a:xfrm>
                <a:off x="3856118" y="1070596"/>
                <a:ext cx="93909" cy="207333"/>
              </a:xfrm>
              <a:custGeom>
                <a:avLst/>
                <a:gdLst>
                  <a:gd name="connsiteX0" fmla="*/ 0 w 93909"/>
                  <a:gd name="connsiteY0" fmla="*/ 178977 h 207333"/>
                  <a:gd name="connsiteX1" fmla="*/ 93909 w 93909"/>
                  <a:gd name="connsiteY1" fmla="*/ 207333 h 207333"/>
                  <a:gd name="connsiteX2" fmla="*/ 77740 w 93909"/>
                  <a:gd name="connsiteY2" fmla="*/ 0 h 20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909" h="207333">
                    <a:moveTo>
                      <a:pt x="0" y="178977"/>
                    </a:moveTo>
                    <a:cubicBezTo>
                      <a:pt x="31303" y="188456"/>
                      <a:pt x="62606" y="197934"/>
                      <a:pt x="93909" y="207333"/>
                    </a:cubicBezTo>
                    <a:cubicBezTo>
                      <a:pt x="88493" y="138195"/>
                      <a:pt x="83156" y="69058"/>
                      <a:pt x="77740" y="0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5430936-0652-42BA-A2E9-9C02BE953704}"/>
                  </a:ext>
                </a:extLst>
              </p:cNvPr>
              <p:cNvSpPr/>
              <p:nvPr/>
            </p:nvSpPr>
            <p:spPr>
              <a:xfrm>
                <a:off x="3553441" y="855142"/>
                <a:ext cx="401285" cy="232419"/>
              </a:xfrm>
              <a:custGeom>
                <a:avLst/>
                <a:gdLst>
                  <a:gd name="connsiteX0" fmla="*/ 239 w 401285"/>
                  <a:gd name="connsiteY0" fmla="*/ 232420 h 232419"/>
                  <a:gd name="connsiteX1" fmla="*/ 33454 w 401285"/>
                  <a:gd name="connsiteY1" fmla="*/ 179770 h 232419"/>
                  <a:gd name="connsiteX2" fmla="*/ 153489 w 401285"/>
                  <a:gd name="connsiteY2" fmla="*/ 117960 h 232419"/>
                  <a:gd name="connsiteX3" fmla="*/ 307933 w 401285"/>
                  <a:gd name="connsiteY3" fmla="*/ 38468 h 232419"/>
                  <a:gd name="connsiteX4" fmla="*/ 401285 w 401285"/>
                  <a:gd name="connsiteY4" fmla="*/ 76 h 2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285" h="232419">
                    <a:moveTo>
                      <a:pt x="239" y="232420"/>
                    </a:moveTo>
                    <a:cubicBezTo>
                      <a:pt x="-1832" y="211073"/>
                      <a:pt x="9559" y="192753"/>
                      <a:pt x="33454" y="179770"/>
                    </a:cubicBezTo>
                    <a:cubicBezTo>
                      <a:pt x="72961" y="158344"/>
                      <a:pt x="113504" y="138590"/>
                      <a:pt x="153489" y="117960"/>
                    </a:cubicBezTo>
                    <a:cubicBezTo>
                      <a:pt x="204944" y="91436"/>
                      <a:pt x="256399" y="64992"/>
                      <a:pt x="307933" y="38468"/>
                    </a:cubicBezTo>
                    <a:cubicBezTo>
                      <a:pt x="334537" y="24768"/>
                      <a:pt x="369902" y="-1597"/>
                      <a:pt x="401285" y="76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A18DA1A-F1F1-4AC8-A629-9D47D1FC9BA4}"/>
                  </a:ext>
                </a:extLst>
              </p:cNvPr>
              <p:cNvSpPr/>
              <p:nvPr/>
            </p:nvSpPr>
            <p:spPr>
              <a:xfrm>
                <a:off x="3553681" y="1087642"/>
                <a:ext cx="462377" cy="694720"/>
              </a:xfrm>
              <a:custGeom>
                <a:avLst/>
                <a:gdLst>
                  <a:gd name="connsiteX0" fmla="*/ 462377 w 462377"/>
                  <a:gd name="connsiteY0" fmla="*/ 694721 h 694720"/>
                  <a:gd name="connsiteX1" fmla="*/ 441270 w 462377"/>
                  <a:gd name="connsiteY1" fmla="*/ 675127 h 694720"/>
                  <a:gd name="connsiteX2" fmla="*/ 142098 w 462377"/>
                  <a:gd name="connsiteY2" fmla="*/ 226768 h 694720"/>
                  <a:gd name="connsiteX3" fmla="*/ 10833 w 462377"/>
                  <a:gd name="connsiteY3" fmla="*/ 30108 h 694720"/>
                  <a:gd name="connsiteX4" fmla="*/ 0 w 462377"/>
                  <a:gd name="connsiteY4" fmla="*/ 0 h 694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377" h="694720">
                    <a:moveTo>
                      <a:pt x="462377" y="694721"/>
                    </a:moveTo>
                    <a:cubicBezTo>
                      <a:pt x="454253" y="690181"/>
                      <a:pt x="447005" y="683729"/>
                      <a:pt x="441270" y="675127"/>
                    </a:cubicBezTo>
                    <a:cubicBezTo>
                      <a:pt x="341546" y="525700"/>
                      <a:pt x="241822" y="376194"/>
                      <a:pt x="142098" y="226768"/>
                    </a:cubicBezTo>
                    <a:cubicBezTo>
                      <a:pt x="98529" y="161454"/>
                      <a:pt x="51375" y="97334"/>
                      <a:pt x="10833" y="30108"/>
                    </a:cubicBezTo>
                    <a:cubicBezTo>
                      <a:pt x="4540" y="19594"/>
                      <a:pt x="956" y="9479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248959D5-9222-40DB-954E-2B18D534EF81}"/>
                  </a:ext>
                </a:extLst>
              </p:cNvPr>
              <p:cNvSpPr/>
              <p:nvPr/>
            </p:nvSpPr>
            <p:spPr>
              <a:xfrm>
                <a:off x="3526610" y="1064702"/>
                <a:ext cx="462764" cy="799144"/>
              </a:xfrm>
              <a:custGeom>
                <a:avLst/>
                <a:gdLst>
                  <a:gd name="connsiteX0" fmla="*/ 462765 w 462764"/>
                  <a:gd name="connsiteY0" fmla="*/ 799144 h 799144"/>
                  <a:gd name="connsiteX1" fmla="*/ 441657 w 462764"/>
                  <a:gd name="connsiteY1" fmla="*/ 779550 h 799144"/>
                  <a:gd name="connsiteX2" fmla="*/ 142486 w 462764"/>
                  <a:gd name="connsiteY2" fmla="*/ 331191 h 799144"/>
                  <a:gd name="connsiteX3" fmla="*/ 11220 w 462764"/>
                  <a:gd name="connsiteY3" fmla="*/ 134532 h 799144"/>
                  <a:gd name="connsiteX4" fmla="*/ 387 w 462764"/>
                  <a:gd name="connsiteY4" fmla="*/ 104423 h 799144"/>
                  <a:gd name="connsiteX5" fmla="*/ 32567 w 462764"/>
                  <a:gd name="connsiteY5" fmla="*/ 0 h 799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2764" h="799144">
                    <a:moveTo>
                      <a:pt x="462765" y="799144"/>
                    </a:moveTo>
                    <a:cubicBezTo>
                      <a:pt x="454640" y="794604"/>
                      <a:pt x="447392" y="788152"/>
                      <a:pt x="441657" y="779550"/>
                    </a:cubicBezTo>
                    <a:cubicBezTo>
                      <a:pt x="341933" y="630124"/>
                      <a:pt x="242210" y="480618"/>
                      <a:pt x="142486" y="331191"/>
                    </a:cubicBezTo>
                    <a:cubicBezTo>
                      <a:pt x="98916" y="265877"/>
                      <a:pt x="51763" y="201757"/>
                      <a:pt x="11220" y="134532"/>
                    </a:cubicBezTo>
                    <a:cubicBezTo>
                      <a:pt x="4928" y="124018"/>
                      <a:pt x="-1684" y="113742"/>
                      <a:pt x="387" y="104423"/>
                    </a:cubicBezTo>
                    <a:cubicBezTo>
                      <a:pt x="7237" y="73518"/>
                      <a:pt x="32567" y="0"/>
                      <a:pt x="32567" y="0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F99386A1-B1A4-401A-9BF4-EC8F2DF1C915}"/>
                  </a:ext>
                </a:extLst>
              </p:cNvPr>
              <p:cNvSpPr/>
              <p:nvPr/>
            </p:nvSpPr>
            <p:spPr>
              <a:xfrm>
                <a:off x="3989375" y="1575985"/>
                <a:ext cx="456084" cy="295679"/>
              </a:xfrm>
              <a:custGeom>
                <a:avLst/>
                <a:gdLst>
                  <a:gd name="connsiteX0" fmla="*/ 0 w 456084"/>
                  <a:gd name="connsiteY0" fmla="*/ 287861 h 295679"/>
                  <a:gd name="connsiteX1" fmla="*/ 61172 w 456084"/>
                  <a:gd name="connsiteY1" fmla="*/ 289374 h 295679"/>
                  <a:gd name="connsiteX2" fmla="*/ 315659 w 456084"/>
                  <a:gd name="connsiteY2" fmla="*/ 158427 h 295679"/>
                  <a:gd name="connsiteX3" fmla="*/ 405028 w 456084"/>
                  <a:gd name="connsiteY3" fmla="*/ 112388 h 295679"/>
                  <a:gd name="connsiteX4" fmla="*/ 429402 w 456084"/>
                  <a:gd name="connsiteY4" fmla="*/ 81484 h 295679"/>
                  <a:gd name="connsiteX5" fmla="*/ 456085 w 456084"/>
                  <a:gd name="connsiteY5" fmla="*/ 0 h 295679"/>
                  <a:gd name="connsiteX6" fmla="*/ 431712 w 456084"/>
                  <a:gd name="connsiteY6" fmla="*/ 30905 h 295679"/>
                  <a:gd name="connsiteX7" fmla="*/ 342342 w 456084"/>
                  <a:gd name="connsiteY7" fmla="*/ 76943 h 295679"/>
                  <a:gd name="connsiteX8" fmla="*/ 87856 w 456084"/>
                  <a:gd name="connsiteY8" fmla="*/ 207891 h 295679"/>
                  <a:gd name="connsiteX9" fmla="*/ 26683 w 456084"/>
                  <a:gd name="connsiteY9" fmla="*/ 206377 h 29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6084" h="295679">
                    <a:moveTo>
                      <a:pt x="0" y="287861"/>
                    </a:moveTo>
                    <a:cubicBezTo>
                      <a:pt x="18240" y="297977"/>
                      <a:pt x="41021" y="298056"/>
                      <a:pt x="61172" y="289374"/>
                    </a:cubicBezTo>
                    <a:cubicBezTo>
                      <a:pt x="148152" y="252097"/>
                      <a:pt x="231468" y="201678"/>
                      <a:pt x="315659" y="158427"/>
                    </a:cubicBezTo>
                    <a:cubicBezTo>
                      <a:pt x="345051" y="143293"/>
                      <a:pt x="377071" y="130071"/>
                      <a:pt x="405028" y="112388"/>
                    </a:cubicBezTo>
                    <a:cubicBezTo>
                      <a:pt x="419366" y="103308"/>
                      <a:pt x="424543" y="91998"/>
                      <a:pt x="429402" y="81484"/>
                    </a:cubicBezTo>
                    <a:cubicBezTo>
                      <a:pt x="441588" y="55438"/>
                      <a:pt x="456085" y="0"/>
                      <a:pt x="456085" y="0"/>
                    </a:cubicBezTo>
                    <a:cubicBezTo>
                      <a:pt x="453456" y="11231"/>
                      <a:pt x="446049" y="21825"/>
                      <a:pt x="431712" y="30905"/>
                    </a:cubicBezTo>
                    <a:cubicBezTo>
                      <a:pt x="403754" y="48588"/>
                      <a:pt x="371734" y="61810"/>
                      <a:pt x="342342" y="76943"/>
                    </a:cubicBezTo>
                    <a:cubicBezTo>
                      <a:pt x="258230" y="120274"/>
                      <a:pt x="174835" y="170614"/>
                      <a:pt x="87856" y="207891"/>
                    </a:cubicBezTo>
                    <a:cubicBezTo>
                      <a:pt x="67704" y="216573"/>
                      <a:pt x="44924" y="216493"/>
                      <a:pt x="26683" y="206377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9DFFA8F-1031-45F9-972F-9595A6797F27}"/>
                  </a:ext>
                </a:extLst>
              </p:cNvPr>
              <p:cNvSpPr/>
              <p:nvPr/>
            </p:nvSpPr>
            <p:spPr>
              <a:xfrm>
                <a:off x="3961975" y="1470925"/>
                <a:ext cx="428366" cy="220475"/>
              </a:xfrm>
              <a:custGeom>
                <a:avLst/>
                <a:gdLst>
                  <a:gd name="connsiteX0" fmla="*/ 428366 w 428366"/>
                  <a:gd name="connsiteY0" fmla="*/ 0 h 220475"/>
                  <a:gd name="connsiteX1" fmla="*/ 0 w 428366"/>
                  <a:gd name="connsiteY1" fmla="*/ 220476 h 22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8366" h="220475">
                    <a:moveTo>
                      <a:pt x="428366" y="0"/>
                    </a:moveTo>
                    <a:cubicBezTo>
                      <a:pt x="285551" y="73518"/>
                      <a:pt x="142815" y="147037"/>
                      <a:pt x="0" y="220476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FB748B8-AB00-4AD2-B999-FE7F26BFE369}"/>
                  </a:ext>
                </a:extLst>
              </p:cNvPr>
              <p:cNvSpPr/>
              <p:nvPr/>
            </p:nvSpPr>
            <p:spPr>
              <a:xfrm>
                <a:off x="3604419" y="935109"/>
                <a:ext cx="428366" cy="220475"/>
              </a:xfrm>
              <a:custGeom>
                <a:avLst/>
                <a:gdLst>
                  <a:gd name="connsiteX0" fmla="*/ 428366 w 428366"/>
                  <a:gd name="connsiteY0" fmla="*/ 0 h 220475"/>
                  <a:gd name="connsiteX1" fmla="*/ 0 w 428366"/>
                  <a:gd name="connsiteY1" fmla="*/ 220476 h 22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8366" h="220475">
                    <a:moveTo>
                      <a:pt x="428366" y="0"/>
                    </a:moveTo>
                    <a:cubicBezTo>
                      <a:pt x="285551" y="73518"/>
                      <a:pt x="142815" y="147037"/>
                      <a:pt x="0" y="220476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0760950B-C894-44E6-B7FD-5690CE1CEDA4}"/>
                  </a:ext>
                </a:extLst>
              </p:cNvPr>
              <p:cNvSpPr/>
              <p:nvPr/>
            </p:nvSpPr>
            <p:spPr>
              <a:xfrm>
                <a:off x="4191225" y="1606007"/>
                <a:ext cx="63434" cy="54923"/>
              </a:xfrm>
              <a:custGeom>
                <a:avLst/>
                <a:gdLst>
                  <a:gd name="connsiteX0" fmla="*/ 16156 w 63434"/>
                  <a:gd name="connsiteY0" fmla="*/ 3910 h 54923"/>
                  <a:gd name="connsiteX1" fmla="*/ 47539 w 63434"/>
                  <a:gd name="connsiteY1" fmla="*/ 50905 h 54923"/>
                  <a:gd name="connsiteX2" fmla="*/ 16156 w 63434"/>
                  <a:gd name="connsiteY2" fmla="*/ 3910 h 54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434" h="54923">
                    <a:moveTo>
                      <a:pt x="16156" y="3910"/>
                    </a:moveTo>
                    <a:cubicBezTo>
                      <a:pt x="49689" y="-13374"/>
                      <a:pt x="84577" y="31072"/>
                      <a:pt x="47539" y="50905"/>
                    </a:cubicBezTo>
                    <a:cubicBezTo>
                      <a:pt x="14483" y="68588"/>
                      <a:pt x="-21679" y="23345"/>
                      <a:pt x="16156" y="391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CC08E465-DEB3-4505-83D0-5B3877F88B2F}"/>
                  </a:ext>
                </a:extLst>
              </p:cNvPr>
              <p:cNvSpPr/>
              <p:nvPr/>
            </p:nvSpPr>
            <p:spPr>
              <a:xfrm>
                <a:off x="4379747" y="1634051"/>
                <a:ext cx="12823" cy="62606"/>
              </a:xfrm>
              <a:custGeom>
                <a:avLst/>
                <a:gdLst>
                  <a:gd name="connsiteX0" fmla="*/ 12824 w 12823"/>
                  <a:gd name="connsiteY0" fmla="*/ 0 h 62606"/>
                  <a:gd name="connsiteX1" fmla="*/ 0 w 12823"/>
                  <a:gd name="connsiteY1" fmla="*/ 62606 h 62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3" h="62606">
                    <a:moveTo>
                      <a:pt x="12824" y="0"/>
                    </a:moveTo>
                    <a:cubicBezTo>
                      <a:pt x="7009" y="20471"/>
                      <a:pt x="2708" y="41419"/>
                      <a:pt x="0" y="62606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181FD86-3B2E-4CC5-9AAC-B225D7C15F6D}"/>
                  </a:ext>
                </a:extLst>
              </p:cNvPr>
              <p:cNvSpPr/>
              <p:nvPr/>
            </p:nvSpPr>
            <p:spPr>
              <a:xfrm>
                <a:off x="4346851" y="1646716"/>
                <a:ext cx="14018" cy="59499"/>
              </a:xfrm>
              <a:custGeom>
                <a:avLst/>
                <a:gdLst>
                  <a:gd name="connsiteX0" fmla="*/ 14019 w 14018"/>
                  <a:gd name="connsiteY0" fmla="*/ 0 h 59499"/>
                  <a:gd name="connsiteX1" fmla="*/ 0 w 14018"/>
                  <a:gd name="connsiteY1" fmla="*/ 59500 h 59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18" h="59499">
                    <a:moveTo>
                      <a:pt x="14019" y="0"/>
                    </a:moveTo>
                    <a:cubicBezTo>
                      <a:pt x="11709" y="20311"/>
                      <a:pt x="6930" y="40304"/>
                      <a:pt x="0" y="59500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6F8B00E5-CD4D-4173-A056-0085734567D0}"/>
                  </a:ext>
                </a:extLst>
              </p:cNvPr>
              <p:cNvSpPr/>
              <p:nvPr/>
            </p:nvSpPr>
            <p:spPr>
              <a:xfrm>
                <a:off x="4314751" y="1661053"/>
                <a:ext cx="9398" cy="66190"/>
              </a:xfrm>
              <a:custGeom>
                <a:avLst/>
                <a:gdLst>
                  <a:gd name="connsiteX0" fmla="*/ 9399 w 9398"/>
                  <a:gd name="connsiteY0" fmla="*/ 0 h 66190"/>
                  <a:gd name="connsiteX1" fmla="*/ 0 w 9398"/>
                  <a:gd name="connsiteY1" fmla="*/ 66191 h 66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98" h="66190">
                    <a:moveTo>
                      <a:pt x="9399" y="0"/>
                    </a:moveTo>
                    <a:cubicBezTo>
                      <a:pt x="6293" y="22064"/>
                      <a:pt x="3186" y="44127"/>
                      <a:pt x="0" y="66191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106ECB8-A81F-47FB-AC17-8B7F818B97DC}"/>
                  </a:ext>
                </a:extLst>
              </p:cNvPr>
              <p:cNvSpPr/>
              <p:nvPr/>
            </p:nvSpPr>
            <p:spPr>
              <a:xfrm>
                <a:off x="4272934" y="1688692"/>
                <a:ext cx="4938" cy="55039"/>
              </a:xfrm>
              <a:custGeom>
                <a:avLst/>
                <a:gdLst>
                  <a:gd name="connsiteX0" fmla="*/ 4938 w 4938"/>
                  <a:gd name="connsiteY0" fmla="*/ 0 h 55039"/>
                  <a:gd name="connsiteX1" fmla="*/ 0 w 4938"/>
                  <a:gd name="connsiteY1" fmla="*/ 55039 h 55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38" h="55039">
                    <a:moveTo>
                      <a:pt x="4938" y="0"/>
                    </a:moveTo>
                    <a:cubicBezTo>
                      <a:pt x="3266" y="18320"/>
                      <a:pt x="1593" y="36719"/>
                      <a:pt x="0" y="55039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16C0C77-CC0D-4527-B8F4-9FE809553BC5}"/>
                  </a:ext>
                </a:extLst>
              </p:cNvPr>
              <p:cNvSpPr/>
              <p:nvPr/>
            </p:nvSpPr>
            <p:spPr>
              <a:xfrm>
                <a:off x="4237171" y="1706614"/>
                <a:ext cx="8363" cy="59738"/>
              </a:xfrm>
              <a:custGeom>
                <a:avLst/>
                <a:gdLst>
                  <a:gd name="connsiteX0" fmla="*/ 8363 w 8363"/>
                  <a:gd name="connsiteY0" fmla="*/ 0 h 59738"/>
                  <a:gd name="connsiteX1" fmla="*/ 0 w 8363"/>
                  <a:gd name="connsiteY1" fmla="*/ 59739 h 59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63" h="59738">
                    <a:moveTo>
                      <a:pt x="8363" y="0"/>
                    </a:moveTo>
                    <a:cubicBezTo>
                      <a:pt x="5576" y="19913"/>
                      <a:pt x="2788" y="39826"/>
                      <a:pt x="0" y="59739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ED9B4695-186C-45E3-A1D6-86024CC65A65}"/>
                  </a:ext>
                </a:extLst>
              </p:cNvPr>
              <p:cNvSpPr/>
              <p:nvPr/>
            </p:nvSpPr>
            <p:spPr>
              <a:xfrm>
                <a:off x="4197186" y="1728837"/>
                <a:ext cx="8761" cy="56791"/>
              </a:xfrm>
              <a:custGeom>
                <a:avLst/>
                <a:gdLst>
                  <a:gd name="connsiteX0" fmla="*/ 8762 w 8761"/>
                  <a:gd name="connsiteY0" fmla="*/ 0 h 56791"/>
                  <a:gd name="connsiteX1" fmla="*/ 0 w 8761"/>
                  <a:gd name="connsiteY1" fmla="*/ 56791 h 56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61" h="56791">
                    <a:moveTo>
                      <a:pt x="8762" y="0"/>
                    </a:moveTo>
                    <a:cubicBezTo>
                      <a:pt x="5815" y="18957"/>
                      <a:pt x="2947" y="37834"/>
                      <a:pt x="0" y="56791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C76895D1-CDBA-44F7-8DED-BF5BC7326262}"/>
                  </a:ext>
                </a:extLst>
              </p:cNvPr>
              <p:cNvSpPr/>
              <p:nvPr/>
            </p:nvSpPr>
            <p:spPr>
              <a:xfrm>
                <a:off x="4155847" y="1748431"/>
                <a:ext cx="9876" cy="65155"/>
              </a:xfrm>
              <a:custGeom>
                <a:avLst/>
                <a:gdLst>
                  <a:gd name="connsiteX0" fmla="*/ 9877 w 9876"/>
                  <a:gd name="connsiteY0" fmla="*/ 0 h 65155"/>
                  <a:gd name="connsiteX1" fmla="*/ 0 w 9876"/>
                  <a:gd name="connsiteY1" fmla="*/ 65155 h 6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76" h="65155">
                    <a:moveTo>
                      <a:pt x="9877" y="0"/>
                    </a:moveTo>
                    <a:cubicBezTo>
                      <a:pt x="6611" y="21745"/>
                      <a:pt x="3266" y="43410"/>
                      <a:pt x="0" y="65155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D3EEBF95-513E-4F07-94B7-09950EEFDFF5}"/>
                  </a:ext>
                </a:extLst>
              </p:cNvPr>
              <p:cNvSpPr/>
              <p:nvPr/>
            </p:nvSpPr>
            <p:spPr>
              <a:xfrm>
                <a:off x="4120402" y="1772326"/>
                <a:ext cx="8681" cy="57349"/>
              </a:xfrm>
              <a:custGeom>
                <a:avLst/>
                <a:gdLst>
                  <a:gd name="connsiteX0" fmla="*/ 8682 w 8681"/>
                  <a:gd name="connsiteY0" fmla="*/ 0 h 57349"/>
                  <a:gd name="connsiteX1" fmla="*/ 0 w 8681"/>
                  <a:gd name="connsiteY1" fmla="*/ 57349 h 5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81" h="57349">
                    <a:moveTo>
                      <a:pt x="8682" y="0"/>
                    </a:moveTo>
                    <a:cubicBezTo>
                      <a:pt x="5815" y="19116"/>
                      <a:pt x="2867" y="38233"/>
                      <a:pt x="0" y="57349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EE20E74E-82AC-4799-B9F5-7370380AB024}"/>
                  </a:ext>
                </a:extLst>
              </p:cNvPr>
              <p:cNvSpPr/>
              <p:nvPr/>
            </p:nvSpPr>
            <p:spPr>
              <a:xfrm>
                <a:off x="4074044" y="1785708"/>
                <a:ext cx="12027" cy="66031"/>
              </a:xfrm>
              <a:custGeom>
                <a:avLst/>
                <a:gdLst>
                  <a:gd name="connsiteX0" fmla="*/ 12027 w 12027"/>
                  <a:gd name="connsiteY0" fmla="*/ 0 h 66031"/>
                  <a:gd name="connsiteX1" fmla="*/ 0 w 12027"/>
                  <a:gd name="connsiteY1" fmla="*/ 66031 h 66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27" h="66031">
                    <a:moveTo>
                      <a:pt x="12027" y="0"/>
                    </a:moveTo>
                    <a:cubicBezTo>
                      <a:pt x="8045" y="21984"/>
                      <a:pt x="3983" y="44047"/>
                      <a:pt x="0" y="66031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7B2BDB8-613B-420C-AF22-0713016862B5}"/>
                  </a:ext>
                </a:extLst>
              </p:cNvPr>
              <p:cNvSpPr/>
              <p:nvPr/>
            </p:nvSpPr>
            <p:spPr>
              <a:xfrm>
                <a:off x="4033263" y="1787460"/>
                <a:ext cx="12584" cy="80926"/>
              </a:xfrm>
              <a:custGeom>
                <a:avLst/>
                <a:gdLst>
                  <a:gd name="connsiteX0" fmla="*/ 12585 w 12584"/>
                  <a:gd name="connsiteY0" fmla="*/ 0 h 80926"/>
                  <a:gd name="connsiteX1" fmla="*/ 0 w 12584"/>
                  <a:gd name="connsiteY1" fmla="*/ 80926 h 80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84" h="80926">
                    <a:moveTo>
                      <a:pt x="12585" y="0"/>
                    </a:moveTo>
                    <a:cubicBezTo>
                      <a:pt x="8363" y="27002"/>
                      <a:pt x="4222" y="53924"/>
                      <a:pt x="0" y="80926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95AFB1F-FE18-4A09-8741-4BCA68B9EA1F}"/>
                  </a:ext>
                </a:extLst>
              </p:cNvPr>
              <p:cNvSpPr/>
              <p:nvPr/>
            </p:nvSpPr>
            <p:spPr>
              <a:xfrm>
                <a:off x="3994552" y="1773043"/>
                <a:ext cx="16009" cy="91280"/>
              </a:xfrm>
              <a:custGeom>
                <a:avLst/>
                <a:gdLst>
                  <a:gd name="connsiteX0" fmla="*/ 16010 w 16009"/>
                  <a:gd name="connsiteY0" fmla="*/ 0 h 91280"/>
                  <a:gd name="connsiteX1" fmla="*/ 0 w 16009"/>
                  <a:gd name="connsiteY1" fmla="*/ 91281 h 9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009" h="91280">
                    <a:moveTo>
                      <a:pt x="16010" y="0"/>
                    </a:moveTo>
                    <a:cubicBezTo>
                      <a:pt x="10673" y="30427"/>
                      <a:pt x="5337" y="60854"/>
                      <a:pt x="0" y="91281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98F24C9-5FF7-4663-A02D-6D86863C8C97}"/>
                  </a:ext>
                </a:extLst>
              </p:cNvPr>
              <p:cNvSpPr/>
              <p:nvPr/>
            </p:nvSpPr>
            <p:spPr>
              <a:xfrm>
                <a:off x="3963329" y="1743333"/>
                <a:ext cx="13062" cy="85306"/>
              </a:xfrm>
              <a:custGeom>
                <a:avLst/>
                <a:gdLst>
                  <a:gd name="connsiteX0" fmla="*/ 13063 w 13062"/>
                  <a:gd name="connsiteY0" fmla="*/ 0 h 85306"/>
                  <a:gd name="connsiteX1" fmla="*/ 0 w 13062"/>
                  <a:gd name="connsiteY1" fmla="*/ 85307 h 8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62" h="85306">
                    <a:moveTo>
                      <a:pt x="13063" y="0"/>
                    </a:moveTo>
                    <a:cubicBezTo>
                      <a:pt x="8682" y="28436"/>
                      <a:pt x="4381" y="56871"/>
                      <a:pt x="0" y="85307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93CBDD3B-9310-4221-9538-995A14945971}"/>
                  </a:ext>
                </a:extLst>
              </p:cNvPr>
              <p:cNvSpPr/>
              <p:nvPr/>
            </p:nvSpPr>
            <p:spPr>
              <a:xfrm>
                <a:off x="3927485" y="1691241"/>
                <a:ext cx="18479" cy="82120"/>
              </a:xfrm>
              <a:custGeom>
                <a:avLst/>
                <a:gdLst>
                  <a:gd name="connsiteX0" fmla="*/ 18479 w 18479"/>
                  <a:gd name="connsiteY0" fmla="*/ 0 h 82120"/>
                  <a:gd name="connsiteX1" fmla="*/ 0 w 18479"/>
                  <a:gd name="connsiteY1" fmla="*/ 82121 h 8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479" h="82120">
                    <a:moveTo>
                      <a:pt x="18479" y="0"/>
                    </a:moveTo>
                    <a:cubicBezTo>
                      <a:pt x="12346" y="27400"/>
                      <a:pt x="6133" y="54800"/>
                      <a:pt x="0" y="82121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87365977-7195-4E05-AED4-8053A964F773}"/>
                  </a:ext>
                </a:extLst>
              </p:cNvPr>
              <p:cNvSpPr/>
              <p:nvPr/>
            </p:nvSpPr>
            <p:spPr>
              <a:xfrm>
                <a:off x="3897775" y="1647035"/>
                <a:ext cx="17284" cy="74792"/>
              </a:xfrm>
              <a:custGeom>
                <a:avLst/>
                <a:gdLst>
                  <a:gd name="connsiteX0" fmla="*/ 17284 w 17284"/>
                  <a:gd name="connsiteY0" fmla="*/ 0 h 74792"/>
                  <a:gd name="connsiteX1" fmla="*/ 0 w 17284"/>
                  <a:gd name="connsiteY1" fmla="*/ 74793 h 74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284" h="74792">
                    <a:moveTo>
                      <a:pt x="17284" y="0"/>
                    </a:moveTo>
                    <a:cubicBezTo>
                      <a:pt x="11550" y="24931"/>
                      <a:pt x="5735" y="49862"/>
                      <a:pt x="0" y="74793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279B4387-C5CB-4E7B-9C86-CB0F87D027AE}"/>
                  </a:ext>
                </a:extLst>
              </p:cNvPr>
              <p:cNvSpPr/>
              <p:nvPr/>
            </p:nvSpPr>
            <p:spPr>
              <a:xfrm>
                <a:off x="3870216" y="1614855"/>
                <a:ext cx="20390" cy="68500"/>
              </a:xfrm>
              <a:custGeom>
                <a:avLst/>
                <a:gdLst>
                  <a:gd name="connsiteX0" fmla="*/ 20391 w 20390"/>
                  <a:gd name="connsiteY0" fmla="*/ 0 h 68500"/>
                  <a:gd name="connsiteX1" fmla="*/ 0 w 20390"/>
                  <a:gd name="connsiteY1" fmla="*/ 68500 h 6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90" h="68500">
                    <a:moveTo>
                      <a:pt x="20391" y="0"/>
                    </a:moveTo>
                    <a:cubicBezTo>
                      <a:pt x="13620" y="22860"/>
                      <a:pt x="6770" y="45720"/>
                      <a:pt x="0" y="68500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46C1C694-6F9D-4C5B-A098-9615A40E3B3C}"/>
                  </a:ext>
                </a:extLst>
              </p:cNvPr>
              <p:cNvSpPr/>
              <p:nvPr/>
            </p:nvSpPr>
            <p:spPr>
              <a:xfrm>
                <a:off x="3838833" y="1563878"/>
                <a:ext cx="11708" cy="76545"/>
              </a:xfrm>
              <a:custGeom>
                <a:avLst/>
                <a:gdLst>
                  <a:gd name="connsiteX0" fmla="*/ 11709 w 11708"/>
                  <a:gd name="connsiteY0" fmla="*/ 0 h 76545"/>
                  <a:gd name="connsiteX1" fmla="*/ 0 w 11708"/>
                  <a:gd name="connsiteY1" fmla="*/ 76545 h 7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08" h="76545">
                    <a:moveTo>
                      <a:pt x="11709" y="0"/>
                    </a:moveTo>
                    <a:cubicBezTo>
                      <a:pt x="7806" y="25488"/>
                      <a:pt x="3903" y="51057"/>
                      <a:pt x="0" y="76545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8BABD65D-54EF-48CE-A9A2-FBDF8795D234}"/>
                  </a:ext>
                </a:extLst>
              </p:cNvPr>
              <p:cNvSpPr/>
              <p:nvPr/>
            </p:nvSpPr>
            <p:spPr>
              <a:xfrm>
                <a:off x="3811274" y="1508361"/>
                <a:ext cx="16328" cy="82598"/>
              </a:xfrm>
              <a:custGeom>
                <a:avLst/>
                <a:gdLst>
                  <a:gd name="connsiteX0" fmla="*/ 16329 w 16328"/>
                  <a:gd name="connsiteY0" fmla="*/ 0 h 82598"/>
                  <a:gd name="connsiteX1" fmla="*/ 0 w 16328"/>
                  <a:gd name="connsiteY1" fmla="*/ 82599 h 82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328" h="82598">
                    <a:moveTo>
                      <a:pt x="16329" y="0"/>
                    </a:moveTo>
                    <a:cubicBezTo>
                      <a:pt x="13381" y="27958"/>
                      <a:pt x="7885" y="55597"/>
                      <a:pt x="0" y="82599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5E8F528A-AAC0-4426-8F0E-5E598699BBAC}"/>
                  </a:ext>
                </a:extLst>
              </p:cNvPr>
              <p:cNvSpPr/>
              <p:nvPr/>
            </p:nvSpPr>
            <p:spPr>
              <a:xfrm>
                <a:off x="3779732" y="1471562"/>
                <a:ext cx="16248" cy="76943"/>
              </a:xfrm>
              <a:custGeom>
                <a:avLst/>
                <a:gdLst>
                  <a:gd name="connsiteX0" fmla="*/ 16249 w 16248"/>
                  <a:gd name="connsiteY0" fmla="*/ 0 h 76943"/>
                  <a:gd name="connsiteX1" fmla="*/ 0 w 16248"/>
                  <a:gd name="connsiteY1" fmla="*/ 76943 h 7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48" h="76943">
                    <a:moveTo>
                      <a:pt x="16249" y="0"/>
                    </a:moveTo>
                    <a:cubicBezTo>
                      <a:pt x="10833" y="25648"/>
                      <a:pt x="5416" y="51296"/>
                      <a:pt x="0" y="76943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129DE201-7B4F-4B99-B244-94B46D029C05}"/>
                  </a:ext>
                </a:extLst>
              </p:cNvPr>
              <p:cNvSpPr/>
              <p:nvPr/>
            </p:nvSpPr>
            <p:spPr>
              <a:xfrm>
                <a:off x="3752252" y="1432772"/>
                <a:ext cx="10752" cy="68261"/>
              </a:xfrm>
              <a:custGeom>
                <a:avLst/>
                <a:gdLst>
                  <a:gd name="connsiteX0" fmla="*/ 10753 w 10752"/>
                  <a:gd name="connsiteY0" fmla="*/ 0 h 68261"/>
                  <a:gd name="connsiteX1" fmla="*/ 0 w 10752"/>
                  <a:gd name="connsiteY1" fmla="*/ 68261 h 68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52" h="68261">
                    <a:moveTo>
                      <a:pt x="10753" y="0"/>
                    </a:moveTo>
                    <a:cubicBezTo>
                      <a:pt x="10514" y="23099"/>
                      <a:pt x="6930" y="46198"/>
                      <a:pt x="0" y="68261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4C591982-850D-45D7-87A6-D6595270AEA5}"/>
                  </a:ext>
                </a:extLst>
              </p:cNvPr>
              <p:cNvSpPr/>
              <p:nvPr/>
            </p:nvSpPr>
            <p:spPr>
              <a:xfrm>
                <a:off x="3712586" y="1382193"/>
                <a:ext cx="16965" cy="73996"/>
              </a:xfrm>
              <a:custGeom>
                <a:avLst/>
                <a:gdLst>
                  <a:gd name="connsiteX0" fmla="*/ 16966 w 16965"/>
                  <a:gd name="connsiteY0" fmla="*/ 0 h 73996"/>
                  <a:gd name="connsiteX1" fmla="*/ 0 w 16965"/>
                  <a:gd name="connsiteY1" fmla="*/ 73996 h 73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965" h="73996">
                    <a:moveTo>
                      <a:pt x="16966" y="0"/>
                    </a:moveTo>
                    <a:cubicBezTo>
                      <a:pt x="11311" y="24692"/>
                      <a:pt x="5655" y="49304"/>
                      <a:pt x="0" y="73996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4199BAA-6E40-4289-BEA7-1F97D4269909}"/>
                  </a:ext>
                </a:extLst>
              </p:cNvPr>
              <p:cNvSpPr/>
              <p:nvPr/>
            </p:nvSpPr>
            <p:spPr>
              <a:xfrm>
                <a:off x="3685982" y="1324286"/>
                <a:ext cx="6531" cy="76306"/>
              </a:xfrm>
              <a:custGeom>
                <a:avLst/>
                <a:gdLst>
                  <a:gd name="connsiteX0" fmla="*/ 6531 w 6531"/>
                  <a:gd name="connsiteY0" fmla="*/ 0 h 76306"/>
                  <a:gd name="connsiteX1" fmla="*/ 0 w 6531"/>
                  <a:gd name="connsiteY1" fmla="*/ 76306 h 76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31" h="76306">
                    <a:moveTo>
                      <a:pt x="6531" y="0"/>
                    </a:moveTo>
                    <a:cubicBezTo>
                      <a:pt x="6054" y="25568"/>
                      <a:pt x="3823" y="51057"/>
                      <a:pt x="0" y="76306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6D09A63F-7021-4AC8-B30D-15C1DCB80C63}"/>
                  </a:ext>
                </a:extLst>
              </p:cNvPr>
              <p:cNvSpPr/>
              <p:nvPr/>
            </p:nvSpPr>
            <p:spPr>
              <a:xfrm>
                <a:off x="3649900" y="1281593"/>
                <a:ext cx="11868" cy="71288"/>
              </a:xfrm>
              <a:custGeom>
                <a:avLst/>
                <a:gdLst>
                  <a:gd name="connsiteX0" fmla="*/ 11868 w 11868"/>
                  <a:gd name="connsiteY0" fmla="*/ 0 h 71288"/>
                  <a:gd name="connsiteX1" fmla="*/ 0 w 11868"/>
                  <a:gd name="connsiteY1" fmla="*/ 71288 h 7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68" h="71288">
                    <a:moveTo>
                      <a:pt x="11868" y="0"/>
                    </a:moveTo>
                    <a:cubicBezTo>
                      <a:pt x="7885" y="23736"/>
                      <a:pt x="3983" y="47552"/>
                      <a:pt x="0" y="71288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458A792-BE07-46CE-A1D7-2EAF300450B6}"/>
                  </a:ext>
                </a:extLst>
              </p:cNvPr>
              <p:cNvSpPr/>
              <p:nvPr/>
            </p:nvSpPr>
            <p:spPr>
              <a:xfrm>
                <a:off x="3612304" y="1223209"/>
                <a:ext cx="13142" cy="87536"/>
              </a:xfrm>
              <a:custGeom>
                <a:avLst/>
                <a:gdLst>
                  <a:gd name="connsiteX0" fmla="*/ 13143 w 13142"/>
                  <a:gd name="connsiteY0" fmla="*/ 0 h 87536"/>
                  <a:gd name="connsiteX1" fmla="*/ 0 w 13142"/>
                  <a:gd name="connsiteY1" fmla="*/ 87537 h 87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42" h="87536">
                    <a:moveTo>
                      <a:pt x="13143" y="0"/>
                    </a:moveTo>
                    <a:cubicBezTo>
                      <a:pt x="13143" y="29630"/>
                      <a:pt x="8682" y="59181"/>
                      <a:pt x="0" y="87537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8938142-37B8-4981-9FE4-FB794F6D7C72}"/>
                  </a:ext>
                </a:extLst>
              </p:cNvPr>
              <p:cNvSpPr/>
              <p:nvPr/>
            </p:nvSpPr>
            <p:spPr>
              <a:xfrm>
                <a:off x="3579249" y="1179321"/>
                <a:ext cx="15372" cy="83634"/>
              </a:xfrm>
              <a:custGeom>
                <a:avLst/>
                <a:gdLst>
                  <a:gd name="connsiteX0" fmla="*/ 15373 w 15372"/>
                  <a:gd name="connsiteY0" fmla="*/ 0 h 83634"/>
                  <a:gd name="connsiteX1" fmla="*/ 637 w 15372"/>
                  <a:gd name="connsiteY1" fmla="*/ 83634 h 83634"/>
                  <a:gd name="connsiteX2" fmla="*/ 0 w 15372"/>
                  <a:gd name="connsiteY2" fmla="*/ 80926 h 83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372" h="83634">
                    <a:moveTo>
                      <a:pt x="15373" y="0"/>
                    </a:moveTo>
                    <a:cubicBezTo>
                      <a:pt x="10355" y="27878"/>
                      <a:pt x="5416" y="55756"/>
                      <a:pt x="637" y="83634"/>
                    </a:cubicBezTo>
                    <a:cubicBezTo>
                      <a:pt x="398" y="82758"/>
                      <a:pt x="159" y="81802"/>
                      <a:pt x="0" y="80926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50F83B7-3E9E-4E34-92CC-566002CA32E0}"/>
                  </a:ext>
                </a:extLst>
              </p:cNvPr>
              <p:cNvSpPr/>
              <p:nvPr/>
            </p:nvSpPr>
            <p:spPr>
              <a:xfrm>
                <a:off x="3554796" y="1146743"/>
                <a:ext cx="14974" cy="65473"/>
              </a:xfrm>
              <a:custGeom>
                <a:avLst/>
                <a:gdLst>
                  <a:gd name="connsiteX0" fmla="*/ 14975 w 14974"/>
                  <a:gd name="connsiteY0" fmla="*/ 0 h 65473"/>
                  <a:gd name="connsiteX1" fmla="*/ 0 w 14974"/>
                  <a:gd name="connsiteY1" fmla="*/ 65474 h 65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974" h="65473">
                    <a:moveTo>
                      <a:pt x="14975" y="0"/>
                    </a:moveTo>
                    <a:cubicBezTo>
                      <a:pt x="7408" y="21108"/>
                      <a:pt x="2390" y="43171"/>
                      <a:pt x="0" y="65474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5F40A44-C32A-43E0-A5C3-87060BEAA397}"/>
                </a:ext>
              </a:extLst>
            </p:cNvPr>
            <p:cNvSpPr/>
            <p:nvPr/>
          </p:nvSpPr>
          <p:spPr>
            <a:xfrm>
              <a:off x="3976630" y="1370405"/>
              <a:ext cx="142257" cy="80527"/>
            </a:xfrm>
            <a:custGeom>
              <a:avLst/>
              <a:gdLst>
                <a:gd name="connsiteX0" fmla="*/ 0 w 142257"/>
                <a:gd name="connsiteY0" fmla="*/ 80528 h 80527"/>
                <a:gd name="connsiteX1" fmla="*/ 142258 w 142257"/>
                <a:gd name="connsiteY1" fmla="*/ 0 h 80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257" h="80527">
                  <a:moveTo>
                    <a:pt x="0" y="80528"/>
                  </a:moveTo>
                  <a:cubicBezTo>
                    <a:pt x="49304" y="57190"/>
                    <a:pt x="96856" y="30268"/>
                    <a:pt x="142258" y="0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9F1C1F8-7862-4D07-AD84-69E4EB7C3D31}"/>
                </a:ext>
              </a:extLst>
            </p:cNvPr>
            <p:cNvSpPr/>
            <p:nvPr/>
          </p:nvSpPr>
          <p:spPr>
            <a:xfrm>
              <a:off x="3970019" y="1392946"/>
              <a:ext cx="255442" cy="156276"/>
            </a:xfrm>
            <a:custGeom>
              <a:avLst/>
              <a:gdLst>
                <a:gd name="connsiteX0" fmla="*/ 0 w 255442"/>
                <a:gd name="connsiteY0" fmla="*/ 156276 h 156276"/>
                <a:gd name="connsiteX1" fmla="*/ 255443 w 255442"/>
                <a:gd name="connsiteY1" fmla="*/ 0 h 15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442" h="156276">
                  <a:moveTo>
                    <a:pt x="0" y="156276"/>
                  </a:moveTo>
                  <a:cubicBezTo>
                    <a:pt x="87298" y="107769"/>
                    <a:pt x="172525" y="55597"/>
                    <a:pt x="255443" y="0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2" name="Graphic 4">
            <a:extLst>
              <a:ext uri="{FF2B5EF4-FFF2-40B4-BE49-F238E27FC236}">
                <a16:creationId xmlns:a16="http://schemas.microsoft.com/office/drawing/2014/main" id="{AF5D48DF-4A53-4FEE-B560-88E2EBA3FE8C}"/>
              </a:ext>
            </a:extLst>
          </p:cNvPr>
          <p:cNvGrpSpPr/>
          <p:nvPr/>
        </p:nvGrpSpPr>
        <p:grpSpPr>
          <a:xfrm>
            <a:off x="8010790" y="1207042"/>
            <a:ext cx="271526" cy="335351"/>
            <a:chOff x="6007193" y="893996"/>
            <a:chExt cx="443305" cy="547510"/>
          </a:xfrm>
          <a:noFill/>
        </p:grpSpPr>
        <p:grpSp>
          <p:nvGrpSpPr>
            <p:cNvPr id="183" name="Graphic 4">
              <a:extLst>
                <a:ext uri="{FF2B5EF4-FFF2-40B4-BE49-F238E27FC236}">
                  <a16:creationId xmlns:a16="http://schemas.microsoft.com/office/drawing/2014/main" id="{C3F3C1EF-D207-4404-8183-7AE0A48A00C4}"/>
                </a:ext>
              </a:extLst>
            </p:cNvPr>
            <p:cNvGrpSpPr/>
            <p:nvPr/>
          </p:nvGrpSpPr>
          <p:grpSpPr>
            <a:xfrm>
              <a:off x="6007193" y="893996"/>
              <a:ext cx="442857" cy="488766"/>
              <a:chOff x="6007193" y="893996"/>
              <a:chExt cx="442857" cy="488766"/>
            </a:xfrm>
            <a:noFill/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654E6B12-5C29-4558-9F00-B5EEA75975C4}"/>
                  </a:ext>
                </a:extLst>
              </p:cNvPr>
              <p:cNvSpPr/>
              <p:nvPr/>
            </p:nvSpPr>
            <p:spPr>
              <a:xfrm>
                <a:off x="6070192" y="1035294"/>
                <a:ext cx="379858" cy="347468"/>
              </a:xfrm>
              <a:custGeom>
                <a:avLst/>
                <a:gdLst>
                  <a:gd name="connsiteX0" fmla="*/ 260301 w 379858"/>
                  <a:gd name="connsiteY0" fmla="*/ 893 h 347468"/>
                  <a:gd name="connsiteX1" fmla="*/ 379858 w 379858"/>
                  <a:gd name="connsiteY1" fmla="*/ 221687 h 347468"/>
                  <a:gd name="connsiteX2" fmla="*/ 242141 w 379858"/>
                  <a:gd name="connsiteY2" fmla="*/ 287399 h 347468"/>
                  <a:gd name="connsiteX3" fmla="*/ 172286 w 379858"/>
                  <a:gd name="connsiteY3" fmla="*/ 317986 h 347468"/>
                  <a:gd name="connsiteX4" fmla="*/ 101795 w 379858"/>
                  <a:gd name="connsiteY4" fmla="*/ 347058 h 347468"/>
                  <a:gd name="connsiteX5" fmla="*/ 48906 w 379858"/>
                  <a:gd name="connsiteY5" fmla="*/ 246857 h 347468"/>
                  <a:gd name="connsiteX6" fmla="*/ 0 w 379858"/>
                  <a:gd name="connsiteY6" fmla="*/ 129052 h 347468"/>
                  <a:gd name="connsiteX7" fmla="*/ 122026 w 379858"/>
                  <a:gd name="connsiteY7" fmla="*/ 60631 h 347468"/>
                  <a:gd name="connsiteX8" fmla="*/ 260301 w 379858"/>
                  <a:gd name="connsiteY8" fmla="*/ 893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9858" h="347468">
                    <a:moveTo>
                      <a:pt x="260301" y="893"/>
                    </a:moveTo>
                    <a:cubicBezTo>
                      <a:pt x="300844" y="-14958"/>
                      <a:pt x="364087" y="185047"/>
                      <a:pt x="379858" y="221687"/>
                    </a:cubicBezTo>
                    <a:cubicBezTo>
                      <a:pt x="334457" y="244547"/>
                      <a:pt x="288498" y="266451"/>
                      <a:pt x="242141" y="287399"/>
                    </a:cubicBezTo>
                    <a:cubicBezTo>
                      <a:pt x="218962" y="297834"/>
                      <a:pt x="195704" y="308029"/>
                      <a:pt x="172286" y="317986"/>
                    </a:cubicBezTo>
                    <a:cubicBezTo>
                      <a:pt x="161294" y="322685"/>
                      <a:pt x="112070" y="351200"/>
                      <a:pt x="101795" y="347058"/>
                    </a:cubicBezTo>
                    <a:cubicBezTo>
                      <a:pt x="78775" y="337819"/>
                      <a:pt x="58225" y="267487"/>
                      <a:pt x="48906" y="246857"/>
                    </a:cubicBezTo>
                    <a:cubicBezTo>
                      <a:pt x="35286" y="216828"/>
                      <a:pt x="0" y="129052"/>
                      <a:pt x="0" y="129052"/>
                    </a:cubicBezTo>
                    <a:cubicBezTo>
                      <a:pt x="0" y="129052"/>
                      <a:pt x="91281" y="74889"/>
                      <a:pt x="122026" y="60631"/>
                    </a:cubicBezTo>
                    <a:cubicBezTo>
                      <a:pt x="167587" y="39524"/>
                      <a:pt x="213466" y="19213"/>
                      <a:pt x="260301" y="893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EE1D7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2A5A3B2-2432-45AE-86FC-BB450E1D6934}"/>
                  </a:ext>
                </a:extLst>
              </p:cNvPr>
              <p:cNvSpPr/>
              <p:nvPr/>
            </p:nvSpPr>
            <p:spPr>
              <a:xfrm>
                <a:off x="6044621" y="935684"/>
                <a:ext cx="211717" cy="200624"/>
              </a:xfrm>
              <a:custGeom>
                <a:avLst/>
                <a:gdLst>
                  <a:gd name="connsiteX0" fmla="*/ 49786 w 211717"/>
                  <a:gd name="connsiteY0" fmla="*/ 200625 h 200624"/>
                  <a:gd name="connsiteX1" fmla="*/ 481 w 211717"/>
                  <a:gd name="connsiteY1" fmla="*/ 99149 h 200624"/>
                  <a:gd name="connsiteX2" fmla="*/ 56078 w 211717"/>
                  <a:gd name="connsiteY2" fmla="*/ 11691 h 200624"/>
                  <a:gd name="connsiteX3" fmla="*/ 211717 w 211717"/>
                  <a:gd name="connsiteY3" fmla="*/ 119699 h 20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717" h="200624">
                    <a:moveTo>
                      <a:pt x="49786" y="200625"/>
                    </a:moveTo>
                    <a:cubicBezTo>
                      <a:pt x="39750" y="163906"/>
                      <a:pt x="4942" y="137939"/>
                      <a:pt x="481" y="99149"/>
                    </a:cubicBezTo>
                    <a:cubicBezTo>
                      <a:pt x="-4059" y="60040"/>
                      <a:pt x="24217" y="28737"/>
                      <a:pt x="56078" y="11691"/>
                    </a:cubicBezTo>
                    <a:cubicBezTo>
                      <a:pt x="134854" y="-30365"/>
                      <a:pt x="190928" y="49287"/>
                      <a:pt x="211717" y="119699"/>
                    </a:cubicBezTo>
                  </a:path>
                </a:pathLst>
              </a:custGeom>
              <a:noFill/>
              <a:ln w="19050" cap="rnd">
                <a:solidFill>
                  <a:srgbClr val="EE1D7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36A40BAE-57EA-4E9D-8C5C-D4914BCB2BFF}"/>
                  </a:ext>
                </a:extLst>
              </p:cNvPr>
              <p:cNvSpPr/>
              <p:nvPr/>
            </p:nvSpPr>
            <p:spPr>
              <a:xfrm>
                <a:off x="6007193" y="893996"/>
                <a:ext cx="278456" cy="263341"/>
              </a:xfrm>
              <a:custGeom>
                <a:avLst/>
                <a:gdLst>
                  <a:gd name="connsiteX0" fmla="*/ 57583 w 278456"/>
                  <a:gd name="connsiteY0" fmla="*/ 263341 h 263341"/>
                  <a:gd name="connsiteX1" fmla="*/ 11544 w 278456"/>
                  <a:gd name="connsiteY1" fmla="*/ 173096 h 263341"/>
                  <a:gd name="connsiteX2" fmla="*/ 2384 w 278456"/>
                  <a:gd name="connsiteY2" fmla="*/ 93843 h 263341"/>
                  <a:gd name="connsiteX3" fmla="*/ 35917 w 278456"/>
                  <a:gd name="connsiteY3" fmla="*/ 42627 h 263341"/>
                  <a:gd name="connsiteX4" fmla="*/ 89682 w 278456"/>
                  <a:gd name="connsiteY4" fmla="*/ 12678 h 263341"/>
                  <a:gd name="connsiteX5" fmla="*/ 172838 w 278456"/>
                  <a:gd name="connsiteY5" fmla="*/ 4314 h 263341"/>
                  <a:gd name="connsiteX6" fmla="*/ 207646 w 278456"/>
                  <a:gd name="connsiteY6" fmla="*/ 25900 h 263341"/>
                  <a:gd name="connsiteX7" fmla="*/ 278456 w 278456"/>
                  <a:gd name="connsiteY7" fmla="*/ 149041 h 263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8456" h="263341">
                    <a:moveTo>
                      <a:pt x="57583" y="263341"/>
                    </a:moveTo>
                    <a:cubicBezTo>
                      <a:pt x="34404" y="238490"/>
                      <a:pt x="21899" y="205594"/>
                      <a:pt x="11544" y="173096"/>
                    </a:cubicBezTo>
                    <a:cubicBezTo>
                      <a:pt x="3340" y="147448"/>
                      <a:pt x="-3908" y="119968"/>
                      <a:pt x="2384" y="93843"/>
                    </a:cubicBezTo>
                    <a:cubicBezTo>
                      <a:pt x="7243" y="73532"/>
                      <a:pt x="20067" y="55929"/>
                      <a:pt x="35917" y="42627"/>
                    </a:cubicBezTo>
                    <a:cubicBezTo>
                      <a:pt x="51768" y="29405"/>
                      <a:pt x="70566" y="20245"/>
                      <a:pt x="89682" y="12678"/>
                    </a:cubicBezTo>
                    <a:cubicBezTo>
                      <a:pt x="116206" y="2323"/>
                      <a:pt x="145837" y="-5085"/>
                      <a:pt x="172838" y="4314"/>
                    </a:cubicBezTo>
                    <a:cubicBezTo>
                      <a:pt x="185742" y="8775"/>
                      <a:pt x="197291" y="16899"/>
                      <a:pt x="207646" y="25900"/>
                    </a:cubicBezTo>
                    <a:cubicBezTo>
                      <a:pt x="243967" y="57362"/>
                      <a:pt x="269376" y="101569"/>
                      <a:pt x="278456" y="149041"/>
                    </a:cubicBezTo>
                  </a:path>
                </a:pathLst>
              </a:custGeom>
              <a:noFill/>
              <a:ln w="19050" cap="rnd">
                <a:solidFill>
                  <a:srgbClr val="EE1D7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B0202D19-98F4-470F-A055-0A791B5E5BB5}"/>
                  </a:ext>
                </a:extLst>
              </p:cNvPr>
              <p:cNvSpPr/>
              <p:nvPr/>
            </p:nvSpPr>
            <p:spPr>
              <a:xfrm>
                <a:off x="6231642" y="1175796"/>
                <a:ext cx="74168" cy="90107"/>
              </a:xfrm>
              <a:custGeom>
                <a:avLst/>
                <a:gdLst>
                  <a:gd name="connsiteX0" fmla="*/ 23581 w 74168"/>
                  <a:gd name="connsiteY0" fmla="*/ 75450 h 90107"/>
                  <a:gd name="connsiteX1" fmla="*/ 73523 w 74168"/>
                  <a:gd name="connsiteY1" fmla="*/ 74176 h 90107"/>
                  <a:gd name="connsiteX2" fmla="*/ 44450 w 74168"/>
                  <a:gd name="connsiteY2" fmla="*/ 9817 h 90107"/>
                  <a:gd name="connsiteX3" fmla="*/ 243 w 74168"/>
                  <a:gd name="connsiteY3" fmla="*/ 20172 h 90107"/>
                  <a:gd name="connsiteX4" fmla="*/ 23581 w 74168"/>
                  <a:gd name="connsiteY4" fmla="*/ 75450 h 9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68" h="90107">
                    <a:moveTo>
                      <a:pt x="23581" y="75450"/>
                    </a:moveTo>
                    <a:cubicBezTo>
                      <a:pt x="33378" y="94168"/>
                      <a:pt x="66035" y="96239"/>
                      <a:pt x="73523" y="74176"/>
                    </a:cubicBezTo>
                    <a:cubicBezTo>
                      <a:pt x="78381" y="59918"/>
                      <a:pt x="54566" y="17942"/>
                      <a:pt x="44450" y="9817"/>
                    </a:cubicBezTo>
                    <a:cubicBezTo>
                      <a:pt x="26926" y="-4201"/>
                      <a:pt x="3828" y="-5237"/>
                      <a:pt x="243" y="20172"/>
                    </a:cubicBezTo>
                    <a:cubicBezTo>
                      <a:pt x="-2306" y="37695"/>
                      <a:pt x="15855" y="60794"/>
                      <a:pt x="23581" y="7545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EE1D7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863688F-3FAB-4CE4-A20D-6BD8D0CEE396}"/>
                </a:ext>
              </a:extLst>
            </p:cNvPr>
            <p:cNvSpPr/>
            <p:nvPr/>
          </p:nvSpPr>
          <p:spPr>
            <a:xfrm>
              <a:off x="6038038" y="1163072"/>
              <a:ext cx="412461" cy="278434"/>
            </a:xfrm>
            <a:custGeom>
              <a:avLst/>
              <a:gdLst>
                <a:gd name="connsiteX0" fmla="*/ 32314 w 412461"/>
                <a:gd name="connsiteY0" fmla="*/ 0 h 278434"/>
                <a:gd name="connsiteX1" fmla="*/ 2604 w 412461"/>
                <a:gd name="connsiteY1" fmla="*/ 51136 h 278434"/>
                <a:gd name="connsiteX2" fmla="*/ 25942 w 412461"/>
                <a:gd name="connsiteY2" fmla="*/ 126407 h 278434"/>
                <a:gd name="connsiteX3" fmla="*/ 108541 w 412461"/>
                <a:gd name="connsiteY3" fmla="*/ 274240 h 278434"/>
                <a:gd name="connsiteX4" fmla="*/ 383020 w 412461"/>
                <a:gd name="connsiteY4" fmla="*/ 184234 h 278434"/>
                <a:gd name="connsiteX5" fmla="*/ 408987 w 412461"/>
                <a:gd name="connsiteY5" fmla="*/ 96617 h 27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461" h="278434">
                  <a:moveTo>
                    <a:pt x="32314" y="0"/>
                  </a:moveTo>
                  <a:cubicBezTo>
                    <a:pt x="30164" y="21187"/>
                    <a:pt x="9295" y="32339"/>
                    <a:pt x="2604" y="51136"/>
                  </a:cubicBezTo>
                  <a:cubicBezTo>
                    <a:pt x="-7193" y="78775"/>
                    <a:pt x="12879" y="102830"/>
                    <a:pt x="25942" y="126407"/>
                  </a:cubicBezTo>
                  <a:cubicBezTo>
                    <a:pt x="49041" y="168144"/>
                    <a:pt x="64573" y="251301"/>
                    <a:pt x="108541" y="274240"/>
                  </a:cubicBezTo>
                  <a:cubicBezTo>
                    <a:pt x="156411" y="299251"/>
                    <a:pt x="341840" y="205103"/>
                    <a:pt x="383020" y="184234"/>
                  </a:cubicBezTo>
                  <a:cubicBezTo>
                    <a:pt x="410022" y="170534"/>
                    <a:pt x="417828" y="133098"/>
                    <a:pt x="408987" y="96617"/>
                  </a:cubicBezTo>
                </a:path>
              </a:pathLst>
            </a:custGeom>
            <a:noFill/>
            <a:ln w="19050" cap="rnd">
              <a:solidFill>
                <a:srgbClr val="EE1D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2709FD64-A861-42C3-8CB9-75416A4B689B}"/>
                </a:ext>
              </a:extLst>
            </p:cNvPr>
            <p:cNvSpPr/>
            <p:nvPr/>
          </p:nvSpPr>
          <p:spPr>
            <a:xfrm>
              <a:off x="6167367" y="1375741"/>
              <a:ext cx="12107" cy="47950"/>
            </a:xfrm>
            <a:custGeom>
              <a:avLst/>
              <a:gdLst>
                <a:gd name="connsiteX0" fmla="*/ 12107 w 12107"/>
                <a:gd name="connsiteY0" fmla="*/ 0 h 47950"/>
                <a:gd name="connsiteX1" fmla="*/ 0 w 12107"/>
                <a:gd name="connsiteY1" fmla="*/ 47950 h 4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07" h="47950">
                  <a:moveTo>
                    <a:pt x="12107" y="0"/>
                  </a:moveTo>
                  <a:cubicBezTo>
                    <a:pt x="8045" y="16010"/>
                    <a:pt x="3983" y="32020"/>
                    <a:pt x="0" y="47950"/>
                  </a:cubicBezTo>
                </a:path>
              </a:pathLst>
            </a:custGeom>
            <a:noFill/>
            <a:ln w="19050" cap="rnd">
              <a:solidFill>
                <a:srgbClr val="EE1D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0" name="Graphic 4">
            <a:extLst>
              <a:ext uri="{FF2B5EF4-FFF2-40B4-BE49-F238E27FC236}">
                <a16:creationId xmlns:a16="http://schemas.microsoft.com/office/drawing/2014/main" id="{500A28FB-EC91-442A-9BED-B899135045D2}"/>
              </a:ext>
            </a:extLst>
          </p:cNvPr>
          <p:cNvGrpSpPr/>
          <p:nvPr/>
        </p:nvGrpSpPr>
        <p:grpSpPr>
          <a:xfrm>
            <a:off x="7493598" y="1250617"/>
            <a:ext cx="425811" cy="526717"/>
            <a:chOff x="5162802" y="965138"/>
            <a:chExt cx="695198" cy="859942"/>
          </a:xfrm>
          <a:noFill/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BABE9AF3-67CF-4CF3-B5A5-CB5A48A82E10}"/>
                </a:ext>
              </a:extLst>
            </p:cNvPr>
            <p:cNvSpPr/>
            <p:nvPr/>
          </p:nvSpPr>
          <p:spPr>
            <a:xfrm>
              <a:off x="5308534" y="1102587"/>
              <a:ext cx="408261" cy="567064"/>
            </a:xfrm>
            <a:custGeom>
              <a:avLst/>
              <a:gdLst>
                <a:gd name="connsiteX0" fmla="*/ 408244 w 408261"/>
                <a:gd name="connsiteY0" fmla="*/ 205371 h 567064"/>
                <a:gd name="connsiteX1" fmla="*/ 401872 w 408261"/>
                <a:gd name="connsiteY1" fmla="*/ 158297 h 567064"/>
                <a:gd name="connsiteX2" fmla="*/ 155351 w 408261"/>
                <a:gd name="connsiteY2" fmla="*/ 5684 h 567064"/>
                <a:gd name="connsiteX3" fmla="*/ 5924 w 408261"/>
                <a:gd name="connsiteY3" fmla="*/ 254118 h 567064"/>
                <a:gd name="connsiteX4" fmla="*/ 89877 w 408261"/>
                <a:gd name="connsiteY4" fmla="*/ 377020 h 567064"/>
                <a:gd name="connsiteX5" fmla="*/ 140376 w 408261"/>
                <a:gd name="connsiteY5" fmla="*/ 448866 h 567064"/>
                <a:gd name="connsiteX6" fmla="*/ 140535 w 408261"/>
                <a:gd name="connsiteY6" fmla="*/ 449583 h 567064"/>
                <a:gd name="connsiteX7" fmla="*/ 153598 w 408261"/>
                <a:gd name="connsiteY7" fmla="*/ 518561 h 567064"/>
                <a:gd name="connsiteX8" fmla="*/ 174387 w 408261"/>
                <a:gd name="connsiteY8" fmla="*/ 556077 h 567064"/>
                <a:gd name="connsiteX9" fmla="*/ 261924 w 408261"/>
                <a:gd name="connsiteY9" fmla="*/ 561573 h 567064"/>
                <a:gd name="connsiteX10" fmla="*/ 334726 w 408261"/>
                <a:gd name="connsiteY10" fmla="*/ 542217 h 567064"/>
                <a:gd name="connsiteX11" fmla="*/ 387057 w 408261"/>
                <a:gd name="connsiteY11" fmla="*/ 504542 h 567064"/>
                <a:gd name="connsiteX12" fmla="*/ 388332 w 408261"/>
                <a:gd name="connsiteY12" fmla="*/ 461610 h 567064"/>
                <a:gd name="connsiteX13" fmla="*/ 368419 w 408261"/>
                <a:gd name="connsiteY13" fmla="*/ 394304 h 567064"/>
                <a:gd name="connsiteX14" fmla="*/ 363878 w 408261"/>
                <a:gd name="connsiteY14" fmla="*/ 352647 h 567064"/>
                <a:gd name="connsiteX15" fmla="*/ 377021 w 408261"/>
                <a:gd name="connsiteY15" fmla="*/ 310750 h 567064"/>
                <a:gd name="connsiteX16" fmla="*/ 404580 w 408261"/>
                <a:gd name="connsiteY16" fmla="*/ 239462 h 567064"/>
                <a:gd name="connsiteX17" fmla="*/ 408244 w 408261"/>
                <a:gd name="connsiteY17" fmla="*/ 205371 h 56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8261" h="567064">
                  <a:moveTo>
                    <a:pt x="408244" y="205371"/>
                  </a:moveTo>
                  <a:cubicBezTo>
                    <a:pt x="408005" y="189281"/>
                    <a:pt x="405457" y="173032"/>
                    <a:pt x="401872" y="158297"/>
                  </a:cubicBezTo>
                  <a:cubicBezTo>
                    <a:pt x="375109" y="47581"/>
                    <a:pt x="264712" y="-20760"/>
                    <a:pt x="155351" y="5684"/>
                  </a:cubicBezTo>
                  <a:cubicBezTo>
                    <a:pt x="45989" y="32129"/>
                    <a:pt x="-20918" y="143322"/>
                    <a:pt x="5924" y="254118"/>
                  </a:cubicBezTo>
                  <a:cubicBezTo>
                    <a:pt x="18748" y="307166"/>
                    <a:pt x="48617" y="349461"/>
                    <a:pt x="89877" y="377020"/>
                  </a:cubicBezTo>
                  <a:cubicBezTo>
                    <a:pt x="115127" y="393827"/>
                    <a:pt x="133447" y="419315"/>
                    <a:pt x="140376" y="448866"/>
                  </a:cubicBezTo>
                  <a:cubicBezTo>
                    <a:pt x="140456" y="449105"/>
                    <a:pt x="140456" y="449344"/>
                    <a:pt x="140535" y="449583"/>
                  </a:cubicBezTo>
                  <a:cubicBezTo>
                    <a:pt x="145872" y="472363"/>
                    <a:pt x="147863" y="495860"/>
                    <a:pt x="153598" y="518561"/>
                  </a:cubicBezTo>
                  <a:cubicBezTo>
                    <a:pt x="157183" y="532739"/>
                    <a:pt x="162758" y="547236"/>
                    <a:pt x="174387" y="556077"/>
                  </a:cubicBezTo>
                  <a:cubicBezTo>
                    <a:pt x="197486" y="573760"/>
                    <a:pt x="235719" y="565794"/>
                    <a:pt x="261924" y="561573"/>
                  </a:cubicBezTo>
                  <a:cubicBezTo>
                    <a:pt x="286776" y="557590"/>
                    <a:pt x="311229" y="551138"/>
                    <a:pt x="334726" y="542217"/>
                  </a:cubicBezTo>
                  <a:cubicBezTo>
                    <a:pt x="354081" y="534890"/>
                    <a:pt x="377579" y="524455"/>
                    <a:pt x="387057" y="504542"/>
                  </a:cubicBezTo>
                  <a:cubicBezTo>
                    <a:pt x="393349" y="491400"/>
                    <a:pt x="391677" y="475868"/>
                    <a:pt x="388332" y="461610"/>
                  </a:cubicBezTo>
                  <a:cubicBezTo>
                    <a:pt x="383075" y="438830"/>
                    <a:pt x="374074" y="417005"/>
                    <a:pt x="368419" y="394304"/>
                  </a:cubicBezTo>
                  <a:cubicBezTo>
                    <a:pt x="364914" y="380126"/>
                    <a:pt x="361887" y="367462"/>
                    <a:pt x="363878" y="352647"/>
                  </a:cubicBezTo>
                  <a:cubicBezTo>
                    <a:pt x="365870" y="338070"/>
                    <a:pt x="371047" y="324131"/>
                    <a:pt x="377021" y="310750"/>
                  </a:cubicBezTo>
                  <a:cubicBezTo>
                    <a:pt x="387615" y="287094"/>
                    <a:pt x="398368" y="264632"/>
                    <a:pt x="404580" y="239462"/>
                  </a:cubicBezTo>
                  <a:cubicBezTo>
                    <a:pt x="407448" y="228709"/>
                    <a:pt x="408404" y="217080"/>
                    <a:pt x="408244" y="205371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35CC648-7B18-4E3D-9A50-CC312F4DCDE5}"/>
                </a:ext>
              </a:extLst>
            </p:cNvPr>
            <p:cNvSpPr/>
            <p:nvPr/>
          </p:nvSpPr>
          <p:spPr>
            <a:xfrm>
              <a:off x="5480977" y="1621865"/>
              <a:ext cx="221061" cy="101815"/>
            </a:xfrm>
            <a:custGeom>
              <a:avLst/>
              <a:gdLst>
                <a:gd name="connsiteX0" fmla="*/ 8237 w 221061"/>
                <a:gd name="connsiteY0" fmla="*/ 40224 h 101815"/>
                <a:gd name="connsiteX1" fmla="*/ 5370 w 221061"/>
                <a:gd name="connsiteY1" fmla="*/ 79731 h 101815"/>
                <a:gd name="connsiteX2" fmla="*/ 41133 w 221061"/>
                <a:gd name="connsiteY2" fmla="*/ 100919 h 101815"/>
                <a:gd name="connsiteX3" fmla="*/ 83747 w 221061"/>
                <a:gd name="connsiteY3" fmla="*/ 98449 h 101815"/>
                <a:gd name="connsiteX4" fmla="*/ 154398 w 221061"/>
                <a:gd name="connsiteY4" fmla="*/ 79811 h 101815"/>
                <a:gd name="connsiteX5" fmla="*/ 213579 w 221061"/>
                <a:gd name="connsiteY5" fmla="*/ 46437 h 101815"/>
                <a:gd name="connsiteX6" fmla="*/ 220827 w 221061"/>
                <a:gd name="connsiteY6" fmla="*/ 21028 h 101815"/>
                <a:gd name="connsiteX7" fmla="*/ 205693 w 221061"/>
                <a:gd name="connsiteY7" fmla="*/ 0 h 10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061" h="101815">
                  <a:moveTo>
                    <a:pt x="8237" y="40224"/>
                  </a:moveTo>
                  <a:cubicBezTo>
                    <a:pt x="-2038" y="50181"/>
                    <a:pt x="-2356" y="67624"/>
                    <a:pt x="5370" y="79731"/>
                  </a:cubicBezTo>
                  <a:cubicBezTo>
                    <a:pt x="13016" y="91759"/>
                    <a:pt x="27035" y="98688"/>
                    <a:pt x="41133" y="100919"/>
                  </a:cubicBezTo>
                  <a:cubicBezTo>
                    <a:pt x="55232" y="103069"/>
                    <a:pt x="69649" y="100998"/>
                    <a:pt x="83747" y="98449"/>
                  </a:cubicBezTo>
                  <a:cubicBezTo>
                    <a:pt x="107722" y="94068"/>
                    <a:pt x="131458" y="88174"/>
                    <a:pt x="154398" y="79811"/>
                  </a:cubicBezTo>
                  <a:cubicBezTo>
                    <a:pt x="174072" y="72642"/>
                    <a:pt x="200596" y="63881"/>
                    <a:pt x="213579" y="46437"/>
                  </a:cubicBezTo>
                  <a:cubicBezTo>
                    <a:pt x="218995" y="39189"/>
                    <a:pt x="221942" y="29949"/>
                    <a:pt x="220827" y="21028"/>
                  </a:cubicBezTo>
                  <a:cubicBezTo>
                    <a:pt x="219712" y="12107"/>
                    <a:pt x="213977" y="3584"/>
                    <a:pt x="205693" y="0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40E08B6-EADA-4854-AB6F-EFC6EDB37010}"/>
                </a:ext>
              </a:extLst>
            </p:cNvPr>
            <p:cNvSpPr/>
            <p:nvPr/>
          </p:nvSpPr>
          <p:spPr>
            <a:xfrm>
              <a:off x="5493424" y="1667266"/>
              <a:ext cx="223126" cy="107789"/>
            </a:xfrm>
            <a:custGeom>
              <a:avLst/>
              <a:gdLst>
                <a:gd name="connsiteX0" fmla="*/ 4711 w 223126"/>
                <a:gd name="connsiteY0" fmla="*/ 50419 h 107789"/>
                <a:gd name="connsiteX1" fmla="*/ 5348 w 223126"/>
                <a:gd name="connsiteY1" fmla="*/ 85705 h 107789"/>
                <a:gd name="connsiteX2" fmla="*/ 41112 w 223126"/>
                <a:gd name="connsiteY2" fmla="*/ 106892 h 107789"/>
                <a:gd name="connsiteX3" fmla="*/ 83725 w 223126"/>
                <a:gd name="connsiteY3" fmla="*/ 104423 h 107789"/>
                <a:gd name="connsiteX4" fmla="*/ 194122 w 223126"/>
                <a:gd name="connsiteY4" fmla="*/ 68102 h 107789"/>
                <a:gd name="connsiteX5" fmla="*/ 223115 w 223126"/>
                <a:gd name="connsiteY5" fmla="*/ 28913 h 107789"/>
                <a:gd name="connsiteX6" fmla="*/ 206787 w 223126"/>
                <a:gd name="connsiteY6" fmla="*/ 0 h 10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126" h="107789">
                  <a:moveTo>
                    <a:pt x="4711" y="50419"/>
                  </a:moveTo>
                  <a:cubicBezTo>
                    <a:pt x="-1980" y="60615"/>
                    <a:pt x="-1343" y="75191"/>
                    <a:pt x="5348" y="85705"/>
                  </a:cubicBezTo>
                  <a:cubicBezTo>
                    <a:pt x="12995" y="97732"/>
                    <a:pt x="27013" y="104662"/>
                    <a:pt x="41112" y="106892"/>
                  </a:cubicBezTo>
                  <a:cubicBezTo>
                    <a:pt x="55210" y="109043"/>
                    <a:pt x="69627" y="106972"/>
                    <a:pt x="83725" y="104423"/>
                  </a:cubicBezTo>
                  <a:cubicBezTo>
                    <a:pt x="121958" y="97414"/>
                    <a:pt x="159872" y="86501"/>
                    <a:pt x="194122" y="68102"/>
                  </a:cubicBezTo>
                  <a:cubicBezTo>
                    <a:pt x="209256" y="59978"/>
                    <a:pt x="223593" y="47711"/>
                    <a:pt x="223115" y="28913"/>
                  </a:cubicBezTo>
                  <a:cubicBezTo>
                    <a:pt x="222797" y="17364"/>
                    <a:pt x="216504" y="6213"/>
                    <a:pt x="206787" y="0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2CD22F1-614E-47CB-A35E-666EBE80A9E4}"/>
                </a:ext>
              </a:extLst>
            </p:cNvPr>
            <p:cNvSpPr/>
            <p:nvPr/>
          </p:nvSpPr>
          <p:spPr>
            <a:xfrm>
              <a:off x="5527287" y="1732501"/>
              <a:ext cx="176906" cy="92579"/>
            </a:xfrm>
            <a:custGeom>
              <a:avLst/>
              <a:gdLst>
                <a:gd name="connsiteX0" fmla="*/ 0 w 176906"/>
                <a:gd name="connsiteY0" fmla="*/ 42375 h 92579"/>
                <a:gd name="connsiteX1" fmla="*/ 60933 w 176906"/>
                <a:gd name="connsiteY1" fmla="*/ 92157 h 92579"/>
                <a:gd name="connsiteX2" fmla="*/ 118601 w 176906"/>
                <a:gd name="connsiteY2" fmla="*/ 82200 h 92579"/>
                <a:gd name="connsiteX3" fmla="*/ 155798 w 176906"/>
                <a:gd name="connsiteY3" fmla="*/ 63243 h 92579"/>
                <a:gd name="connsiteX4" fmla="*/ 172047 w 176906"/>
                <a:gd name="connsiteY4" fmla="*/ 33693 h 92579"/>
                <a:gd name="connsiteX5" fmla="*/ 176906 w 176906"/>
                <a:gd name="connsiteY5" fmla="*/ 0 h 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906" h="92579">
                  <a:moveTo>
                    <a:pt x="0" y="42375"/>
                  </a:moveTo>
                  <a:cubicBezTo>
                    <a:pt x="8602" y="68660"/>
                    <a:pt x="33374" y="89210"/>
                    <a:pt x="60933" y="92157"/>
                  </a:cubicBezTo>
                  <a:cubicBezTo>
                    <a:pt x="80448" y="94228"/>
                    <a:pt x="99883" y="88334"/>
                    <a:pt x="118601" y="82200"/>
                  </a:cubicBezTo>
                  <a:cubicBezTo>
                    <a:pt x="131983" y="77820"/>
                    <a:pt x="145683" y="73040"/>
                    <a:pt x="155798" y="63243"/>
                  </a:cubicBezTo>
                  <a:cubicBezTo>
                    <a:pt x="164003" y="55358"/>
                    <a:pt x="169021" y="44685"/>
                    <a:pt x="172047" y="33693"/>
                  </a:cubicBezTo>
                  <a:cubicBezTo>
                    <a:pt x="174995" y="22701"/>
                    <a:pt x="175950" y="11311"/>
                    <a:pt x="176906" y="0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59CF6F30-3D8D-4AD5-943F-5DEFECFFD8C3}"/>
                </a:ext>
              </a:extLst>
            </p:cNvPr>
            <p:cNvSpPr/>
            <p:nvPr/>
          </p:nvSpPr>
          <p:spPr>
            <a:xfrm>
              <a:off x="5504746" y="1602748"/>
              <a:ext cx="152294" cy="39905"/>
            </a:xfrm>
            <a:custGeom>
              <a:avLst/>
              <a:gdLst>
                <a:gd name="connsiteX0" fmla="*/ 0 w 152294"/>
                <a:gd name="connsiteY0" fmla="*/ 39905 h 39905"/>
                <a:gd name="connsiteX1" fmla="*/ 152294 w 152294"/>
                <a:gd name="connsiteY1" fmla="*/ 0 h 3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294" h="39905">
                  <a:moveTo>
                    <a:pt x="0" y="39905"/>
                  </a:moveTo>
                  <a:cubicBezTo>
                    <a:pt x="46357" y="14258"/>
                    <a:pt x="99246" y="398"/>
                    <a:pt x="152294" y="0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CE19A34-0747-480B-A6BA-2F0AB298F820}"/>
                </a:ext>
              </a:extLst>
            </p:cNvPr>
            <p:cNvSpPr/>
            <p:nvPr/>
          </p:nvSpPr>
          <p:spPr>
            <a:xfrm>
              <a:off x="5468982" y="1396053"/>
              <a:ext cx="83167" cy="225652"/>
            </a:xfrm>
            <a:custGeom>
              <a:avLst/>
              <a:gdLst>
                <a:gd name="connsiteX0" fmla="*/ 81723 w 83167"/>
                <a:gd name="connsiteY0" fmla="*/ 225653 h 225652"/>
                <a:gd name="connsiteX1" fmla="*/ 60933 w 83167"/>
                <a:gd name="connsiteY1" fmla="*/ 114220 h 225652"/>
                <a:gd name="connsiteX2" fmla="*/ 0 w 83167"/>
                <a:gd name="connsiteY2" fmla="*/ 0 h 22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67" h="225652">
                  <a:moveTo>
                    <a:pt x="81723" y="225653"/>
                  </a:moveTo>
                  <a:cubicBezTo>
                    <a:pt x="87378" y="187818"/>
                    <a:pt x="75589" y="149586"/>
                    <a:pt x="60933" y="114220"/>
                  </a:cubicBezTo>
                  <a:cubicBezTo>
                    <a:pt x="44366" y="74315"/>
                    <a:pt x="23975" y="36002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3DD83AC-DDF6-4AB8-A69E-3DD7F9B57509}"/>
                </a:ext>
              </a:extLst>
            </p:cNvPr>
            <p:cNvSpPr/>
            <p:nvPr/>
          </p:nvSpPr>
          <p:spPr>
            <a:xfrm>
              <a:off x="5598097" y="1357342"/>
              <a:ext cx="10832" cy="14496"/>
            </a:xfrm>
            <a:custGeom>
              <a:avLst/>
              <a:gdLst>
                <a:gd name="connsiteX0" fmla="*/ 10833 w 10832"/>
                <a:gd name="connsiteY0" fmla="*/ 14497 h 14496"/>
                <a:gd name="connsiteX1" fmla="*/ 0 w 10832"/>
                <a:gd name="connsiteY1" fmla="*/ 0 h 1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32" h="14496">
                  <a:moveTo>
                    <a:pt x="10833" y="14497"/>
                  </a:moveTo>
                  <a:cubicBezTo>
                    <a:pt x="10833" y="7965"/>
                    <a:pt x="6372" y="1274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FEF0AE0-4BC3-49D4-A903-7935B13E72FA}"/>
                </a:ext>
              </a:extLst>
            </p:cNvPr>
            <p:cNvSpPr/>
            <p:nvPr/>
          </p:nvSpPr>
          <p:spPr>
            <a:xfrm>
              <a:off x="5537084" y="1371838"/>
              <a:ext cx="71845" cy="28692"/>
            </a:xfrm>
            <a:custGeom>
              <a:avLst/>
              <a:gdLst>
                <a:gd name="connsiteX0" fmla="*/ 0 w 71845"/>
                <a:gd name="connsiteY0" fmla="*/ 12266 h 28692"/>
                <a:gd name="connsiteX1" fmla="*/ 17125 w 71845"/>
                <a:gd name="connsiteY1" fmla="*/ 27480 h 28692"/>
                <a:gd name="connsiteX2" fmla="*/ 45481 w 71845"/>
                <a:gd name="connsiteY2" fmla="*/ 25329 h 28692"/>
                <a:gd name="connsiteX3" fmla="*/ 63004 w 71845"/>
                <a:gd name="connsiteY3" fmla="*/ 16806 h 28692"/>
                <a:gd name="connsiteX4" fmla="*/ 71846 w 71845"/>
                <a:gd name="connsiteY4" fmla="*/ 0 h 28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45" h="28692">
                  <a:moveTo>
                    <a:pt x="0" y="12266"/>
                  </a:moveTo>
                  <a:cubicBezTo>
                    <a:pt x="2390" y="19674"/>
                    <a:pt x="9479" y="25409"/>
                    <a:pt x="17125" y="27480"/>
                  </a:cubicBezTo>
                  <a:cubicBezTo>
                    <a:pt x="26365" y="30029"/>
                    <a:pt x="36321" y="28197"/>
                    <a:pt x="45481" y="25329"/>
                  </a:cubicBezTo>
                  <a:cubicBezTo>
                    <a:pt x="51774" y="23418"/>
                    <a:pt x="57986" y="20948"/>
                    <a:pt x="63004" y="16806"/>
                  </a:cubicBezTo>
                  <a:cubicBezTo>
                    <a:pt x="68023" y="12665"/>
                    <a:pt x="71846" y="6531"/>
                    <a:pt x="71846" y="0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8335A4A-D9F3-4F7B-86DB-AAA6C6EFE8DA}"/>
                </a:ext>
              </a:extLst>
            </p:cNvPr>
            <p:cNvSpPr/>
            <p:nvPr/>
          </p:nvSpPr>
          <p:spPr>
            <a:xfrm>
              <a:off x="5536115" y="1365034"/>
              <a:ext cx="20881" cy="19071"/>
            </a:xfrm>
            <a:custGeom>
              <a:avLst/>
              <a:gdLst>
                <a:gd name="connsiteX0" fmla="*/ 20882 w 20881"/>
                <a:gd name="connsiteY0" fmla="*/ 6327 h 19071"/>
                <a:gd name="connsiteX1" fmla="*/ 15067 w 20881"/>
                <a:gd name="connsiteY1" fmla="*/ 592 h 19071"/>
                <a:gd name="connsiteX2" fmla="*/ 3996 w 20881"/>
                <a:gd name="connsiteY2" fmla="*/ 3300 h 19071"/>
                <a:gd name="connsiteX3" fmla="*/ 13 w 20881"/>
                <a:gd name="connsiteY3" fmla="*/ 14292 h 19071"/>
                <a:gd name="connsiteX4" fmla="*/ 890 w 20881"/>
                <a:gd name="connsiteY4" fmla="*/ 19071 h 1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81" h="19071">
                  <a:moveTo>
                    <a:pt x="20882" y="6327"/>
                  </a:moveTo>
                  <a:cubicBezTo>
                    <a:pt x="19687" y="3698"/>
                    <a:pt x="17696" y="1548"/>
                    <a:pt x="15067" y="592"/>
                  </a:cubicBezTo>
                  <a:cubicBezTo>
                    <a:pt x="11324" y="-842"/>
                    <a:pt x="6863" y="433"/>
                    <a:pt x="3996" y="3300"/>
                  </a:cubicBezTo>
                  <a:cubicBezTo>
                    <a:pt x="1128" y="6167"/>
                    <a:pt x="-146" y="10230"/>
                    <a:pt x="13" y="14292"/>
                  </a:cubicBezTo>
                  <a:cubicBezTo>
                    <a:pt x="93" y="15965"/>
                    <a:pt x="412" y="17558"/>
                    <a:pt x="890" y="19071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211C3D90-3A61-4B34-87B4-ECE3016F2AF7}"/>
                </a:ext>
              </a:extLst>
            </p:cNvPr>
            <p:cNvSpPr/>
            <p:nvPr/>
          </p:nvSpPr>
          <p:spPr>
            <a:xfrm>
              <a:off x="5494710" y="1371440"/>
              <a:ext cx="63504" cy="44159"/>
            </a:xfrm>
            <a:custGeom>
              <a:avLst/>
              <a:gdLst>
                <a:gd name="connsiteX0" fmla="*/ 0 w 63504"/>
                <a:gd name="connsiteY0" fmla="*/ 30108 h 44159"/>
                <a:gd name="connsiteX1" fmla="*/ 32498 w 63504"/>
                <a:gd name="connsiteY1" fmla="*/ 43092 h 44159"/>
                <a:gd name="connsiteX2" fmla="*/ 59898 w 63504"/>
                <a:gd name="connsiteY2" fmla="*/ 18320 h 44159"/>
                <a:gd name="connsiteX3" fmla="*/ 63482 w 63504"/>
                <a:gd name="connsiteY3" fmla="*/ 5177 h 44159"/>
                <a:gd name="connsiteX4" fmla="*/ 62208 w 63504"/>
                <a:gd name="connsiteY4" fmla="*/ 0 h 4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04" h="44159">
                  <a:moveTo>
                    <a:pt x="0" y="30108"/>
                  </a:moveTo>
                  <a:cubicBezTo>
                    <a:pt x="5416" y="41578"/>
                    <a:pt x="20311" y="46517"/>
                    <a:pt x="32498" y="43092"/>
                  </a:cubicBezTo>
                  <a:cubicBezTo>
                    <a:pt x="44684" y="39667"/>
                    <a:pt x="54163" y="29630"/>
                    <a:pt x="59898" y="18320"/>
                  </a:cubicBezTo>
                  <a:cubicBezTo>
                    <a:pt x="61969" y="14258"/>
                    <a:pt x="63721" y="9797"/>
                    <a:pt x="63482" y="5177"/>
                  </a:cubicBezTo>
                  <a:cubicBezTo>
                    <a:pt x="63403" y="3425"/>
                    <a:pt x="63004" y="1593"/>
                    <a:pt x="62208" y="0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123A1EF5-8A27-415B-8C32-5ADD6D3AC9C0}"/>
                </a:ext>
              </a:extLst>
            </p:cNvPr>
            <p:cNvSpPr/>
            <p:nvPr/>
          </p:nvSpPr>
          <p:spPr>
            <a:xfrm>
              <a:off x="5492889" y="1377910"/>
              <a:ext cx="25091" cy="23638"/>
            </a:xfrm>
            <a:custGeom>
              <a:avLst/>
              <a:gdLst>
                <a:gd name="connsiteX0" fmla="*/ 24601 w 25091"/>
                <a:gd name="connsiteY0" fmla="*/ 15992 h 23638"/>
                <a:gd name="connsiteX1" fmla="*/ 21415 w 25091"/>
                <a:gd name="connsiteY1" fmla="*/ 2849 h 23638"/>
                <a:gd name="connsiteX2" fmla="*/ 3573 w 25091"/>
                <a:gd name="connsiteY2" fmla="*/ 4681 h 23638"/>
                <a:gd name="connsiteX3" fmla="*/ 1900 w 25091"/>
                <a:gd name="connsiteY3" fmla="*/ 23638 h 2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91" h="23638">
                  <a:moveTo>
                    <a:pt x="24601" y="15992"/>
                  </a:moveTo>
                  <a:cubicBezTo>
                    <a:pt x="25795" y="11372"/>
                    <a:pt x="24840" y="6115"/>
                    <a:pt x="21415" y="2849"/>
                  </a:cubicBezTo>
                  <a:cubicBezTo>
                    <a:pt x="16556" y="-1770"/>
                    <a:pt x="7874" y="-496"/>
                    <a:pt x="3573" y="4681"/>
                  </a:cubicBezTo>
                  <a:cubicBezTo>
                    <a:pt x="-729" y="9779"/>
                    <a:pt x="-967" y="17585"/>
                    <a:pt x="1900" y="23638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9012661-1154-4375-8202-B32CE695672E}"/>
                </a:ext>
              </a:extLst>
            </p:cNvPr>
            <p:cNvSpPr/>
            <p:nvPr/>
          </p:nvSpPr>
          <p:spPr>
            <a:xfrm>
              <a:off x="5450105" y="1393902"/>
              <a:ext cx="67385" cy="26189"/>
            </a:xfrm>
            <a:custGeom>
              <a:avLst/>
              <a:gdLst>
                <a:gd name="connsiteX0" fmla="*/ 0 w 67385"/>
                <a:gd name="connsiteY0" fmla="*/ 14736 h 26189"/>
                <a:gd name="connsiteX1" fmla="*/ 4938 w 67385"/>
                <a:gd name="connsiteY1" fmla="*/ 20709 h 26189"/>
                <a:gd name="connsiteX2" fmla="*/ 19355 w 67385"/>
                <a:gd name="connsiteY2" fmla="*/ 25887 h 26189"/>
                <a:gd name="connsiteX3" fmla="*/ 59898 w 67385"/>
                <a:gd name="connsiteY3" fmla="*/ 11868 h 26189"/>
                <a:gd name="connsiteX4" fmla="*/ 67385 w 67385"/>
                <a:gd name="connsiteY4" fmla="*/ 0 h 2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85" h="26189">
                  <a:moveTo>
                    <a:pt x="0" y="14736"/>
                  </a:moveTo>
                  <a:cubicBezTo>
                    <a:pt x="1195" y="17045"/>
                    <a:pt x="2947" y="19116"/>
                    <a:pt x="4938" y="20709"/>
                  </a:cubicBezTo>
                  <a:cubicBezTo>
                    <a:pt x="9001" y="23895"/>
                    <a:pt x="14258" y="25329"/>
                    <a:pt x="19355" y="25887"/>
                  </a:cubicBezTo>
                  <a:cubicBezTo>
                    <a:pt x="34011" y="27559"/>
                    <a:pt x="49384" y="22223"/>
                    <a:pt x="59898" y="11868"/>
                  </a:cubicBezTo>
                  <a:cubicBezTo>
                    <a:pt x="63243" y="8523"/>
                    <a:pt x="66190" y="4620"/>
                    <a:pt x="67385" y="0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5C12671-A543-4328-B389-4454049F19C8}"/>
                </a:ext>
              </a:extLst>
            </p:cNvPr>
            <p:cNvSpPr/>
            <p:nvPr/>
          </p:nvSpPr>
          <p:spPr>
            <a:xfrm>
              <a:off x="5448542" y="1391194"/>
              <a:ext cx="10006" cy="17443"/>
            </a:xfrm>
            <a:custGeom>
              <a:avLst/>
              <a:gdLst>
                <a:gd name="connsiteX0" fmla="*/ 10006 w 10006"/>
                <a:gd name="connsiteY0" fmla="*/ 0 h 17443"/>
                <a:gd name="connsiteX1" fmla="*/ 50 w 10006"/>
                <a:gd name="connsiteY1" fmla="*/ 10036 h 17443"/>
                <a:gd name="connsiteX2" fmla="*/ 1563 w 10006"/>
                <a:gd name="connsiteY2" fmla="*/ 17444 h 1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6" h="17443">
                  <a:moveTo>
                    <a:pt x="10006" y="0"/>
                  </a:moveTo>
                  <a:cubicBezTo>
                    <a:pt x="4829" y="80"/>
                    <a:pt x="448" y="4859"/>
                    <a:pt x="50" y="10036"/>
                  </a:cubicBezTo>
                  <a:cubicBezTo>
                    <a:pt x="-189" y="12585"/>
                    <a:pt x="448" y="15134"/>
                    <a:pt x="1563" y="17444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E9084EA-A526-46E3-83ED-B4AB52B626CC}"/>
                </a:ext>
              </a:extLst>
            </p:cNvPr>
            <p:cNvSpPr/>
            <p:nvPr/>
          </p:nvSpPr>
          <p:spPr>
            <a:xfrm>
              <a:off x="5588790" y="1366422"/>
              <a:ext cx="31291" cy="233936"/>
            </a:xfrm>
            <a:custGeom>
              <a:avLst/>
              <a:gdLst>
                <a:gd name="connsiteX0" fmla="*/ 2139 w 31291"/>
                <a:gd name="connsiteY0" fmla="*/ 0 h 233936"/>
                <a:gd name="connsiteX1" fmla="*/ 31292 w 31291"/>
                <a:gd name="connsiteY1" fmla="*/ 233937 h 23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291" h="233936">
                  <a:moveTo>
                    <a:pt x="2139" y="0"/>
                  </a:moveTo>
                  <a:cubicBezTo>
                    <a:pt x="-4791" y="78855"/>
                    <a:pt x="5166" y="159223"/>
                    <a:pt x="31292" y="233937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0664FFA-87DE-4EAD-A44A-C13BA0653D7F}"/>
                </a:ext>
              </a:extLst>
            </p:cNvPr>
            <p:cNvSpPr/>
            <p:nvPr/>
          </p:nvSpPr>
          <p:spPr>
            <a:xfrm>
              <a:off x="5354807" y="1145658"/>
              <a:ext cx="178215" cy="203638"/>
            </a:xfrm>
            <a:custGeom>
              <a:avLst/>
              <a:gdLst>
                <a:gd name="connsiteX0" fmla="*/ 5372 w 178215"/>
                <a:gd name="connsiteY0" fmla="*/ 203639 h 203638"/>
                <a:gd name="connsiteX1" fmla="*/ 38348 w 178215"/>
                <a:gd name="connsiteY1" fmla="*/ 56682 h 203638"/>
                <a:gd name="connsiteX2" fmla="*/ 178216 w 178215"/>
                <a:gd name="connsiteY2" fmla="*/ 846 h 20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215" h="203638">
                  <a:moveTo>
                    <a:pt x="5372" y="203639"/>
                  </a:moveTo>
                  <a:cubicBezTo>
                    <a:pt x="-8249" y="153220"/>
                    <a:pt x="4496" y="96428"/>
                    <a:pt x="38348" y="56682"/>
                  </a:cubicBezTo>
                  <a:cubicBezTo>
                    <a:pt x="72199" y="16936"/>
                    <a:pt x="126283" y="-4650"/>
                    <a:pt x="178216" y="846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45A5C1F-02C8-4CF2-920C-9D2F36DA0D9D}"/>
                </a:ext>
              </a:extLst>
            </p:cNvPr>
            <p:cNvSpPr/>
            <p:nvPr/>
          </p:nvSpPr>
          <p:spPr>
            <a:xfrm>
              <a:off x="5500763" y="1691162"/>
              <a:ext cx="27718" cy="7775"/>
            </a:xfrm>
            <a:custGeom>
              <a:avLst/>
              <a:gdLst>
                <a:gd name="connsiteX0" fmla="*/ 0 w 27718"/>
                <a:gd name="connsiteY0" fmla="*/ 0 h 7775"/>
                <a:gd name="connsiteX1" fmla="*/ 27719 w 27718"/>
                <a:gd name="connsiteY1" fmla="*/ 7328 h 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718" h="7775">
                  <a:moveTo>
                    <a:pt x="0" y="0"/>
                  </a:moveTo>
                  <a:cubicBezTo>
                    <a:pt x="7647" y="6213"/>
                    <a:pt x="18001" y="8921"/>
                    <a:pt x="27719" y="7328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3884DBE5-68B2-4257-A45B-E588A3A15077}"/>
                </a:ext>
              </a:extLst>
            </p:cNvPr>
            <p:cNvSpPr/>
            <p:nvPr/>
          </p:nvSpPr>
          <p:spPr>
            <a:xfrm>
              <a:off x="5515021" y="1741501"/>
              <a:ext cx="27878" cy="7088"/>
            </a:xfrm>
            <a:custGeom>
              <a:avLst/>
              <a:gdLst>
                <a:gd name="connsiteX0" fmla="*/ 0 w 27878"/>
                <a:gd name="connsiteY0" fmla="*/ 0 h 7088"/>
                <a:gd name="connsiteX1" fmla="*/ 27878 w 27878"/>
                <a:gd name="connsiteY1" fmla="*/ 7089 h 7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78" h="7088">
                  <a:moveTo>
                    <a:pt x="0" y="0"/>
                  </a:moveTo>
                  <a:cubicBezTo>
                    <a:pt x="8523" y="4540"/>
                    <a:pt x="18240" y="6930"/>
                    <a:pt x="27878" y="7089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708D8EA2-BF96-4C69-83C6-1DBC388510EF}"/>
                </a:ext>
              </a:extLst>
            </p:cNvPr>
            <p:cNvSpPr/>
            <p:nvPr/>
          </p:nvSpPr>
          <p:spPr>
            <a:xfrm>
              <a:off x="5566157" y="1793992"/>
              <a:ext cx="16009" cy="2054"/>
            </a:xfrm>
            <a:custGeom>
              <a:avLst/>
              <a:gdLst>
                <a:gd name="connsiteX0" fmla="*/ 0 w 16009"/>
                <a:gd name="connsiteY0" fmla="*/ 0 h 2054"/>
                <a:gd name="connsiteX1" fmla="*/ 16010 w 16009"/>
                <a:gd name="connsiteY1" fmla="*/ 1434 h 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09" h="2054">
                  <a:moveTo>
                    <a:pt x="0" y="0"/>
                  </a:moveTo>
                  <a:cubicBezTo>
                    <a:pt x="5018" y="2071"/>
                    <a:pt x="10673" y="2629"/>
                    <a:pt x="16010" y="1434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9" name="Graphic 4">
              <a:extLst>
                <a:ext uri="{FF2B5EF4-FFF2-40B4-BE49-F238E27FC236}">
                  <a16:creationId xmlns:a16="http://schemas.microsoft.com/office/drawing/2014/main" id="{86C146E8-E327-448E-AD64-50D2224D7ABD}"/>
                </a:ext>
              </a:extLst>
            </p:cNvPr>
            <p:cNvGrpSpPr/>
            <p:nvPr/>
          </p:nvGrpSpPr>
          <p:grpSpPr>
            <a:xfrm>
              <a:off x="5162802" y="965138"/>
              <a:ext cx="695198" cy="553020"/>
              <a:chOff x="5162802" y="965138"/>
              <a:chExt cx="695198" cy="553020"/>
            </a:xfrm>
            <a:noFill/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F19C0782-C3F6-4702-87F6-349C29715C80}"/>
                  </a:ext>
                </a:extLst>
              </p:cNvPr>
              <p:cNvSpPr/>
              <p:nvPr/>
            </p:nvSpPr>
            <p:spPr>
              <a:xfrm>
                <a:off x="5250498" y="1472040"/>
                <a:ext cx="60614" cy="46118"/>
              </a:xfrm>
              <a:custGeom>
                <a:avLst/>
                <a:gdLst>
                  <a:gd name="connsiteX0" fmla="*/ 0 w 60614"/>
                  <a:gd name="connsiteY0" fmla="*/ 46118 h 46118"/>
                  <a:gd name="connsiteX1" fmla="*/ 60615 w 60614"/>
                  <a:gd name="connsiteY1" fmla="*/ 0 h 46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614" h="46118">
                    <a:moveTo>
                      <a:pt x="0" y="46118"/>
                    </a:moveTo>
                    <a:cubicBezTo>
                      <a:pt x="10912" y="35923"/>
                      <a:pt x="49145" y="6531"/>
                      <a:pt x="60615" y="0"/>
                    </a:cubicBezTo>
                  </a:path>
                </a:pathLst>
              </a:custGeom>
              <a:noFill/>
              <a:ln w="19050" cap="rnd">
                <a:solidFill>
                  <a:srgbClr val="EE25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56A6A612-0C9E-4D13-A933-E2CB8F15671E}"/>
                  </a:ext>
                </a:extLst>
              </p:cNvPr>
              <p:cNvSpPr/>
              <p:nvPr/>
            </p:nvSpPr>
            <p:spPr>
              <a:xfrm>
                <a:off x="5199601" y="1415488"/>
                <a:ext cx="68181" cy="31940"/>
              </a:xfrm>
              <a:custGeom>
                <a:avLst/>
                <a:gdLst>
                  <a:gd name="connsiteX0" fmla="*/ 0 w 68181"/>
                  <a:gd name="connsiteY0" fmla="*/ 31940 h 31940"/>
                  <a:gd name="connsiteX1" fmla="*/ 68182 w 68181"/>
                  <a:gd name="connsiteY1" fmla="*/ 0 h 31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181" h="31940">
                    <a:moveTo>
                      <a:pt x="0" y="31940"/>
                    </a:moveTo>
                    <a:cubicBezTo>
                      <a:pt x="12585" y="25170"/>
                      <a:pt x="57030" y="5974"/>
                      <a:pt x="68182" y="0"/>
                    </a:cubicBezTo>
                  </a:path>
                </a:pathLst>
              </a:custGeom>
              <a:noFill/>
              <a:ln w="19050" cap="rnd">
                <a:solidFill>
                  <a:srgbClr val="EE25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80D16404-BF1F-4C86-B1CD-AB6A5C01471E}"/>
                  </a:ext>
                </a:extLst>
              </p:cNvPr>
              <p:cNvSpPr/>
              <p:nvPr/>
            </p:nvSpPr>
            <p:spPr>
              <a:xfrm>
                <a:off x="5166227" y="1335278"/>
                <a:ext cx="77580" cy="16328"/>
              </a:xfrm>
              <a:custGeom>
                <a:avLst/>
                <a:gdLst>
                  <a:gd name="connsiteX0" fmla="*/ 0 w 77580"/>
                  <a:gd name="connsiteY0" fmla="*/ 16329 h 16328"/>
                  <a:gd name="connsiteX1" fmla="*/ 77581 w 77580"/>
                  <a:gd name="connsiteY1" fmla="*/ 0 h 1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580" h="16328">
                    <a:moveTo>
                      <a:pt x="0" y="16329"/>
                    </a:moveTo>
                    <a:cubicBezTo>
                      <a:pt x="14576" y="10992"/>
                      <a:pt x="64597" y="4699"/>
                      <a:pt x="77581" y="0"/>
                    </a:cubicBezTo>
                  </a:path>
                </a:pathLst>
              </a:custGeom>
              <a:noFill/>
              <a:ln w="19050" cap="rnd">
                <a:solidFill>
                  <a:srgbClr val="EE25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D0853FBB-4EA6-4936-AC50-09C7B682706C}"/>
                  </a:ext>
                </a:extLst>
              </p:cNvPr>
              <p:cNvSpPr/>
              <p:nvPr/>
            </p:nvSpPr>
            <p:spPr>
              <a:xfrm>
                <a:off x="5162802" y="1230125"/>
                <a:ext cx="79014" cy="11258"/>
              </a:xfrm>
              <a:custGeom>
                <a:avLst/>
                <a:gdLst>
                  <a:gd name="connsiteX0" fmla="*/ 0 w 79014"/>
                  <a:gd name="connsiteY0" fmla="*/ 14 h 11258"/>
                  <a:gd name="connsiteX1" fmla="*/ 79014 w 79014"/>
                  <a:gd name="connsiteY1" fmla="*/ 11245 h 11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014" h="11258">
                    <a:moveTo>
                      <a:pt x="0" y="14"/>
                    </a:moveTo>
                    <a:cubicBezTo>
                      <a:pt x="14895" y="-464"/>
                      <a:pt x="65792" y="11722"/>
                      <a:pt x="79014" y="11245"/>
                    </a:cubicBezTo>
                  </a:path>
                </a:pathLst>
              </a:custGeom>
              <a:noFill/>
              <a:ln w="19050" cap="rnd">
                <a:solidFill>
                  <a:srgbClr val="EE25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290B50F8-C82F-4812-93F6-1A13D6D65A6C}"/>
                  </a:ext>
                </a:extLst>
              </p:cNvPr>
              <p:cNvSpPr/>
              <p:nvPr/>
            </p:nvSpPr>
            <p:spPr>
              <a:xfrm>
                <a:off x="5195698" y="1125954"/>
                <a:ext cx="72721" cy="40622"/>
              </a:xfrm>
              <a:custGeom>
                <a:avLst/>
                <a:gdLst>
                  <a:gd name="connsiteX0" fmla="*/ 0 w 72721"/>
                  <a:gd name="connsiteY0" fmla="*/ 0 h 40622"/>
                  <a:gd name="connsiteX1" fmla="*/ 72722 w 72721"/>
                  <a:gd name="connsiteY1" fmla="*/ 40622 h 40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721" h="40622">
                    <a:moveTo>
                      <a:pt x="0" y="0"/>
                    </a:moveTo>
                    <a:cubicBezTo>
                      <a:pt x="13859" y="5815"/>
                      <a:pt x="60456" y="35525"/>
                      <a:pt x="72722" y="40622"/>
                    </a:cubicBezTo>
                  </a:path>
                </a:pathLst>
              </a:custGeom>
              <a:noFill/>
              <a:ln w="19050" cap="rnd">
                <a:solidFill>
                  <a:srgbClr val="EE25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6D07376-31B5-428A-86AE-7E201043256B}"/>
                  </a:ext>
                </a:extLst>
              </p:cNvPr>
              <p:cNvSpPr/>
              <p:nvPr/>
            </p:nvSpPr>
            <p:spPr>
              <a:xfrm>
                <a:off x="5284748" y="1036824"/>
                <a:ext cx="52649" cy="60535"/>
              </a:xfrm>
              <a:custGeom>
                <a:avLst/>
                <a:gdLst>
                  <a:gd name="connsiteX0" fmla="*/ 0 w 52649"/>
                  <a:gd name="connsiteY0" fmla="*/ 0 h 60535"/>
                  <a:gd name="connsiteX1" fmla="*/ 52650 w 52649"/>
                  <a:gd name="connsiteY1" fmla="*/ 60535 h 6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649" h="60535">
                    <a:moveTo>
                      <a:pt x="0" y="0"/>
                    </a:moveTo>
                    <a:cubicBezTo>
                      <a:pt x="9956" y="9319"/>
                      <a:pt x="43808" y="52411"/>
                      <a:pt x="52650" y="60535"/>
                    </a:cubicBezTo>
                  </a:path>
                </a:pathLst>
              </a:custGeom>
              <a:noFill/>
              <a:ln w="19050" cap="rnd">
                <a:solidFill>
                  <a:srgbClr val="EE25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E58108-8798-47B4-92F3-AF7EA66531DB}"/>
                  </a:ext>
                </a:extLst>
              </p:cNvPr>
              <p:cNvSpPr/>
              <p:nvPr/>
            </p:nvSpPr>
            <p:spPr>
              <a:xfrm>
                <a:off x="5422944" y="974696"/>
                <a:ext cx="19514" cy="75509"/>
              </a:xfrm>
              <a:custGeom>
                <a:avLst/>
                <a:gdLst>
                  <a:gd name="connsiteX0" fmla="*/ 0 w 19514"/>
                  <a:gd name="connsiteY0" fmla="*/ 0 h 75509"/>
                  <a:gd name="connsiteX1" fmla="*/ 19515 w 19514"/>
                  <a:gd name="connsiteY1" fmla="*/ 75510 h 75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514" h="75509">
                    <a:moveTo>
                      <a:pt x="0" y="0"/>
                    </a:moveTo>
                    <a:cubicBezTo>
                      <a:pt x="3345" y="12266"/>
                      <a:pt x="16567" y="64757"/>
                      <a:pt x="19515" y="75510"/>
                    </a:cubicBezTo>
                  </a:path>
                </a:pathLst>
              </a:custGeom>
              <a:noFill/>
              <a:ln w="19050" cap="rnd">
                <a:solidFill>
                  <a:srgbClr val="EE25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C70D1F99-673D-4DEE-AC13-97F16FB5D639}"/>
                  </a:ext>
                </a:extLst>
              </p:cNvPr>
              <p:cNvSpPr/>
              <p:nvPr/>
            </p:nvSpPr>
            <p:spPr>
              <a:xfrm>
                <a:off x="5551979" y="965138"/>
                <a:ext cx="8920" cy="80448"/>
              </a:xfrm>
              <a:custGeom>
                <a:avLst/>
                <a:gdLst>
                  <a:gd name="connsiteX0" fmla="*/ 8921 w 8920"/>
                  <a:gd name="connsiteY0" fmla="*/ 0 h 80448"/>
                  <a:gd name="connsiteX1" fmla="*/ 0 w 8920"/>
                  <a:gd name="connsiteY1" fmla="*/ 80448 h 80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20" h="80448">
                    <a:moveTo>
                      <a:pt x="8921" y="0"/>
                    </a:moveTo>
                    <a:cubicBezTo>
                      <a:pt x="7408" y="13780"/>
                      <a:pt x="1434" y="68341"/>
                      <a:pt x="0" y="80448"/>
                    </a:cubicBezTo>
                  </a:path>
                </a:pathLst>
              </a:custGeom>
              <a:noFill/>
              <a:ln w="19050" cap="rnd">
                <a:solidFill>
                  <a:srgbClr val="EE25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CE51BA87-1C6C-48C5-B247-AD8EFA89B4F8}"/>
                  </a:ext>
                </a:extLst>
              </p:cNvPr>
              <p:cNvSpPr/>
              <p:nvPr/>
            </p:nvSpPr>
            <p:spPr>
              <a:xfrm>
                <a:off x="5634498" y="994210"/>
                <a:ext cx="32099" cy="72403"/>
              </a:xfrm>
              <a:custGeom>
                <a:avLst/>
                <a:gdLst>
                  <a:gd name="connsiteX0" fmla="*/ 32100 w 32099"/>
                  <a:gd name="connsiteY0" fmla="*/ 0 h 72403"/>
                  <a:gd name="connsiteX1" fmla="*/ 0 w 32099"/>
                  <a:gd name="connsiteY1" fmla="*/ 72403 h 72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099" h="72403">
                    <a:moveTo>
                      <a:pt x="32100" y="0"/>
                    </a:moveTo>
                    <a:cubicBezTo>
                      <a:pt x="26365" y="12187"/>
                      <a:pt x="5177" y="61650"/>
                      <a:pt x="0" y="72403"/>
                    </a:cubicBezTo>
                  </a:path>
                </a:pathLst>
              </a:custGeom>
              <a:noFill/>
              <a:ln w="19050" cap="rnd">
                <a:solidFill>
                  <a:srgbClr val="EE25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B2D98BDE-D617-4053-BF4C-CCFC1385A367}"/>
                  </a:ext>
                </a:extLst>
              </p:cNvPr>
              <p:cNvSpPr/>
              <p:nvPr/>
            </p:nvSpPr>
            <p:spPr>
              <a:xfrm>
                <a:off x="5721876" y="1066375"/>
                <a:ext cx="49543" cy="48826"/>
              </a:xfrm>
              <a:custGeom>
                <a:avLst/>
                <a:gdLst>
                  <a:gd name="connsiteX0" fmla="*/ 49543 w 49543"/>
                  <a:gd name="connsiteY0" fmla="*/ 0 h 48826"/>
                  <a:gd name="connsiteX1" fmla="*/ 0 w 49543"/>
                  <a:gd name="connsiteY1" fmla="*/ 48826 h 48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543" h="48826">
                    <a:moveTo>
                      <a:pt x="49543" y="0"/>
                    </a:moveTo>
                    <a:cubicBezTo>
                      <a:pt x="41737" y="6691"/>
                      <a:pt x="7009" y="42932"/>
                      <a:pt x="0" y="48826"/>
                    </a:cubicBezTo>
                  </a:path>
                </a:pathLst>
              </a:custGeom>
              <a:noFill/>
              <a:ln w="19050" cap="rnd">
                <a:solidFill>
                  <a:srgbClr val="EE25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45AAE550-A794-47FC-BDDB-77CD7D71C04F}"/>
                  </a:ext>
                </a:extLst>
              </p:cNvPr>
              <p:cNvSpPr/>
              <p:nvPr/>
            </p:nvSpPr>
            <p:spPr>
              <a:xfrm>
                <a:off x="5762737" y="1162435"/>
                <a:ext cx="65553" cy="31303"/>
              </a:xfrm>
              <a:custGeom>
                <a:avLst/>
                <a:gdLst>
                  <a:gd name="connsiteX0" fmla="*/ 65553 w 65553"/>
                  <a:gd name="connsiteY0" fmla="*/ 0 h 31303"/>
                  <a:gd name="connsiteX1" fmla="*/ 0 w 65553"/>
                  <a:gd name="connsiteY1" fmla="*/ 31303 h 31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53" h="31303">
                    <a:moveTo>
                      <a:pt x="65553" y="0"/>
                    </a:moveTo>
                    <a:cubicBezTo>
                      <a:pt x="54163" y="4540"/>
                      <a:pt x="10116" y="27241"/>
                      <a:pt x="0" y="31303"/>
                    </a:cubicBezTo>
                  </a:path>
                </a:pathLst>
              </a:custGeom>
              <a:noFill/>
              <a:ln w="19050" cap="rnd">
                <a:solidFill>
                  <a:srgbClr val="EE25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09DB1D40-4407-472F-9C8C-0B361F42AB94}"/>
                  </a:ext>
                </a:extLst>
              </p:cNvPr>
              <p:cNvSpPr/>
              <p:nvPr/>
            </p:nvSpPr>
            <p:spPr>
              <a:xfrm>
                <a:off x="5771738" y="1269327"/>
                <a:ext cx="86262" cy="13779"/>
              </a:xfrm>
              <a:custGeom>
                <a:avLst/>
                <a:gdLst>
                  <a:gd name="connsiteX0" fmla="*/ 86263 w 86262"/>
                  <a:gd name="connsiteY0" fmla="*/ 0 h 13779"/>
                  <a:gd name="connsiteX1" fmla="*/ 0 w 86262"/>
                  <a:gd name="connsiteY1" fmla="*/ 13780 h 13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262" h="13779">
                    <a:moveTo>
                      <a:pt x="86263" y="0"/>
                    </a:moveTo>
                    <a:cubicBezTo>
                      <a:pt x="68500" y="2867"/>
                      <a:pt x="15771" y="11231"/>
                      <a:pt x="0" y="13780"/>
                    </a:cubicBezTo>
                  </a:path>
                </a:pathLst>
              </a:custGeom>
              <a:noFill/>
              <a:ln w="19050" cap="rnd">
                <a:solidFill>
                  <a:srgbClr val="EE25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482D134-618C-49E3-A170-091F5FF92C06}"/>
                  </a:ext>
                </a:extLst>
              </p:cNvPr>
              <p:cNvSpPr/>
              <p:nvPr/>
            </p:nvSpPr>
            <p:spPr>
              <a:xfrm>
                <a:off x="5784084" y="1352085"/>
                <a:ext cx="69217" cy="9797"/>
              </a:xfrm>
              <a:custGeom>
                <a:avLst/>
                <a:gdLst>
                  <a:gd name="connsiteX0" fmla="*/ 69217 w 69217"/>
                  <a:gd name="connsiteY0" fmla="*/ 9797 h 9797"/>
                  <a:gd name="connsiteX1" fmla="*/ 0 w 69217"/>
                  <a:gd name="connsiteY1" fmla="*/ 0 h 9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217" h="9797">
                    <a:moveTo>
                      <a:pt x="69217" y="9797"/>
                    </a:moveTo>
                    <a:cubicBezTo>
                      <a:pt x="57668" y="8045"/>
                      <a:pt x="10195" y="1513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EE25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23" name="Graphic 4">
            <a:extLst>
              <a:ext uri="{FF2B5EF4-FFF2-40B4-BE49-F238E27FC236}">
                <a16:creationId xmlns:a16="http://schemas.microsoft.com/office/drawing/2014/main" id="{0E082DDC-1FC9-432D-8ED3-6D9A9B61AD17}"/>
              </a:ext>
            </a:extLst>
          </p:cNvPr>
          <p:cNvGrpSpPr/>
          <p:nvPr/>
        </p:nvGrpSpPr>
        <p:grpSpPr>
          <a:xfrm>
            <a:off x="8051914" y="2269528"/>
            <a:ext cx="436642" cy="603395"/>
            <a:chOff x="6074334" y="2628660"/>
            <a:chExt cx="712881" cy="985130"/>
          </a:xfrm>
          <a:noFill/>
        </p:grpSpPr>
        <p:grpSp>
          <p:nvGrpSpPr>
            <p:cNvPr id="224" name="Graphic 4">
              <a:extLst>
                <a:ext uri="{FF2B5EF4-FFF2-40B4-BE49-F238E27FC236}">
                  <a16:creationId xmlns:a16="http://schemas.microsoft.com/office/drawing/2014/main" id="{D54C77FB-873D-41DF-B77C-6981500646D1}"/>
                </a:ext>
              </a:extLst>
            </p:cNvPr>
            <p:cNvGrpSpPr/>
            <p:nvPr/>
          </p:nvGrpSpPr>
          <p:grpSpPr>
            <a:xfrm>
              <a:off x="6200184" y="2729147"/>
              <a:ext cx="403457" cy="753059"/>
              <a:chOff x="6200184" y="2729147"/>
              <a:chExt cx="403457" cy="753059"/>
            </a:xfrm>
            <a:noFill/>
          </p:grpSpPr>
          <p:grpSp>
            <p:nvGrpSpPr>
              <p:cNvPr id="225" name="Graphic 4">
                <a:extLst>
                  <a:ext uri="{FF2B5EF4-FFF2-40B4-BE49-F238E27FC236}">
                    <a16:creationId xmlns:a16="http://schemas.microsoft.com/office/drawing/2014/main" id="{DDA5B6F3-0AD1-41B2-8B67-D93E1CF23DE9}"/>
                  </a:ext>
                </a:extLst>
              </p:cNvPr>
              <p:cNvGrpSpPr/>
              <p:nvPr/>
            </p:nvGrpSpPr>
            <p:grpSpPr>
              <a:xfrm>
                <a:off x="6200184" y="2729147"/>
                <a:ext cx="403457" cy="753059"/>
                <a:chOff x="6200184" y="2729147"/>
                <a:chExt cx="403457" cy="753059"/>
              </a:xfrm>
              <a:noFill/>
            </p:grpSpPr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5E3D246F-8CB6-4E62-A759-9E7E64830909}"/>
                    </a:ext>
                  </a:extLst>
                </p:cNvPr>
                <p:cNvSpPr/>
                <p:nvPr/>
              </p:nvSpPr>
              <p:spPr>
                <a:xfrm>
                  <a:off x="6200184" y="2752758"/>
                  <a:ext cx="45321" cy="715589"/>
                </a:xfrm>
                <a:custGeom>
                  <a:avLst/>
                  <a:gdLst>
                    <a:gd name="connsiteX0" fmla="*/ 0 w 45321"/>
                    <a:gd name="connsiteY0" fmla="*/ 715590 h 715589"/>
                    <a:gd name="connsiteX1" fmla="*/ 45322 w 45321"/>
                    <a:gd name="connsiteY1" fmla="*/ 0 h 715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321" h="715589">
                      <a:moveTo>
                        <a:pt x="0" y="715590"/>
                      </a:moveTo>
                      <a:cubicBezTo>
                        <a:pt x="21108" y="503478"/>
                        <a:pt x="41100" y="213147"/>
                        <a:pt x="45322" y="0"/>
                      </a:cubicBezTo>
                    </a:path>
                  </a:pathLst>
                </a:custGeom>
                <a:noFill/>
                <a:ln w="19050" cap="rnd">
                  <a:solidFill>
                    <a:srgbClr val="F1526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A062BCBF-42B5-49DC-B918-D26AB9AD929C}"/>
                    </a:ext>
                  </a:extLst>
                </p:cNvPr>
                <p:cNvSpPr/>
                <p:nvPr/>
              </p:nvSpPr>
              <p:spPr>
                <a:xfrm>
                  <a:off x="6203927" y="3468666"/>
                  <a:ext cx="374840" cy="12365"/>
                </a:xfrm>
                <a:custGeom>
                  <a:avLst/>
                  <a:gdLst>
                    <a:gd name="connsiteX0" fmla="*/ 0 w 374840"/>
                    <a:gd name="connsiteY0" fmla="*/ 0 h 12365"/>
                    <a:gd name="connsiteX1" fmla="*/ 374840 w 374840"/>
                    <a:gd name="connsiteY1" fmla="*/ 8443 h 12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4840" h="12365">
                      <a:moveTo>
                        <a:pt x="0" y="0"/>
                      </a:moveTo>
                      <a:cubicBezTo>
                        <a:pt x="124416" y="12904"/>
                        <a:pt x="249947" y="15691"/>
                        <a:pt x="374840" y="8443"/>
                      </a:cubicBezTo>
                    </a:path>
                  </a:pathLst>
                </a:custGeom>
                <a:noFill/>
                <a:ln w="19050" cap="rnd">
                  <a:solidFill>
                    <a:srgbClr val="F1526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7FFE9988-8BA8-4AF2-A434-054A3E0472CA}"/>
                    </a:ext>
                  </a:extLst>
                </p:cNvPr>
                <p:cNvSpPr/>
                <p:nvPr/>
              </p:nvSpPr>
              <p:spPr>
                <a:xfrm>
                  <a:off x="6582432" y="2731570"/>
                  <a:ext cx="21209" cy="750636"/>
                </a:xfrm>
                <a:custGeom>
                  <a:avLst/>
                  <a:gdLst>
                    <a:gd name="connsiteX0" fmla="*/ 0 w 21209"/>
                    <a:gd name="connsiteY0" fmla="*/ 750636 h 750636"/>
                    <a:gd name="connsiteX1" fmla="*/ 19833 w 21209"/>
                    <a:gd name="connsiteY1" fmla="*/ 212670 h 750636"/>
                    <a:gd name="connsiteX2" fmla="*/ 8204 w 21209"/>
                    <a:gd name="connsiteY2" fmla="*/ 0 h 750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09" h="750636">
                      <a:moveTo>
                        <a:pt x="0" y="750636"/>
                      </a:moveTo>
                      <a:cubicBezTo>
                        <a:pt x="13859" y="597546"/>
                        <a:pt x="25249" y="366317"/>
                        <a:pt x="19833" y="212670"/>
                      </a:cubicBezTo>
                      <a:cubicBezTo>
                        <a:pt x="17364" y="141700"/>
                        <a:pt x="12744" y="70890"/>
                        <a:pt x="8204" y="0"/>
                      </a:cubicBezTo>
                    </a:path>
                  </a:pathLst>
                </a:custGeom>
                <a:noFill/>
                <a:ln w="19050" cap="rnd">
                  <a:solidFill>
                    <a:srgbClr val="F1526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6A80EDBB-1D9A-42FF-964D-29BA66F0D0F1}"/>
                    </a:ext>
                  </a:extLst>
                </p:cNvPr>
                <p:cNvSpPr/>
                <p:nvPr/>
              </p:nvSpPr>
              <p:spPr>
                <a:xfrm>
                  <a:off x="6247656" y="2729147"/>
                  <a:ext cx="344174" cy="17318"/>
                </a:xfrm>
                <a:custGeom>
                  <a:avLst/>
                  <a:gdLst>
                    <a:gd name="connsiteX0" fmla="*/ 0 w 344174"/>
                    <a:gd name="connsiteY0" fmla="*/ 17318 h 17318"/>
                    <a:gd name="connsiteX1" fmla="*/ 344174 w 344174"/>
                    <a:gd name="connsiteY1" fmla="*/ 4574 h 17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4174" h="17318">
                      <a:moveTo>
                        <a:pt x="0" y="17318"/>
                      </a:moveTo>
                      <a:cubicBezTo>
                        <a:pt x="113742" y="-126"/>
                        <a:pt x="229476" y="-4427"/>
                        <a:pt x="344174" y="4574"/>
                      </a:cubicBezTo>
                    </a:path>
                  </a:pathLst>
                </a:custGeom>
                <a:noFill/>
                <a:ln w="19050" cap="rnd">
                  <a:solidFill>
                    <a:srgbClr val="F1526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A2D97CB-6869-46BB-9F84-435B3331CAB1}"/>
                  </a:ext>
                </a:extLst>
              </p:cNvPr>
              <p:cNvSpPr/>
              <p:nvPr/>
            </p:nvSpPr>
            <p:spPr>
              <a:xfrm>
                <a:off x="6261834" y="2815521"/>
                <a:ext cx="290717" cy="583722"/>
              </a:xfrm>
              <a:custGeom>
                <a:avLst/>
                <a:gdLst>
                  <a:gd name="connsiteX0" fmla="*/ 67783 w 290717"/>
                  <a:gd name="connsiteY0" fmla="*/ 573971 h 583722"/>
                  <a:gd name="connsiteX1" fmla="*/ 67544 w 290717"/>
                  <a:gd name="connsiteY1" fmla="*/ 579387 h 583722"/>
                  <a:gd name="connsiteX2" fmla="*/ 209802 w 290717"/>
                  <a:gd name="connsiteY2" fmla="*/ 583609 h 583722"/>
                  <a:gd name="connsiteX3" fmla="*/ 281887 w 290717"/>
                  <a:gd name="connsiteY3" fmla="*/ 515905 h 583722"/>
                  <a:gd name="connsiteX4" fmla="*/ 287463 w 290717"/>
                  <a:gd name="connsiteY4" fmla="*/ 238399 h 583722"/>
                  <a:gd name="connsiteX5" fmla="*/ 290410 w 290717"/>
                  <a:gd name="connsiteY5" fmla="*/ 68900 h 583722"/>
                  <a:gd name="connsiteX6" fmla="*/ 217210 w 290717"/>
                  <a:gd name="connsiteY6" fmla="*/ 2 h 583722"/>
                  <a:gd name="connsiteX7" fmla="*/ 91918 w 290717"/>
                  <a:gd name="connsiteY7" fmla="*/ 7011 h 583722"/>
                  <a:gd name="connsiteX8" fmla="*/ 26922 w 290717"/>
                  <a:gd name="connsiteY8" fmla="*/ 77264 h 583722"/>
                  <a:gd name="connsiteX9" fmla="*/ 0 w 290717"/>
                  <a:gd name="connsiteY9" fmla="*/ 500293 h 583722"/>
                  <a:gd name="connsiteX10" fmla="*/ 67783 w 290717"/>
                  <a:gd name="connsiteY10" fmla="*/ 573971 h 58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17" h="583722">
                    <a:moveTo>
                      <a:pt x="67783" y="573971"/>
                    </a:moveTo>
                    <a:cubicBezTo>
                      <a:pt x="67783" y="575803"/>
                      <a:pt x="67704" y="577555"/>
                      <a:pt x="67544" y="579387"/>
                    </a:cubicBezTo>
                    <a:cubicBezTo>
                      <a:pt x="114778" y="582653"/>
                      <a:pt x="162489" y="584166"/>
                      <a:pt x="209802" y="583609"/>
                    </a:cubicBezTo>
                    <a:cubicBezTo>
                      <a:pt x="212670" y="545774"/>
                      <a:pt x="243973" y="516224"/>
                      <a:pt x="281887" y="515905"/>
                    </a:cubicBezTo>
                    <a:cubicBezTo>
                      <a:pt x="288418" y="423430"/>
                      <a:pt x="290728" y="331512"/>
                      <a:pt x="287463" y="238399"/>
                    </a:cubicBezTo>
                    <a:cubicBezTo>
                      <a:pt x="286347" y="207494"/>
                      <a:pt x="292082" y="99566"/>
                      <a:pt x="290410" y="68900"/>
                    </a:cubicBezTo>
                    <a:cubicBezTo>
                      <a:pt x="251619" y="69060"/>
                      <a:pt x="219679" y="38792"/>
                      <a:pt x="217210" y="2"/>
                    </a:cubicBezTo>
                    <a:cubicBezTo>
                      <a:pt x="175393" y="-78"/>
                      <a:pt x="133576" y="2550"/>
                      <a:pt x="91918" y="7011"/>
                    </a:cubicBezTo>
                    <a:cubicBezTo>
                      <a:pt x="90803" y="43332"/>
                      <a:pt x="63084" y="73361"/>
                      <a:pt x="26922" y="77264"/>
                    </a:cubicBezTo>
                    <a:cubicBezTo>
                      <a:pt x="23577" y="192360"/>
                      <a:pt x="9956" y="385595"/>
                      <a:pt x="0" y="500293"/>
                    </a:cubicBezTo>
                    <a:cubicBezTo>
                      <a:pt x="38790" y="503240"/>
                      <a:pt x="68261" y="535738"/>
                      <a:pt x="67783" y="573971"/>
                    </a:cubicBezTo>
                  </a:path>
                </a:pathLst>
              </a:custGeom>
              <a:noFill/>
              <a:ln w="19050" cap="rnd">
                <a:solidFill>
                  <a:srgbClr val="F1526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3EDA6AF-52DE-4C50-8100-CB3DE8524C60}"/>
                  </a:ext>
                </a:extLst>
              </p:cNvPr>
              <p:cNvSpPr/>
              <p:nvPr/>
            </p:nvSpPr>
            <p:spPr>
              <a:xfrm>
                <a:off x="6330528" y="3028856"/>
                <a:ext cx="131008" cy="122211"/>
              </a:xfrm>
              <a:custGeom>
                <a:avLst/>
                <a:gdLst>
                  <a:gd name="connsiteX0" fmla="*/ 1001 w 131008"/>
                  <a:gd name="connsiteY0" fmla="*/ 27374 h 122211"/>
                  <a:gd name="connsiteX1" fmla="*/ 6657 w 131008"/>
                  <a:gd name="connsiteY1" fmla="*/ 106787 h 122211"/>
                  <a:gd name="connsiteX2" fmla="*/ 58589 w 131008"/>
                  <a:gd name="connsiteY2" fmla="*/ 100654 h 122211"/>
                  <a:gd name="connsiteX3" fmla="*/ 68785 w 131008"/>
                  <a:gd name="connsiteY3" fmla="*/ 19250 h 122211"/>
                  <a:gd name="connsiteX4" fmla="*/ 126214 w 131008"/>
                  <a:gd name="connsiteY4" fmla="*/ 17577 h 122211"/>
                  <a:gd name="connsiteX5" fmla="*/ 128205 w 131008"/>
                  <a:gd name="connsiteY5" fmla="*/ 107105 h 122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008" h="122211">
                    <a:moveTo>
                      <a:pt x="1001" y="27374"/>
                    </a:moveTo>
                    <a:cubicBezTo>
                      <a:pt x="6179" y="53181"/>
                      <a:pt x="-7521" y="82652"/>
                      <a:pt x="6657" y="106787"/>
                    </a:cubicBezTo>
                    <a:cubicBezTo>
                      <a:pt x="20596" y="130603"/>
                      <a:pt x="49748" y="125505"/>
                      <a:pt x="58589" y="100654"/>
                    </a:cubicBezTo>
                    <a:cubicBezTo>
                      <a:pt x="67988" y="74209"/>
                      <a:pt x="54288" y="44977"/>
                      <a:pt x="68785" y="19250"/>
                    </a:cubicBezTo>
                    <a:cubicBezTo>
                      <a:pt x="81688" y="-3770"/>
                      <a:pt x="113629" y="-8310"/>
                      <a:pt x="126214" y="17577"/>
                    </a:cubicBezTo>
                    <a:cubicBezTo>
                      <a:pt x="140073" y="46172"/>
                      <a:pt x="118487" y="77794"/>
                      <a:pt x="128205" y="107105"/>
                    </a:cubicBezTo>
                  </a:path>
                </a:pathLst>
              </a:custGeom>
              <a:noFill/>
              <a:ln w="19050" cap="rnd">
                <a:solidFill>
                  <a:srgbClr val="F1526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046148E-0834-48C8-B3FD-C539089064F2}"/>
                  </a:ext>
                </a:extLst>
              </p:cNvPr>
              <p:cNvSpPr/>
              <p:nvPr/>
            </p:nvSpPr>
            <p:spPr>
              <a:xfrm>
                <a:off x="6305005" y="3081215"/>
                <a:ext cx="181446" cy="26469"/>
              </a:xfrm>
              <a:custGeom>
                <a:avLst/>
                <a:gdLst>
                  <a:gd name="connsiteX0" fmla="*/ 0 w 181446"/>
                  <a:gd name="connsiteY0" fmla="*/ 26470 h 26469"/>
                  <a:gd name="connsiteX1" fmla="*/ 181446 w 181446"/>
                  <a:gd name="connsiteY1" fmla="*/ 105 h 26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446" h="26469">
                    <a:moveTo>
                      <a:pt x="0" y="26470"/>
                    </a:moveTo>
                    <a:cubicBezTo>
                      <a:pt x="58464" y="7911"/>
                      <a:pt x="120035" y="-1090"/>
                      <a:pt x="181446" y="105"/>
                    </a:cubicBezTo>
                  </a:path>
                </a:pathLst>
              </a:custGeom>
              <a:noFill/>
              <a:ln w="19050" cap="rnd">
                <a:solidFill>
                  <a:srgbClr val="F1526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3" name="Graphic 4">
              <a:extLst>
                <a:ext uri="{FF2B5EF4-FFF2-40B4-BE49-F238E27FC236}">
                  <a16:creationId xmlns:a16="http://schemas.microsoft.com/office/drawing/2014/main" id="{6F59AC6B-A866-41C2-BD9E-058568B714AE}"/>
                </a:ext>
              </a:extLst>
            </p:cNvPr>
            <p:cNvGrpSpPr/>
            <p:nvPr/>
          </p:nvGrpSpPr>
          <p:grpSpPr>
            <a:xfrm>
              <a:off x="6419544" y="2628660"/>
              <a:ext cx="367671" cy="800179"/>
              <a:chOff x="6419544" y="2628660"/>
              <a:chExt cx="367671" cy="800179"/>
            </a:xfrm>
            <a:noFill/>
          </p:grpSpPr>
          <p:grpSp>
            <p:nvGrpSpPr>
              <p:cNvPr id="234" name="Graphic 4">
                <a:extLst>
                  <a:ext uri="{FF2B5EF4-FFF2-40B4-BE49-F238E27FC236}">
                    <a16:creationId xmlns:a16="http://schemas.microsoft.com/office/drawing/2014/main" id="{45F77682-0CC8-4C1F-B4DA-C48AACA7D900}"/>
                  </a:ext>
                </a:extLst>
              </p:cNvPr>
              <p:cNvGrpSpPr/>
              <p:nvPr/>
            </p:nvGrpSpPr>
            <p:grpSpPr>
              <a:xfrm>
                <a:off x="6419544" y="2628660"/>
                <a:ext cx="367671" cy="800179"/>
                <a:chOff x="6419544" y="2628660"/>
                <a:chExt cx="367671" cy="800179"/>
              </a:xfrm>
              <a:noFill/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6E132EBD-E116-4698-9CE5-D241A6365DA9}"/>
                    </a:ext>
                  </a:extLst>
                </p:cNvPr>
                <p:cNvSpPr/>
                <p:nvPr/>
              </p:nvSpPr>
              <p:spPr>
                <a:xfrm>
                  <a:off x="6419544" y="2634236"/>
                  <a:ext cx="27559" cy="96537"/>
                </a:xfrm>
                <a:custGeom>
                  <a:avLst/>
                  <a:gdLst>
                    <a:gd name="connsiteX0" fmla="*/ 0 w 27559"/>
                    <a:gd name="connsiteY0" fmla="*/ 96538 h 96537"/>
                    <a:gd name="connsiteX1" fmla="*/ 27559 w 27559"/>
                    <a:gd name="connsiteY1" fmla="*/ 0 h 96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559" h="96537">
                      <a:moveTo>
                        <a:pt x="0" y="96538"/>
                      </a:moveTo>
                      <a:cubicBezTo>
                        <a:pt x="9399" y="64438"/>
                        <a:pt x="18559" y="32259"/>
                        <a:pt x="27559" y="0"/>
                      </a:cubicBezTo>
                    </a:path>
                  </a:pathLst>
                </a:custGeom>
                <a:noFill/>
                <a:ln w="19050" cap="rnd">
                  <a:solidFill>
                    <a:srgbClr val="F1526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E48D3AB9-5908-4AEF-B5BB-25C4DAA5D993}"/>
                    </a:ext>
                  </a:extLst>
                </p:cNvPr>
                <p:cNvSpPr/>
                <p:nvPr/>
              </p:nvSpPr>
              <p:spPr>
                <a:xfrm>
                  <a:off x="6586255" y="3418645"/>
                  <a:ext cx="21983" cy="4380"/>
                </a:xfrm>
                <a:custGeom>
                  <a:avLst/>
                  <a:gdLst>
                    <a:gd name="connsiteX0" fmla="*/ 0 w 21983"/>
                    <a:gd name="connsiteY0" fmla="*/ 0 h 4380"/>
                    <a:gd name="connsiteX1" fmla="*/ 21984 w 21983"/>
                    <a:gd name="connsiteY1" fmla="*/ 4381 h 4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983" h="4380">
                      <a:moveTo>
                        <a:pt x="0" y="0"/>
                      </a:moveTo>
                      <a:cubicBezTo>
                        <a:pt x="7328" y="1513"/>
                        <a:pt x="14656" y="2947"/>
                        <a:pt x="21984" y="4381"/>
                      </a:cubicBezTo>
                    </a:path>
                  </a:pathLst>
                </a:custGeom>
                <a:noFill/>
                <a:ln w="19050" cap="rnd">
                  <a:solidFill>
                    <a:srgbClr val="F1526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5CEABCD4-F34A-41F6-8688-2CE33A198F6A}"/>
                    </a:ext>
                  </a:extLst>
                </p:cNvPr>
                <p:cNvSpPr/>
                <p:nvPr/>
              </p:nvSpPr>
              <p:spPr>
                <a:xfrm>
                  <a:off x="6610549" y="2699710"/>
                  <a:ext cx="176030" cy="729130"/>
                </a:xfrm>
                <a:custGeom>
                  <a:avLst/>
                  <a:gdLst>
                    <a:gd name="connsiteX0" fmla="*/ 0 w 176030"/>
                    <a:gd name="connsiteY0" fmla="*/ 729131 h 729130"/>
                    <a:gd name="connsiteX1" fmla="*/ 134292 w 176030"/>
                    <a:gd name="connsiteY1" fmla="*/ 208846 h 729130"/>
                    <a:gd name="connsiteX2" fmla="*/ 176030 w 176030"/>
                    <a:gd name="connsiteY2" fmla="*/ 0 h 729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6030" h="729130">
                      <a:moveTo>
                        <a:pt x="0" y="729131"/>
                      </a:moveTo>
                      <a:cubicBezTo>
                        <a:pt x="51535" y="584324"/>
                        <a:pt x="101237" y="358990"/>
                        <a:pt x="134292" y="208846"/>
                      </a:cubicBezTo>
                      <a:cubicBezTo>
                        <a:pt x="149586" y="139549"/>
                        <a:pt x="162808" y="69775"/>
                        <a:pt x="176030" y="0"/>
                      </a:cubicBezTo>
                    </a:path>
                  </a:pathLst>
                </a:custGeom>
                <a:noFill/>
                <a:ln w="19050" cap="rnd">
                  <a:solidFill>
                    <a:srgbClr val="F1526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FB0A2F82-AA92-4D2F-B2C2-74F58C4DF96A}"/>
                    </a:ext>
                  </a:extLst>
                </p:cNvPr>
                <p:cNvSpPr/>
                <p:nvPr/>
              </p:nvSpPr>
              <p:spPr>
                <a:xfrm>
                  <a:off x="6450688" y="2628660"/>
                  <a:ext cx="336527" cy="73438"/>
                </a:xfrm>
                <a:custGeom>
                  <a:avLst/>
                  <a:gdLst>
                    <a:gd name="connsiteX0" fmla="*/ 0 w 336527"/>
                    <a:gd name="connsiteY0" fmla="*/ 0 h 73438"/>
                    <a:gd name="connsiteX1" fmla="*/ 336528 w 336527"/>
                    <a:gd name="connsiteY1" fmla="*/ 73439 h 73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6527" h="73438">
                      <a:moveTo>
                        <a:pt x="0" y="0"/>
                      </a:moveTo>
                      <a:cubicBezTo>
                        <a:pt x="114459" y="11470"/>
                        <a:pt x="227644" y="36162"/>
                        <a:pt x="336528" y="73439"/>
                      </a:cubicBezTo>
                    </a:path>
                  </a:pathLst>
                </a:custGeom>
                <a:noFill/>
                <a:ln w="19050" cap="rnd">
                  <a:solidFill>
                    <a:srgbClr val="F1526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BDF61E0-5D96-4645-9FA7-565F9B5BCFD6}"/>
                  </a:ext>
                </a:extLst>
              </p:cNvPr>
              <p:cNvSpPr/>
              <p:nvPr/>
            </p:nvSpPr>
            <p:spPr>
              <a:xfrm>
                <a:off x="6595654" y="2739297"/>
                <a:ext cx="115415" cy="533904"/>
              </a:xfrm>
              <a:custGeom>
                <a:avLst/>
                <a:gdLst>
                  <a:gd name="connsiteX0" fmla="*/ 6850 w 115415"/>
                  <a:gd name="connsiteY0" fmla="*/ 532391 h 533904"/>
                  <a:gd name="connsiteX1" fmla="*/ 14815 w 115415"/>
                  <a:gd name="connsiteY1" fmla="*/ 533904 h 533904"/>
                  <a:gd name="connsiteX2" fmla="*/ 96538 w 115415"/>
                  <a:gd name="connsiteY2" fmla="*/ 189252 h 533904"/>
                  <a:gd name="connsiteX3" fmla="*/ 115415 w 115415"/>
                  <a:gd name="connsiteY3" fmla="*/ 98927 h 533904"/>
                  <a:gd name="connsiteX4" fmla="*/ 61730 w 115415"/>
                  <a:gd name="connsiteY4" fmla="*/ 14019 h 533904"/>
                  <a:gd name="connsiteX5" fmla="*/ 0 w 115415"/>
                  <a:gd name="connsiteY5" fmla="*/ 0 h 53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415" h="533904">
                    <a:moveTo>
                      <a:pt x="6850" y="532391"/>
                    </a:moveTo>
                    <a:cubicBezTo>
                      <a:pt x="9479" y="532710"/>
                      <a:pt x="12187" y="533267"/>
                      <a:pt x="14815" y="533904"/>
                    </a:cubicBezTo>
                    <a:cubicBezTo>
                      <a:pt x="44127" y="445969"/>
                      <a:pt x="76545" y="280214"/>
                      <a:pt x="96538" y="189252"/>
                    </a:cubicBezTo>
                    <a:cubicBezTo>
                      <a:pt x="103149" y="159064"/>
                      <a:pt x="109441" y="129035"/>
                      <a:pt x="115415" y="98927"/>
                    </a:cubicBezTo>
                    <a:cubicBezTo>
                      <a:pt x="77820" y="89449"/>
                      <a:pt x="54402" y="52092"/>
                      <a:pt x="61730" y="14019"/>
                    </a:cubicBezTo>
                    <a:cubicBezTo>
                      <a:pt x="41339" y="8682"/>
                      <a:pt x="20709" y="4062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F1526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2EF7EB31-0E3C-467C-9F5F-F17A5A03D78B}"/>
                </a:ext>
              </a:extLst>
            </p:cNvPr>
            <p:cNvSpPr/>
            <p:nvPr/>
          </p:nvSpPr>
          <p:spPr>
            <a:xfrm>
              <a:off x="6259922" y="3549114"/>
              <a:ext cx="9797" cy="64677"/>
            </a:xfrm>
            <a:custGeom>
              <a:avLst/>
              <a:gdLst>
                <a:gd name="connsiteX0" fmla="*/ 0 w 9797"/>
                <a:gd name="connsiteY0" fmla="*/ 0 h 64677"/>
                <a:gd name="connsiteX1" fmla="*/ 9797 w 9797"/>
                <a:gd name="connsiteY1" fmla="*/ 64677 h 6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97" h="64677">
                  <a:moveTo>
                    <a:pt x="0" y="0"/>
                  </a:moveTo>
                  <a:cubicBezTo>
                    <a:pt x="3266" y="21586"/>
                    <a:pt x="6531" y="43171"/>
                    <a:pt x="9797" y="64677"/>
                  </a:cubicBezTo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425085B0-7446-46E6-8C04-9EB6E345068E}"/>
                </a:ext>
              </a:extLst>
            </p:cNvPr>
            <p:cNvSpPr/>
            <p:nvPr/>
          </p:nvSpPr>
          <p:spPr>
            <a:xfrm>
              <a:off x="6193095" y="3553415"/>
              <a:ext cx="18877" cy="52649"/>
            </a:xfrm>
            <a:custGeom>
              <a:avLst/>
              <a:gdLst>
                <a:gd name="connsiteX0" fmla="*/ 18877 w 18877"/>
                <a:gd name="connsiteY0" fmla="*/ 0 h 52649"/>
                <a:gd name="connsiteX1" fmla="*/ 0 w 18877"/>
                <a:gd name="connsiteY1" fmla="*/ 52650 h 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77" h="52649">
                  <a:moveTo>
                    <a:pt x="18877" y="0"/>
                  </a:moveTo>
                  <a:cubicBezTo>
                    <a:pt x="14417" y="18161"/>
                    <a:pt x="8045" y="35843"/>
                    <a:pt x="0" y="52650"/>
                  </a:cubicBezTo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EE9ACD7D-775E-4B55-9619-F86C8E07153A}"/>
                </a:ext>
              </a:extLst>
            </p:cNvPr>
            <p:cNvSpPr/>
            <p:nvPr/>
          </p:nvSpPr>
          <p:spPr>
            <a:xfrm>
              <a:off x="6105558" y="3511678"/>
              <a:ext cx="46595" cy="31303"/>
            </a:xfrm>
            <a:custGeom>
              <a:avLst/>
              <a:gdLst>
                <a:gd name="connsiteX0" fmla="*/ 46596 w 46595"/>
                <a:gd name="connsiteY0" fmla="*/ 0 h 31303"/>
                <a:gd name="connsiteX1" fmla="*/ 0 w 46595"/>
                <a:gd name="connsiteY1" fmla="*/ 31303 h 31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95" h="31303">
                  <a:moveTo>
                    <a:pt x="46596" y="0"/>
                  </a:moveTo>
                  <a:cubicBezTo>
                    <a:pt x="34489" y="14576"/>
                    <a:pt x="18081" y="25568"/>
                    <a:pt x="0" y="31303"/>
                  </a:cubicBezTo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87418E5-784F-4065-A54C-C4059C7A3D4A}"/>
                </a:ext>
              </a:extLst>
            </p:cNvPr>
            <p:cNvSpPr/>
            <p:nvPr/>
          </p:nvSpPr>
          <p:spPr>
            <a:xfrm>
              <a:off x="6074334" y="3433301"/>
              <a:ext cx="67544" cy="11469"/>
            </a:xfrm>
            <a:custGeom>
              <a:avLst/>
              <a:gdLst>
                <a:gd name="connsiteX0" fmla="*/ 67545 w 67544"/>
                <a:gd name="connsiteY0" fmla="*/ 11470 h 11469"/>
                <a:gd name="connsiteX1" fmla="*/ 0 w 67544"/>
                <a:gd name="connsiteY1" fmla="*/ 0 h 1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44" h="11469">
                  <a:moveTo>
                    <a:pt x="67545" y="11470"/>
                  </a:moveTo>
                  <a:cubicBezTo>
                    <a:pt x="44685" y="10275"/>
                    <a:pt x="21984" y="6372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09A2DF37-66FF-468A-9049-2A23C4A122C9}"/>
                </a:ext>
              </a:extLst>
            </p:cNvPr>
            <p:cNvSpPr/>
            <p:nvPr/>
          </p:nvSpPr>
          <p:spPr>
            <a:xfrm>
              <a:off x="6113045" y="3354844"/>
              <a:ext cx="26683" cy="14337"/>
            </a:xfrm>
            <a:custGeom>
              <a:avLst/>
              <a:gdLst>
                <a:gd name="connsiteX0" fmla="*/ 26683 w 26683"/>
                <a:gd name="connsiteY0" fmla="*/ 14337 h 14337"/>
                <a:gd name="connsiteX1" fmla="*/ 0 w 26683"/>
                <a:gd name="connsiteY1" fmla="*/ 0 h 1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83" h="14337">
                  <a:moveTo>
                    <a:pt x="26683" y="14337"/>
                  </a:moveTo>
                  <a:cubicBezTo>
                    <a:pt x="17762" y="9558"/>
                    <a:pt x="8921" y="4779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5" name="Graphic 4">
            <a:extLst>
              <a:ext uri="{FF2B5EF4-FFF2-40B4-BE49-F238E27FC236}">
                <a16:creationId xmlns:a16="http://schemas.microsoft.com/office/drawing/2014/main" id="{19F3291B-E8E6-4598-9245-8A7089295960}"/>
              </a:ext>
            </a:extLst>
          </p:cNvPr>
          <p:cNvGrpSpPr/>
          <p:nvPr/>
        </p:nvGrpSpPr>
        <p:grpSpPr>
          <a:xfrm>
            <a:off x="7311168" y="666782"/>
            <a:ext cx="759712" cy="490569"/>
            <a:chOff x="4864958" y="11943"/>
            <a:chExt cx="1240340" cy="800926"/>
          </a:xfrm>
          <a:noFill/>
        </p:grpSpPr>
        <p:grpSp>
          <p:nvGrpSpPr>
            <p:cNvPr id="246" name="Graphic 4">
              <a:extLst>
                <a:ext uri="{FF2B5EF4-FFF2-40B4-BE49-F238E27FC236}">
                  <a16:creationId xmlns:a16="http://schemas.microsoft.com/office/drawing/2014/main" id="{7FD7C70F-EB3F-4C81-8EC2-A802963A02DC}"/>
                </a:ext>
              </a:extLst>
            </p:cNvPr>
            <p:cNvGrpSpPr/>
            <p:nvPr/>
          </p:nvGrpSpPr>
          <p:grpSpPr>
            <a:xfrm>
              <a:off x="4864958" y="150355"/>
              <a:ext cx="1032469" cy="662514"/>
              <a:chOff x="4864958" y="150355"/>
              <a:chExt cx="1032469" cy="662514"/>
            </a:xfrm>
            <a:noFill/>
          </p:grpSpPr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B529A961-DB76-402F-9A17-8EEAB5D2DA29}"/>
                  </a:ext>
                </a:extLst>
              </p:cNvPr>
              <p:cNvSpPr/>
              <p:nvPr/>
            </p:nvSpPr>
            <p:spPr>
              <a:xfrm>
                <a:off x="4864958" y="150355"/>
                <a:ext cx="1032469" cy="662514"/>
              </a:xfrm>
              <a:custGeom>
                <a:avLst/>
                <a:gdLst>
                  <a:gd name="connsiteX0" fmla="*/ 970501 w 1032469"/>
                  <a:gd name="connsiteY0" fmla="*/ 453881 h 662514"/>
                  <a:gd name="connsiteX1" fmla="*/ 108990 w 1032469"/>
                  <a:gd name="connsiteY1" fmla="*/ 662329 h 662514"/>
                  <a:gd name="connsiteX2" fmla="*/ 100547 w 1032469"/>
                  <a:gd name="connsiteY2" fmla="*/ 657152 h 662514"/>
                  <a:gd name="connsiteX3" fmla="*/ 186 w 1032469"/>
                  <a:gd name="connsiteY3" fmla="*/ 242486 h 662514"/>
                  <a:gd name="connsiteX4" fmla="*/ 5363 w 1032469"/>
                  <a:gd name="connsiteY4" fmla="*/ 234043 h 662514"/>
                  <a:gd name="connsiteX5" fmla="*/ 971776 w 1032469"/>
                  <a:gd name="connsiteY5" fmla="*/ 186 h 662514"/>
                  <a:gd name="connsiteX6" fmla="*/ 980219 w 1032469"/>
                  <a:gd name="connsiteY6" fmla="*/ 5363 h 662514"/>
                  <a:gd name="connsiteX7" fmla="*/ 1032470 w 1032469"/>
                  <a:gd name="connsiteY7" fmla="*/ 221219 h 66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469" h="662514">
                    <a:moveTo>
                      <a:pt x="970501" y="453881"/>
                    </a:moveTo>
                    <a:cubicBezTo>
                      <a:pt x="720236" y="514416"/>
                      <a:pt x="108990" y="662329"/>
                      <a:pt x="108990" y="662329"/>
                    </a:cubicBezTo>
                    <a:cubicBezTo>
                      <a:pt x="105246" y="663205"/>
                      <a:pt x="101423" y="660895"/>
                      <a:pt x="100547" y="657152"/>
                    </a:cubicBezTo>
                    <a:lnTo>
                      <a:pt x="186" y="242486"/>
                    </a:lnTo>
                    <a:cubicBezTo>
                      <a:pt x="-691" y="238742"/>
                      <a:pt x="1619" y="234919"/>
                      <a:pt x="5363" y="234043"/>
                    </a:cubicBezTo>
                    <a:lnTo>
                      <a:pt x="971776" y="186"/>
                    </a:lnTo>
                    <a:cubicBezTo>
                      <a:pt x="975519" y="-691"/>
                      <a:pt x="979342" y="1619"/>
                      <a:pt x="980219" y="5363"/>
                    </a:cubicBezTo>
                    <a:cubicBezTo>
                      <a:pt x="980219" y="5363"/>
                      <a:pt x="1006663" y="114804"/>
                      <a:pt x="1032470" y="221219"/>
                    </a:cubicBezTo>
                  </a:path>
                </a:pathLst>
              </a:custGeom>
              <a:noFill/>
              <a:ln w="19050" cap="rnd">
                <a:solidFill>
                  <a:srgbClr val="ED09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48" name="Graphic 4">
                <a:extLst>
                  <a:ext uri="{FF2B5EF4-FFF2-40B4-BE49-F238E27FC236}">
                    <a16:creationId xmlns:a16="http://schemas.microsoft.com/office/drawing/2014/main" id="{43246772-9670-42DC-9CFF-9977366DA996}"/>
                  </a:ext>
                </a:extLst>
              </p:cNvPr>
              <p:cNvGrpSpPr/>
              <p:nvPr/>
            </p:nvGrpSpPr>
            <p:grpSpPr>
              <a:xfrm>
                <a:off x="5006485" y="454969"/>
                <a:ext cx="122993" cy="217528"/>
                <a:chOff x="5006485" y="454969"/>
                <a:chExt cx="122993" cy="217528"/>
              </a:xfrm>
              <a:noFill/>
            </p:grpSpPr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523F53AE-3479-4664-A527-75D9FCFE681F}"/>
                    </a:ext>
                  </a:extLst>
                </p:cNvPr>
                <p:cNvSpPr/>
                <p:nvPr/>
              </p:nvSpPr>
              <p:spPr>
                <a:xfrm>
                  <a:off x="5039581" y="454969"/>
                  <a:ext cx="52649" cy="217528"/>
                </a:xfrm>
                <a:custGeom>
                  <a:avLst/>
                  <a:gdLst>
                    <a:gd name="connsiteX0" fmla="*/ 0 w 52649"/>
                    <a:gd name="connsiteY0" fmla="*/ 0 h 217528"/>
                    <a:gd name="connsiteX1" fmla="*/ 52650 w 52649"/>
                    <a:gd name="connsiteY1" fmla="*/ 217528 h 21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2649" h="217528">
                      <a:moveTo>
                        <a:pt x="0" y="0"/>
                      </a:moveTo>
                      <a:lnTo>
                        <a:pt x="52650" y="217528"/>
                      </a:lnTo>
                    </a:path>
                  </a:pathLst>
                </a:custGeom>
                <a:ln w="19050" cap="rnd">
                  <a:solidFill>
                    <a:srgbClr val="ED09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7071CA2D-2A79-41AF-BB1F-B3E26B24D759}"/>
                    </a:ext>
                  </a:extLst>
                </p:cNvPr>
                <p:cNvSpPr/>
                <p:nvPr/>
              </p:nvSpPr>
              <p:spPr>
                <a:xfrm>
                  <a:off x="5006485" y="481665"/>
                  <a:ext cx="122993" cy="161716"/>
                </a:xfrm>
                <a:custGeom>
                  <a:avLst/>
                  <a:gdLst>
                    <a:gd name="connsiteX0" fmla="*/ 98250 w 122993"/>
                    <a:gd name="connsiteY0" fmla="*/ 13130 h 161716"/>
                    <a:gd name="connsiteX1" fmla="*/ 79612 w 122993"/>
                    <a:gd name="connsiteY1" fmla="*/ 1740 h 161716"/>
                    <a:gd name="connsiteX2" fmla="*/ 7925 w 122993"/>
                    <a:gd name="connsiteY2" fmla="*/ 65939 h 161716"/>
                    <a:gd name="connsiteX3" fmla="*/ 122544 w 122993"/>
                    <a:gd name="connsiteY3" fmla="*/ 112297 h 161716"/>
                    <a:gd name="connsiteX4" fmla="*/ 20510 w 122993"/>
                    <a:gd name="connsiteY4" fmla="*/ 151007 h 161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993" h="161716">
                      <a:moveTo>
                        <a:pt x="98250" y="13130"/>
                      </a:moveTo>
                      <a:lnTo>
                        <a:pt x="79612" y="1740"/>
                      </a:lnTo>
                      <a:cubicBezTo>
                        <a:pt x="33892" y="-7021"/>
                        <a:pt x="-20670" y="17750"/>
                        <a:pt x="7925" y="65939"/>
                      </a:cubicBezTo>
                      <a:cubicBezTo>
                        <a:pt x="26086" y="96526"/>
                        <a:pt x="115535" y="59886"/>
                        <a:pt x="122544" y="112297"/>
                      </a:cubicBezTo>
                      <a:cubicBezTo>
                        <a:pt x="129474" y="164229"/>
                        <a:pt x="54442" y="171717"/>
                        <a:pt x="20510" y="151007"/>
                      </a:cubicBezTo>
                    </a:path>
                  </a:pathLst>
                </a:custGeom>
                <a:noFill/>
                <a:ln w="19050" cap="rnd">
                  <a:solidFill>
                    <a:srgbClr val="ED09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6FFB926-F445-4572-81B1-DC5C54630DC7}"/>
                  </a:ext>
                </a:extLst>
              </p:cNvPr>
              <p:cNvSpPr/>
              <p:nvPr/>
            </p:nvSpPr>
            <p:spPr>
              <a:xfrm>
                <a:off x="5207088" y="276470"/>
                <a:ext cx="545613" cy="132062"/>
              </a:xfrm>
              <a:custGeom>
                <a:avLst/>
                <a:gdLst>
                  <a:gd name="connsiteX0" fmla="*/ 0 w 545613"/>
                  <a:gd name="connsiteY0" fmla="*/ 132062 h 132062"/>
                  <a:gd name="connsiteX1" fmla="*/ 545613 w 545613"/>
                  <a:gd name="connsiteY1" fmla="*/ 0 h 132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5613" h="132062">
                    <a:moveTo>
                      <a:pt x="0" y="132062"/>
                    </a:moveTo>
                    <a:cubicBezTo>
                      <a:pt x="181845" y="88015"/>
                      <a:pt x="363769" y="44047"/>
                      <a:pt x="545613" y="0"/>
                    </a:cubicBezTo>
                  </a:path>
                </a:pathLst>
              </a:custGeom>
              <a:noFill/>
              <a:ln w="19050" cap="rnd">
                <a:solidFill>
                  <a:srgbClr val="ED09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8193AE3A-D6E5-48BC-A071-D6D125F3E8CA}"/>
                  </a:ext>
                </a:extLst>
              </p:cNvPr>
              <p:cNvSpPr/>
              <p:nvPr/>
            </p:nvSpPr>
            <p:spPr>
              <a:xfrm>
                <a:off x="5220469" y="400886"/>
                <a:ext cx="259902" cy="62924"/>
              </a:xfrm>
              <a:custGeom>
                <a:avLst/>
                <a:gdLst>
                  <a:gd name="connsiteX0" fmla="*/ 0 w 259902"/>
                  <a:gd name="connsiteY0" fmla="*/ 62925 h 62924"/>
                  <a:gd name="connsiteX1" fmla="*/ 259903 w 259902"/>
                  <a:gd name="connsiteY1" fmla="*/ 0 h 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9902" h="62924">
                    <a:moveTo>
                      <a:pt x="0" y="62925"/>
                    </a:moveTo>
                    <a:cubicBezTo>
                      <a:pt x="181845" y="18877"/>
                      <a:pt x="77979" y="44047"/>
                      <a:pt x="259903" y="0"/>
                    </a:cubicBezTo>
                  </a:path>
                </a:pathLst>
              </a:custGeom>
              <a:noFill/>
              <a:ln w="19050" cap="rnd">
                <a:solidFill>
                  <a:srgbClr val="ED09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8007B9C2-2DC9-4AF9-9922-34891BD83D64}"/>
                  </a:ext>
                </a:extLst>
              </p:cNvPr>
              <p:cNvSpPr/>
              <p:nvPr/>
            </p:nvSpPr>
            <p:spPr>
              <a:xfrm>
                <a:off x="5233851" y="425737"/>
                <a:ext cx="386150" cy="93431"/>
              </a:xfrm>
              <a:custGeom>
                <a:avLst/>
                <a:gdLst>
                  <a:gd name="connsiteX0" fmla="*/ 0 w 386150"/>
                  <a:gd name="connsiteY0" fmla="*/ 93431 h 93431"/>
                  <a:gd name="connsiteX1" fmla="*/ 386151 w 386150"/>
                  <a:gd name="connsiteY1" fmla="*/ 0 h 93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6150" h="93431">
                    <a:moveTo>
                      <a:pt x="0" y="93431"/>
                    </a:moveTo>
                    <a:cubicBezTo>
                      <a:pt x="181845" y="49384"/>
                      <a:pt x="204306" y="43968"/>
                      <a:pt x="386151" y="0"/>
                    </a:cubicBezTo>
                  </a:path>
                </a:pathLst>
              </a:custGeom>
              <a:noFill/>
              <a:ln w="19050" cap="rnd">
                <a:solidFill>
                  <a:srgbClr val="ED09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79D45300-9B5B-4C81-AFF9-FF7191F053BE}"/>
                  </a:ext>
                </a:extLst>
              </p:cNvPr>
              <p:cNvSpPr/>
              <p:nvPr/>
            </p:nvSpPr>
            <p:spPr>
              <a:xfrm>
                <a:off x="5249144" y="488742"/>
                <a:ext cx="386150" cy="93431"/>
              </a:xfrm>
              <a:custGeom>
                <a:avLst/>
                <a:gdLst>
                  <a:gd name="connsiteX0" fmla="*/ 0 w 386150"/>
                  <a:gd name="connsiteY0" fmla="*/ 93431 h 93431"/>
                  <a:gd name="connsiteX1" fmla="*/ 386151 w 386150"/>
                  <a:gd name="connsiteY1" fmla="*/ 0 h 93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6150" h="93431">
                    <a:moveTo>
                      <a:pt x="0" y="93431"/>
                    </a:moveTo>
                    <a:cubicBezTo>
                      <a:pt x="181845" y="49384"/>
                      <a:pt x="204306" y="43968"/>
                      <a:pt x="386151" y="0"/>
                    </a:cubicBezTo>
                  </a:path>
                </a:pathLst>
              </a:custGeom>
              <a:noFill/>
              <a:ln w="19050" cap="rnd">
                <a:solidFill>
                  <a:srgbClr val="ED09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CEB05AA-9D3F-4A77-8298-1BA5991FA974}"/>
                  </a:ext>
                </a:extLst>
              </p:cNvPr>
              <p:cNvSpPr/>
              <p:nvPr/>
            </p:nvSpPr>
            <p:spPr>
              <a:xfrm>
                <a:off x="5590292" y="516062"/>
                <a:ext cx="234175" cy="56632"/>
              </a:xfrm>
              <a:custGeom>
                <a:avLst/>
                <a:gdLst>
                  <a:gd name="connsiteX0" fmla="*/ 0 w 234175"/>
                  <a:gd name="connsiteY0" fmla="*/ 56632 h 56632"/>
                  <a:gd name="connsiteX1" fmla="*/ 234176 w 234175"/>
                  <a:gd name="connsiteY1" fmla="*/ 0 h 56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175" h="56632">
                    <a:moveTo>
                      <a:pt x="0" y="56632"/>
                    </a:moveTo>
                    <a:cubicBezTo>
                      <a:pt x="181844" y="12585"/>
                      <a:pt x="52251" y="43968"/>
                      <a:pt x="234176" y="0"/>
                    </a:cubicBezTo>
                  </a:path>
                </a:pathLst>
              </a:custGeom>
              <a:noFill/>
              <a:ln w="19050" cap="rnd">
                <a:solidFill>
                  <a:srgbClr val="ED09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6" name="Graphic 4">
              <a:extLst>
                <a:ext uri="{FF2B5EF4-FFF2-40B4-BE49-F238E27FC236}">
                  <a16:creationId xmlns:a16="http://schemas.microsoft.com/office/drawing/2014/main" id="{D129CDF1-B8F2-43DD-9AB0-1272DDA56389}"/>
                </a:ext>
              </a:extLst>
            </p:cNvPr>
            <p:cNvGrpSpPr/>
            <p:nvPr/>
          </p:nvGrpSpPr>
          <p:grpSpPr>
            <a:xfrm>
              <a:off x="5820444" y="11943"/>
              <a:ext cx="284854" cy="798431"/>
              <a:chOff x="5820444" y="11943"/>
              <a:chExt cx="284854" cy="798431"/>
            </a:xfrm>
            <a:noFill/>
          </p:grpSpPr>
          <p:grpSp>
            <p:nvGrpSpPr>
              <p:cNvPr id="257" name="Graphic 4">
                <a:extLst>
                  <a:ext uri="{FF2B5EF4-FFF2-40B4-BE49-F238E27FC236}">
                    <a16:creationId xmlns:a16="http://schemas.microsoft.com/office/drawing/2014/main" id="{4A7053EA-A093-4927-8345-95A0FBDDE183}"/>
                  </a:ext>
                </a:extLst>
              </p:cNvPr>
              <p:cNvGrpSpPr/>
              <p:nvPr/>
            </p:nvGrpSpPr>
            <p:grpSpPr>
              <a:xfrm>
                <a:off x="5820444" y="11943"/>
                <a:ext cx="284854" cy="768641"/>
                <a:chOff x="5820444" y="11943"/>
                <a:chExt cx="284854" cy="768641"/>
              </a:xfrm>
              <a:noFill/>
            </p:grpSpPr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52757CB8-B504-44D1-99D8-F43094F51821}"/>
                    </a:ext>
                  </a:extLst>
                </p:cNvPr>
                <p:cNvSpPr/>
                <p:nvPr/>
              </p:nvSpPr>
              <p:spPr>
                <a:xfrm>
                  <a:off x="6000338" y="69854"/>
                  <a:ext cx="83952" cy="336607"/>
                </a:xfrm>
                <a:custGeom>
                  <a:avLst/>
                  <a:gdLst>
                    <a:gd name="connsiteX0" fmla="*/ 83953 w 83952"/>
                    <a:gd name="connsiteY0" fmla="*/ 0 h 336607"/>
                    <a:gd name="connsiteX1" fmla="*/ 0 w 83952"/>
                    <a:gd name="connsiteY1" fmla="*/ 336608 h 336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952" h="336607">
                      <a:moveTo>
                        <a:pt x="83953" y="0"/>
                      </a:moveTo>
                      <a:cubicBezTo>
                        <a:pt x="54960" y="115415"/>
                        <a:pt x="28993" y="221192"/>
                        <a:pt x="0" y="336608"/>
                      </a:cubicBezTo>
                    </a:path>
                  </a:pathLst>
                </a:custGeom>
                <a:noFill/>
                <a:ln w="19050" cap="rnd">
                  <a:solidFill>
                    <a:srgbClr val="ED09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732B6358-8687-4376-BB1C-CEFD2CE3B5D5}"/>
                    </a:ext>
                  </a:extLst>
                </p:cNvPr>
                <p:cNvSpPr/>
                <p:nvPr/>
              </p:nvSpPr>
              <p:spPr>
                <a:xfrm>
                  <a:off x="5978673" y="11943"/>
                  <a:ext cx="108523" cy="57910"/>
                </a:xfrm>
                <a:custGeom>
                  <a:avLst/>
                  <a:gdLst>
                    <a:gd name="connsiteX0" fmla="*/ 0 w 108523"/>
                    <a:gd name="connsiteY0" fmla="*/ 28360 h 57910"/>
                    <a:gd name="connsiteX1" fmla="*/ 46835 w 108523"/>
                    <a:gd name="connsiteY1" fmla="*/ 482 h 57910"/>
                    <a:gd name="connsiteX2" fmla="*/ 105618 w 108523"/>
                    <a:gd name="connsiteY2" fmla="*/ 57910 h 57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8523" h="57910">
                      <a:moveTo>
                        <a:pt x="0" y="28360"/>
                      </a:moveTo>
                      <a:cubicBezTo>
                        <a:pt x="11948" y="13783"/>
                        <a:pt x="27241" y="2792"/>
                        <a:pt x="46835" y="482"/>
                      </a:cubicBezTo>
                      <a:cubicBezTo>
                        <a:pt x="82041" y="-3660"/>
                        <a:pt x="119318" y="19200"/>
                        <a:pt x="105618" y="57910"/>
                      </a:cubicBezTo>
                    </a:path>
                  </a:pathLst>
                </a:custGeom>
                <a:noFill/>
                <a:ln w="19050" cap="rnd">
                  <a:solidFill>
                    <a:srgbClr val="ED09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3185B0CB-3251-46EF-85E4-37AB9DF26335}"/>
                    </a:ext>
                  </a:extLst>
                </p:cNvPr>
                <p:cNvSpPr/>
                <p:nvPr/>
              </p:nvSpPr>
              <p:spPr>
                <a:xfrm>
                  <a:off x="5893764" y="40224"/>
                  <a:ext cx="105140" cy="364736"/>
                </a:xfrm>
                <a:custGeom>
                  <a:avLst/>
                  <a:gdLst>
                    <a:gd name="connsiteX0" fmla="*/ 105140 w 105140"/>
                    <a:gd name="connsiteY0" fmla="*/ 364725 h 364736"/>
                    <a:gd name="connsiteX1" fmla="*/ 0 w 105140"/>
                    <a:gd name="connsiteY1" fmla="*/ 347759 h 364736"/>
                    <a:gd name="connsiteX2" fmla="*/ 56393 w 105140"/>
                    <a:gd name="connsiteY2" fmla="*/ 54243 h 364736"/>
                    <a:gd name="connsiteX3" fmla="*/ 84909 w 105140"/>
                    <a:gd name="connsiteY3" fmla="*/ 0 h 364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140" h="364736">
                      <a:moveTo>
                        <a:pt x="105140" y="364725"/>
                      </a:moveTo>
                      <a:cubicBezTo>
                        <a:pt x="69456" y="365043"/>
                        <a:pt x="33772" y="359229"/>
                        <a:pt x="0" y="347759"/>
                      </a:cubicBezTo>
                      <a:cubicBezTo>
                        <a:pt x="14258" y="249867"/>
                        <a:pt x="23577" y="148152"/>
                        <a:pt x="56393" y="54243"/>
                      </a:cubicBezTo>
                      <a:cubicBezTo>
                        <a:pt x="62686" y="36321"/>
                        <a:pt x="71766" y="16010"/>
                        <a:pt x="84909" y="0"/>
                      </a:cubicBezTo>
                    </a:path>
                  </a:pathLst>
                </a:custGeom>
                <a:noFill/>
                <a:ln w="19050" cap="rnd">
                  <a:solidFill>
                    <a:srgbClr val="ED09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FE0FE26C-16B0-4F50-AC54-649906A7A5A6}"/>
                    </a:ext>
                  </a:extLst>
                </p:cNvPr>
                <p:cNvSpPr/>
                <p:nvPr/>
              </p:nvSpPr>
              <p:spPr>
                <a:xfrm>
                  <a:off x="6052153" y="98022"/>
                  <a:ext cx="53145" cy="284078"/>
                </a:xfrm>
                <a:custGeom>
                  <a:avLst/>
                  <a:gdLst>
                    <a:gd name="connsiteX0" fmla="*/ 28394 w 53145"/>
                    <a:gd name="connsiteY0" fmla="*/ 1861 h 284078"/>
                    <a:gd name="connsiteX1" fmla="*/ 50935 w 53145"/>
                    <a:gd name="connsiteY1" fmla="*/ 50687 h 284078"/>
                    <a:gd name="connsiteX2" fmla="*/ 23853 w 53145"/>
                    <a:gd name="connsiteY2" fmla="*/ 148340 h 284078"/>
                    <a:gd name="connsiteX3" fmla="*/ 117 w 53145"/>
                    <a:gd name="connsiteY3" fmla="*/ 236753 h 284078"/>
                    <a:gd name="connsiteX4" fmla="*/ 37952 w 53145"/>
                    <a:gd name="connsiteY4" fmla="*/ 277296 h 284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145" h="284078">
                      <a:moveTo>
                        <a:pt x="28394" y="1861"/>
                      </a:moveTo>
                      <a:cubicBezTo>
                        <a:pt x="58104" y="-9769"/>
                        <a:pt x="54201" y="36350"/>
                        <a:pt x="50935" y="50687"/>
                      </a:cubicBezTo>
                      <a:cubicBezTo>
                        <a:pt x="43448" y="83503"/>
                        <a:pt x="32854" y="115922"/>
                        <a:pt x="23853" y="148340"/>
                      </a:cubicBezTo>
                      <a:cubicBezTo>
                        <a:pt x="16048" y="176616"/>
                        <a:pt x="2826" y="207521"/>
                        <a:pt x="117" y="236753"/>
                      </a:cubicBezTo>
                      <a:cubicBezTo>
                        <a:pt x="-1396" y="253161"/>
                        <a:pt x="11746" y="301828"/>
                        <a:pt x="37952" y="277296"/>
                      </a:cubicBezTo>
                    </a:path>
                  </a:pathLst>
                </a:custGeom>
                <a:noFill/>
                <a:ln w="19050" cap="rnd">
                  <a:solidFill>
                    <a:srgbClr val="ED09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99D2890F-B34B-499F-A858-CAB54231B2F5}"/>
                    </a:ext>
                  </a:extLst>
                </p:cNvPr>
                <p:cNvSpPr/>
                <p:nvPr/>
              </p:nvSpPr>
              <p:spPr>
                <a:xfrm>
                  <a:off x="5849080" y="408373"/>
                  <a:ext cx="147992" cy="372211"/>
                </a:xfrm>
                <a:custGeom>
                  <a:avLst/>
                  <a:gdLst>
                    <a:gd name="connsiteX0" fmla="*/ 147993 w 147992"/>
                    <a:gd name="connsiteY0" fmla="*/ 0 h 372211"/>
                    <a:gd name="connsiteX1" fmla="*/ 89050 w 147992"/>
                    <a:gd name="connsiteY1" fmla="*/ 215696 h 372211"/>
                    <a:gd name="connsiteX2" fmla="*/ 0 w 147992"/>
                    <a:gd name="connsiteY2" fmla="*/ 372212 h 372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7992" h="372211">
                      <a:moveTo>
                        <a:pt x="147993" y="0"/>
                      </a:moveTo>
                      <a:cubicBezTo>
                        <a:pt x="128319" y="71925"/>
                        <a:pt x="108724" y="143771"/>
                        <a:pt x="89050" y="215696"/>
                      </a:cubicBezTo>
                      <a:cubicBezTo>
                        <a:pt x="74952" y="267311"/>
                        <a:pt x="64438" y="358352"/>
                        <a:pt x="0" y="372212"/>
                      </a:cubicBezTo>
                    </a:path>
                  </a:pathLst>
                </a:custGeom>
                <a:noFill/>
                <a:ln w="19050" cap="rnd">
                  <a:solidFill>
                    <a:srgbClr val="ED09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C71361C7-5584-4886-81AE-EDF8B52FA968}"/>
                    </a:ext>
                  </a:extLst>
                </p:cNvPr>
                <p:cNvSpPr/>
                <p:nvPr/>
              </p:nvSpPr>
              <p:spPr>
                <a:xfrm>
                  <a:off x="5904517" y="406461"/>
                  <a:ext cx="36002" cy="140664"/>
                </a:xfrm>
                <a:custGeom>
                  <a:avLst/>
                  <a:gdLst>
                    <a:gd name="connsiteX0" fmla="*/ 36003 w 36002"/>
                    <a:gd name="connsiteY0" fmla="*/ 0 h 140664"/>
                    <a:gd name="connsiteX1" fmla="*/ 0 w 36002"/>
                    <a:gd name="connsiteY1" fmla="*/ 140665 h 140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002" h="140664">
                      <a:moveTo>
                        <a:pt x="36003" y="0"/>
                      </a:moveTo>
                      <a:cubicBezTo>
                        <a:pt x="23975" y="46915"/>
                        <a:pt x="11948" y="93750"/>
                        <a:pt x="0" y="140665"/>
                      </a:cubicBezTo>
                    </a:path>
                  </a:pathLst>
                </a:custGeom>
                <a:noFill/>
                <a:ln w="19050" cap="rnd">
                  <a:solidFill>
                    <a:srgbClr val="ED09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559CBB12-7A35-4FBB-A743-321FA49F8028}"/>
                    </a:ext>
                  </a:extLst>
                </p:cNvPr>
                <p:cNvSpPr/>
                <p:nvPr/>
              </p:nvSpPr>
              <p:spPr>
                <a:xfrm>
                  <a:off x="5820444" y="391487"/>
                  <a:ext cx="75629" cy="385274"/>
                </a:xfrm>
                <a:custGeom>
                  <a:avLst/>
                  <a:gdLst>
                    <a:gd name="connsiteX0" fmla="*/ 23697 w 75629"/>
                    <a:gd name="connsiteY0" fmla="*/ 385275 h 385274"/>
                    <a:gd name="connsiteX1" fmla="*/ 21308 w 75629"/>
                    <a:gd name="connsiteY1" fmla="*/ 206457 h 385274"/>
                    <a:gd name="connsiteX2" fmla="*/ 75630 w 75629"/>
                    <a:gd name="connsiteY2" fmla="*/ 0 h 385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629" h="385274">
                      <a:moveTo>
                        <a:pt x="23697" y="385275"/>
                      </a:moveTo>
                      <a:cubicBezTo>
                        <a:pt x="-19474" y="335413"/>
                        <a:pt x="6731" y="261974"/>
                        <a:pt x="21308" y="206457"/>
                      </a:cubicBezTo>
                      <a:cubicBezTo>
                        <a:pt x="39389" y="137638"/>
                        <a:pt x="57549" y="68819"/>
                        <a:pt x="75630" y="0"/>
                      </a:cubicBezTo>
                    </a:path>
                  </a:pathLst>
                </a:custGeom>
                <a:noFill/>
                <a:ln w="19050" cap="rnd">
                  <a:solidFill>
                    <a:srgbClr val="ED09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70C43851-8147-4FC0-86D3-763140042482}"/>
                    </a:ext>
                  </a:extLst>
                </p:cNvPr>
                <p:cNvSpPr/>
                <p:nvPr/>
              </p:nvSpPr>
              <p:spPr>
                <a:xfrm>
                  <a:off x="5866045" y="533187"/>
                  <a:ext cx="87616" cy="19283"/>
                </a:xfrm>
                <a:custGeom>
                  <a:avLst/>
                  <a:gdLst>
                    <a:gd name="connsiteX0" fmla="*/ 87617 w 87616"/>
                    <a:gd name="connsiteY0" fmla="*/ 13939 h 19283"/>
                    <a:gd name="connsiteX1" fmla="*/ 0 w 87616"/>
                    <a:gd name="connsiteY1" fmla="*/ 0 h 19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7616" h="19283">
                      <a:moveTo>
                        <a:pt x="87617" y="13939"/>
                      </a:moveTo>
                      <a:cubicBezTo>
                        <a:pt x="58623" y="24533"/>
                        <a:pt x="24294" y="19116"/>
                        <a:pt x="0" y="0"/>
                      </a:cubicBezTo>
                    </a:path>
                  </a:pathLst>
                </a:custGeom>
                <a:noFill/>
                <a:ln w="19050" cap="rnd">
                  <a:solidFill>
                    <a:srgbClr val="ED09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65BD7F6F-4449-4C68-80CF-24DC920B5F98}"/>
                  </a:ext>
                </a:extLst>
              </p:cNvPr>
              <p:cNvSpPr/>
              <p:nvPr/>
            </p:nvSpPr>
            <p:spPr>
              <a:xfrm>
                <a:off x="5939006" y="44110"/>
                <a:ext cx="142098" cy="301019"/>
              </a:xfrm>
              <a:custGeom>
                <a:avLst/>
                <a:gdLst>
                  <a:gd name="connsiteX0" fmla="*/ 0 w 142098"/>
                  <a:gd name="connsiteY0" fmla="*/ 301019 h 301019"/>
                  <a:gd name="connsiteX1" fmla="*/ 50579 w 142098"/>
                  <a:gd name="connsiteY1" fmla="*/ 81181 h 301019"/>
                  <a:gd name="connsiteX2" fmla="*/ 64916 w 142098"/>
                  <a:gd name="connsiteY2" fmla="*/ 35859 h 301019"/>
                  <a:gd name="connsiteX3" fmla="*/ 98051 w 142098"/>
                  <a:gd name="connsiteY3" fmla="*/ 3043 h 301019"/>
                  <a:gd name="connsiteX4" fmla="*/ 142098 w 142098"/>
                  <a:gd name="connsiteY4" fmla="*/ 11327 h 301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098" h="301019">
                    <a:moveTo>
                      <a:pt x="0" y="301019"/>
                    </a:moveTo>
                    <a:cubicBezTo>
                      <a:pt x="16886" y="227740"/>
                      <a:pt x="33692" y="154460"/>
                      <a:pt x="50579" y="81181"/>
                    </a:cubicBezTo>
                    <a:cubicBezTo>
                      <a:pt x="54163" y="65729"/>
                      <a:pt x="57747" y="50037"/>
                      <a:pt x="64916" y="35859"/>
                    </a:cubicBezTo>
                    <a:cubicBezTo>
                      <a:pt x="72085" y="21681"/>
                      <a:pt x="83236" y="8857"/>
                      <a:pt x="98051" y="3043"/>
                    </a:cubicBezTo>
                    <a:cubicBezTo>
                      <a:pt x="112866" y="-2772"/>
                      <a:pt x="131425" y="-382"/>
                      <a:pt x="142098" y="11327"/>
                    </a:cubicBezTo>
                  </a:path>
                </a:pathLst>
              </a:custGeom>
              <a:noFill/>
              <a:ln w="19050" cap="rnd">
                <a:solidFill>
                  <a:srgbClr val="ED09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A5EDA4A2-BA2E-4C8E-8610-C356E51A20D4}"/>
                  </a:ext>
                </a:extLst>
              </p:cNvPr>
              <p:cNvSpPr/>
              <p:nvPr/>
            </p:nvSpPr>
            <p:spPr>
              <a:xfrm>
                <a:off x="5836973" y="784966"/>
                <a:ext cx="9319" cy="25408"/>
              </a:xfrm>
              <a:custGeom>
                <a:avLst/>
                <a:gdLst>
                  <a:gd name="connsiteX0" fmla="*/ 0 w 9319"/>
                  <a:gd name="connsiteY0" fmla="*/ 25409 h 25408"/>
                  <a:gd name="connsiteX1" fmla="*/ 9319 w 9319"/>
                  <a:gd name="connsiteY1" fmla="*/ 0 h 25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19" h="25408">
                    <a:moveTo>
                      <a:pt x="0" y="25409"/>
                    </a:moveTo>
                    <a:cubicBezTo>
                      <a:pt x="3106" y="16966"/>
                      <a:pt x="6213" y="8523"/>
                      <a:pt x="9319" y="0"/>
                    </a:cubicBezTo>
                  </a:path>
                </a:pathLst>
              </a:custGeom>
              <a:noFill/>
              <a:ln w="19050" cap="rnd">
                <a:solidFill>
                  <a:srgbClr val="ED09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68" name="Graphic 4">
            <a:extLst>
              <a:ext uri="{FF2B5EF4-FFF2-40B4-BE49-F238E27FC236}">
                <a16:creationId xmlns:a16="http://schemas.microsoft.com/office/drawing/2014/main" id="{AEF3033B-A98D-45EE-8246-2395C42840AB}"/>
              </a:ext>
            </a:extLst>
          </p:cNvPr>
          <p:cNvGrpSpPr/>
          <p:nvPr/>
        </p:nvGrpSpPr>
        <p:grpSpPr>
          <a:xfrm>
            <a:off x="6927446" y="1720034"/>
            <a:ext cx="726913" cy="672349"/>
            <a:chOff x="4238476" y="1731530"/>
            <a:chExt cx="1186792" cy="1097708"/>
          </a:xfrm>
          <a:noFill/>
        </p:grpSpPr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3F988BA9-9EA1-436A-A184-B3FFB09A0AEA}"/>
                </a:ext>
              </a:extLst>
            </p:cNvPr>
            <p:cNvSpPr/>
            <p:nvPr/>
          </p:nvSpPr>
          <p:spPr>
            <a:xfrm>
              <a:off x="4406575" y="1731530"/>
              <a:ext cx="1018694" cy="1097708"/>
            </a:xfrm>
            <a:custGeom>
              <a:avLst/>
              <a:gdLst>
                <a:gd name="connsiteX0" fmla="*/ 996456 w 1018694"/>
                <a:gd name="connsiteY0" fmla="*/ 914654 h 1097708"/>
                <a:gd name="connsiteX1" fmla="*/ 243351 w 1018694"/>
                <a:gd name="connsiteY1" fmla="*/ 1096897 h 1097708"/>
                <a:gd name="connsiteX2" fmla="*/ 208304 w 1018694"/>
                <a:gd name="connsiteY2" fmla="*/ 1075471 h 1097708"/>
                <a:gd name="connsiteX3" fmla="*/ 812 w 1018694"/>
                <a:gd name="connsiteY3" fmla="*/ 218101 h 1097708"/>
                <a:gd name="connsiteX4" fmla="*/ 22238 w 1018694"/>
                <a:gd name="connsiteY4" fmla="*/ 183054 h 1097708"/>
                <a:gd name="connsiteX5" fmla="*/ 775344 w 1018694"/>
                <a:gd name="connsiteY5" fmla="*/ 812 h 1097708"/>
                <a:gd name="connsiteX6" fmla="*/ 810390 w 1018694"/>
                <a:gd name="connsiteY6" fmla="*/ 22238 h 1097708"/>
                <a:gd name="connsiteX7" fmla="*/ 1017883 w 1018694"/>
                <a:gd name="connsiteY7" fmla="*/ 879607 h 1097708"/>
                <a:gd name="connsiteX8" fmla="*/ 996456 w 1018694"/>
                <a:gd name="connsiteY8" fmla="*/ 914654 h 109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694" h="1097708">
                  <a:moveTo>
                    <a:pt x="996456" y="914654"/>
                  </a:moveTo>
                  <a:lnTo>
                    <a:pt x="243351" y="1096897"/>
                  </a:lnTo>
                  <a:cubicBezTo>
                    <a:pt x="227739" y="1100641"/>
                    <a:pt x="212048" y="1091082"/>
                    <a:pt x="208304" y="1075471"/>
                  </a:cubicBezTo>
                  <a:lnTo>
                    <a:pt x="812" y="218101"/>
                  </a:lnTo>
                  <a:cubicBezTo>
                    <a:pt x="-2932" y="202489"/>
                    <a:pt x="6626" y="186798"/>
                    <a:pt x="22238" y="183054"/>
                  </a:cubicBezTo>
                  <a:lnTo>
                    <a:pt x="775344" y="812"/>
                  </a:lnTo>
                  <a:cubicBezTo>
                    <a:pt x="790955" y="-2932"/>
                    <a:pt x="806647" y="6626"/>
                    <a:pt x="810390" y="22238"/>
                  </a:cubicBezTo>
                  <a:lnTo>
                    <a:pt x="1017883" y="879607"/>
                  </a:lnTo>
                  <a:cubicBezTo>
                    <a:pt x="1021626" y="895139"/>
                    <a:pt x="1012068" y="910831"/>
                    <a:pt x="996456" y="914654"/>
                  </a:cubicBezTo>
                  <a:close/>
                </a:path>
              </a:pathLst>
            </a:custGeom>
            <a:noFill/>
            <a:ln w="19050" cap="rnd">
              <a:solidFill>
                <a:srgbClr val="EF3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88B17928-7A63-46B9-A9A3-A108A0C0CFAE}"/>
                </a:ext>
              </a:extLst>
            </p:cNvPr>
            <p:cNvSpPr/>
            <p:nvPr/>
          </p:nvSpPr>
          <p:spPr>
            <a:xfrm>
              <a:off x="4607471" y="2268715"/>
              <a:ext cx="44127" cy="182242"/>
            </a:xfrm>
            <a:custGeom>
              <a:avLst/>
              <a:gdLst>
                <a:gd name="connsiteX0" fmla="*/ 44127 w 44127"/>
                <a:gd name="connsiteY0" fmla="*/ 182243 h 182242"/>
                <a:gd name="connsiteX1" fmla="*/ 0 w 44127"/>
                <a:gd name="connsiteY1" fmla="*/ 0 h 18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127" h="182242">
                  <a:moveTo>
                    <a:pt x="44127" y="182243"/>
                  </a:moveTo>
                  <a:cubicBezTo>
                    <a:pt x="29949" y="123619"/>
                    <a:pt x="14497" y="59659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EF3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178C5DF5-71E5-49D4-A334-DEE1A2D981A2}"/>
                </a:ext>
              </a:extLst>
            </p:cNvPr>
            <p:cNvSpPr/>
            <p:nvPr/>
          </p:nvSpPr>
          <p:spPr>
            <a:xfrm>
              <a:off x="4550240" y="1866752"/>
              <a:ext cx="749364" cy="822803"/>
            </a:xfrm>
            <a:custGeom>
              <a:avLst/>
              <a:gdLst>
                <a:gd name="connsiteX0" fmla="*/ 32300 w 749364"/>
                <a:gd name="connsiteY0" fmla="*/ 298734 h 822803"/>
                <a:gd name="connsiteX1" fmla="*/ 917 w 749364"/>
                <a:gd name="connsiteY1" fmla="*/ 168982 h 822803"/>
                <a:gd name="connsiteX2" fmla="*/ 24892 w 749364"/>
                <a:gd name="connsiteY2" fmla="*/ 129634 h 822803"/>
                <a:gd name="connsiteX3" fmla="*/ 556885 w 749364"/>
                <a:gd name="connsiteY3" fmla="*/ 917 h 822803"/>
                <a:gd name="connsiteX4" fmla="*/ 596233 w 749364"/>
                <a:gd name="connsiteY4" fmla="*/ 24892 h 822803"/>
                <a:gd name="connsiteX5" fmla="*/ 748447 w 749364"/>
                <a:gd name="connsiteY5" fmla="*/ 653821 h 822803"/>
                <a:gd name="connsiteX6" fmla="*/ 724472 w 749364"/>
                <a:gd name="connsiteY6" fmla="*/ 693169 h 822803"/>
                <a:gd name="connsiteX7" fmla="*/ 192479 w 749364"/>
                <a:gd name="connsiteY7" fmla="*/ 821886 h 822803"/>
                <a:gd name="connsiteX8" fmla="*/ 153131 w 749364"/>
                <a:gd name="connsiteY8" fmla="*/ 797911 h 822803"/>
                <a:gd name="connsiteX9" fmla="*/ 126528 w 749364"/>
                <a:gd name="connsiteY9" fmla="*/ 688071 h 82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9364" h="822803">
                  <a:moveTo>
                    <a:pt x="32300" y="298734"/>
                  </a:moveTo>
                  <a:cubicBezTo>
                    <a:pt x="13900" y="222667"/>
                    <a:pt x="917" y="168982"/>
                    <a:pt x="917" y="168982"/>
                  </a:cubicBezTo>
                  <a:cubicBezTo>
                    <a:pt x="-3304" y="151459"/>
                    <a:pt x="7449" y="133856"/>
                    <a:pt x="24892" y="129634"/>
                  </a:cubicBezTo>
                  <a:lnTo>
                    <a:pt x="556885" y="917"/>
                  </a:lnTo>
                  <a:cubicBezTo>
                    <a:pt x="574409" y="-3304"/>
                    <a:pt x="592012" y="7449"/>
                    <a:pt x="596233" y="24892"/>
                  </a:cubicBezTo>
                  <a:lnTo>
                    <a:pt x="748447" y="653821"/>
                  </a:lnTo>
                  <a:cubicBezTo>
                    <a:pt x="752669" y="671345"/>
                    <a:pt x="741916" y="688947"/>
                    <a:pt x="724472" y="693169"/>
                  </a:cubicBezTo>
                  <a:lnTo>
                    <a:pt x="192479" y="821886"/>
                  </a:lnTo>
                  <a:cubicBezTo>
                    <a:pt x="174956" y="826107"/>
                    <a:pt x="157353" y="815355"/>
                    <a:pt x="153131" y="797911"/>
                  </a:cubicBezTo>
                  <a:cubicBezTo>
                    <a:pt x="153131" y="797911"/>
                    <a:pt x="142378" y="753386"/>
                    <a:pt x="126528" y="688071"/>
                  </a:cubicBezTo>
                </a:path>
              </a:pathLst>
            </a:custGeom>
            <a:noFill/>
            <a:ln w="19050" cap="rnd">
              <a:solidFill>
                <a:srgbClr val="EF3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2" name="Graphic 4">
              <a:extLst>
                <a:ext uri="{FF2B5EF4-FFF2-40B4-BE49-F238E27FC236}">
                  <a16:creationId xmlns:a16="http://schemas.microsoft.com/office/drawing/2014/main" id="{837624CB-F234-41DE-A20A-38B9E9643928}"/>
                </a:ext>
              </a:extLst>
            </p:cNvPr>
            <p:cNvGrpSpPr/>
            <p:nvPr/>
          </p:nvGrpSpPr>
          <p:grpSpPr>
            <a:xfrm>
              <a:off x="4814233" y="2084720"/>
              <a:ext cx="341080" cy="370261"/>
              <a:chOff x="4814233" y="2084720"/>
              <a:chExt cx="341080" cy="370261"/>
            </a:xfrm>
            <a:noFill/>
          </p:grpSpPr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2D2403DA-040F-4CC2-A467-B03A097BABAB}"/>
                  </a:ext>
                </a:extLst>
              </p:cNvPr>
              <p:cNvSpPr/>
              <p:nvPr/>
            </p:nvSpPr>
            <p:spPr>
              <a:xfrm>
                <a:off x="4814233" y="2125900"/>
                <a:ext cx="318138" cy="329080"/>
              </a:xfrm>
              <a:custGeom>
                <a:avLst/>
                <a:gdLst>
                  <a:gd name="connsiteX0" fmla="*/ 313362 w 318138"/>
                  <a:gd name="connsiteY0" fmla="*/ 126327 h 329080"/>
                  <a:gd name="connsiteX1" fmla="*/ 203284 w 318138"/>
                  <a:gd name="connsiteY1" fmla="*/ 323066 h 329080"/>
                  <a:gd name="connsiteX2" fmla="*/ 4872 w 318138"/>
                  <a:gd name="connsiteY2" fmla="*/ 202713 h 329080"/>
                  <a:gd name="connsiteX3" fmla="*/ 125863 w 318138"/>
                  <a:gd name="connsiteY3" fmla="*/ 3265 h 329080"/>
                  <a:gd name="connsiteX4" fmla="*/ 313362 w 318138"/>
                  <a:gd name="connsiteY4" fmla="*/ 126327 h 32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138" h="329080">
                    <a:moveTo>
                      <a:pt x="313362" y="126327"/>
                    </a:moveTo>
                    <a:cubicBezTo>
                      <a:pt x="333992" y="211634"/>
                      <a:pt x="286042" y="299330"/>
                      <a:pt x="203284" y="323066"/>
                    </a:cubicBezTo>
                    <a:cubicBezTo>
                      <a:pt x="117260" y="347758"/>
                      <a:pt x="27015" y="294232"/>
                      <a:pt x="4872" y="202713"/>
                    </a:cubicBezTo>
                    <a:cubicBezTo>
                      <a:pt x="-17271" y="111113"/>
                      <a:pt x="38325" y="21505"/>
                      <a:pt x="125863" y="3265"/>
                    </a:cubicBezTo>
                    <a:cubicBezTo>
                      <a:pt x="210134" y="-14338"/>
                      <a:pt x="292733" y="41020"/>
                      <a:pt x="313362" y="126327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EF3A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0224C9E1-543F-46B6-95AB-431731676C23}"/>
                  </a:ext>
                </a:extLst>
              </p:cNvPr>
              <p:cNvSpPr/>
              <p:nvPr/>
            </p:nvSpPr>
            <p:spPr>
              <a:xfrm>
                <a:off x="4885940" y="2195189"/>
                <a:ext cx="182282" cy="188571"/>
              </a:xfrm>
              <a:custGeom>
                <a:avLst/>
                <a:gdLst>
                  <a:gd name="connsiteX0" fmla="*/ 179528 w 182282"/>
                  <a:gd name="connsiteY0" fmla="*/ 72411 h 188571"/>
                  <a:gd name="connsiteX1" fmla="*/ 115169 w 182282"/>
                  <a:gd name="connsiteY1" fmla="*/ 185517 h 188571"/>
                  <a:gd name="connsiteX2" fmla="*/ 2781 w 182282"/>
                  <a:gd name="connsiteY2" fmla="*/ 116140 h 188571"/>
                  <a:gd name="connsiteX3" fmla="*/ 70724 w 182282"/>
                  <a:gd name="connsiteY3" fmla="*/ 2158 h 188571"/>
                  <a:gd name="connsiteX4" fmla="*/ 179528 w 182282"/>
                  <a:gd name="connsiteY4" fmla="*/ 72411 h 188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82" h="188571">
                    <a:moveTo>
                      <a:pt x="179528" y="72411"/>
                    </a:moveTo>
                    <a:cubicBezTo>
                      <a:pt x="191555" y="122034"/>
                      <a:pt x="163119" y="172533"/>
                      <a:pt x="115169" y="185517"/>
                    </a:cubicBezTo>
                    <a:cubicBezTo>
                      <a:pt x="66104" y="198738"/>
                      <a:pt x="15366" y="167834"/>
                      <a:pt x="2781" y="116140"/>
                    </a:cubicBezTo>
                    <a:cubicBezTo>
                      <a:pt x="-9724" y="64446"/>
                      <a:pt x="21180" y="13310"/>
                      <a:pt x="70724" y="2158"/>
                    </a:cubicBezTo>
                    <a:cubicBezTo>
                      <a:pt x="119231" y="-8754"/>
                      <a:pt x="167500" y="22788"/>
                      <a:pt x="179528" y="72411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EF3A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074886A4-F0F2-494E-8B5F-271074E0DA6E}"/>
                  </a:ext>
                </a:extLst>
              </p:cNvPr>
              <p:cNvSpPr/>
              <p:nvPr/>
            </p:nvSpPr>
            <p:spPr>
              <a:xfrm>
                <a:off x="4925042" y="2084720"/>
                <a:ext cx="9398" cy="38949"/>
              </a:xfrm>
              <a:custGeom>
                <a:avLst/>
                <a:gdLst>
                  <a:gd name="connsiteX0" fmla="*/ 0 w 9398"/>
                  <a:gd name="connsiteY0" fmla="*/ 0 h 38949"/>
                  <a:gd name="connsiteX1" fmla="*/ 9399 w 9398"/>
                  <a:gd name="connsiteY1" fmla="*/ 38949 h 38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98" h="38949">
                    <a:moveTo>
                      <a:pt x="0" y="0"/>
                    </a:moveTo>
                    <a:cubicBezTo>
                      <a:pt x="3106" y="12983"/>
                      <a:pt x="6292" y="25966"/>
                      <a:pt x="9399" y="38949"/>
                    </a:cubicBezTo>
                  </a:path>
                </a:pathLst>
              </a:custGeom>
              <a:noFill/>
              <a:ln w="19050" cap="rnd">
                <a:solidFill>
                  <a:srgbClr val="EF3A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D6CE332B-986B-4934-BAFB-9BC758DDA770}"/>
                  </a:ext>
                </a:extLst>
              </p:cNvPr>
              <p:cNvSpPr/>
              <p:nvPr/>
            </p:nvSpPr>
            <p:spPr>
              <a:xfrm>
                <a:off x="4953637" y="2202604"/>
                <a:ext cx="15611" cy="64597"/>
              </a:xfrm>
              <a:custGeom>
                <a:avLst/>
                <a:gdLst>
                  <a:gd name="connsiteX0" fmla="*/ 15612 w 15611"/>
                  <a:gd name="connsiteY0" fmla="*/ 64598 h 64597"/>
                  <a:gd name="connsiteX1" fmla="*/ 0 w 15611"/>
                  <a:gd name="connsiteY1" fmla="*/ 0 h 6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11" h="64597">
                    <a:moveTo>
                      <a:pt x="15612" y="64598"/>
                    </a:moveTo>
                    <a:cubicBezTo>
                      <a:pt x="10434" y="43092"/>
                      <a:pt x="5177" y="21506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EF3A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3865E656-140F-45D1-B022-BEFDFE2EB796}"/>
                  </a:ext>
                </a:extLst>
              </p:cNvPr>
              <p:cNvSpPr/>
              <p:nvPr/>
            </p:nvSpPr>
            <p:spPr>
              <a:xfrm>
                <a:off x="4925520" y="2273654"/>
                <a:ext cx="40144" cy="71367"/>
              </a:xfrm>
              <a:custGeom>
                <a:avLst/>
                <a:gdLst>
                  <a:gd name="connsiteX0" fmla="*/ 40144 w 40144"/>
                  <a:gd name="connsiteY0" fmla="*/ 0 h 71367"/>
                  <a:gd name="connsiteX1" fmla="*/ 0 w 40144"/>
                  <a:gd name="connsiteY1" fmla="*/ 71368 h 71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144" h="71367">
                    <a:moveTo>
                      <a:pt x="40144" y="0"/>
                    </a:moveTo>
                    <a:cubicBezTo>
                      <a:pt x="26843" y="23577"/>
                      <a:pt x="13541" y="47393"/>
                      <a:pt x="0" y="71368"/>
                    </a:cubicBezTo>
                  </a:path>
                </a:pathLst>
              </a:custGeom>
              <a:noFill/>
              <a:ln w="19050" cap="rnd">
                <a:solidFill>
                  <a:srgbClr val="EF3A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2E8FC7BE-D66A-480E-A607-7F07E6D00980}"/>
                  </a:ext>
                </a:extLst>
              </p:cNvPr>
              <p:cNvSpPr/>
              <p:nvPr/>
            </p:nvSpPr>
            <p:spPr>
              <a:xfrm>
                <a:off x="4864984" y="2424992"/>
                <a:ext cx="14177" cy="27718"/>
              </a:xfrm>
              <a:custGeom>
                <a:avLst/>
                <a:gdLst>
                  <a:gd name="connsiteX0" fmla="*/ 14178 w 14177"/>
                  <a:gd name="connsiteY0" fmla="*/ 0 h 27718"/>
                  <a:gd name="connsiteX1" fmla="*/ 0 w 14177"/>
                  <a:gd name="connsiteY1" fmla="*/ 27719 h 27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77" h="27718">
                    <a:moveTo>
                      <a:pt x="14178" y="0"/>
                    </a:moveTo>
                    <a:cubicBezTo>
                      <a:pt x="10673" y="9797"/>
                      <a:pt x="5894" y="19196"/>
                      <a:pt x="0" y="27719"/>
                    </a:cubicBezTo>
                  </a:path>
                </a:pathLst>
              </a:custGeom>
              <a:noFill/>
              <a:ln w="19050" cap="rnd">
                <a:solidFill>
                  <a:srgbClr val="EF3A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F96C7EE9-2018-40CE-85DE-D7911C01884D}"/>
                  </a:ext>
                </a:extLst>
              </p:cNvPr>
              <p:cNvSpPr/>
              <p:nvPr/>
            </p:nvSpPr>
            <p:spPr>
              <a:xfrm>
                <a:off x="4968293" y="2271662"/>
                <a:ext cx="85784" cy="38790"/>
              </a:xfrm>
              <a:custGeom>
                <a:avLst/>
                <a:gdLst>
                  <a:gd name="connsiteX0" fmla="*/ 0 w 85784"/>
                  <a:gd name="connsiteY0" fmla="*/ 0 h 38790"/>
                  <a:gd name="connsiteX1" fmla="*/ 85785 w 85784"/>
                  <a:gd name="connsiteY1" fmla="*/ 38790 h 3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784" h="38790">
                    <a:moveTo>
                      <a:pt x="0" y="0"/>
                    </a:moveTo>
                    <a:cubicBezTo>
                      <a:pt x="28515" y="14019"/>
                      <a:pt x="57110" y="27002"/>
                      <a:pt x="85785" y="38790"/>
                    </a:cubicBezTo>
                  </a:path>
                </a:pathLst>
              </a:custGeom>
              <a:noFill/>
              <a:ln w="19050" cap="rnd">
                <a:solidFill>
                  <a:srgbClr val="EF3A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6890D44A-E690-43B6-8931-B8776C63ABE1}"/>
                  </a:ext>
                </a:extLst>
              </p:cNvPr>
              <p:cNvSpPr/>
              <p:nvPr/>
            </p:nvSpPr>
            <p:spPr>
              <a:xfrm>
                <a:off x="5127755" y="2335224"/>
                <a:ext cx="27559" cy="8044"/>
              </a:xfrm>
              <a:custGeom>
                <a:avLst/>
                <a:gdLst>
                  <a:gd name="connsiteX0" fmla="*/ 0 w 27559"/>
                  <a:gd name="connsiteY0" fmla="*/ 0 h 8044"/>
                  <a:gd name="connsiteX1" fmla="*/ 27559 w 27559"/>
                  <a:gd name="connsiteY1" fmla="*/ 8045 h 8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59" h="8044">
                    <a:moveTo>
                      <a:pt x="0" y="0"/>
                    </a:moveTo>
                    <a:cubicBezTo>
                      <a:pt x="9240" y="2708"/>
                      <a:pt x="18399" y="5416"/>
                      <a:pt x="27559" y="8045"/>
                    </a:cubicBezTo>
                  </a:path>
                </a:pathLst>
              </a:custGeom>
              <a:noFill/>
              <a:ln w="19050" cap="rnd">
                <a:solidFill>
                  <a:srgbClr val="EF3A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EC1DC4E0-7AD3-4860-B686-B90EEE47DA69}"/>
                </a:ext>
              </a:extLst>
            </p:cNvPr>
            <p:cNvSpPr/>
            <p:nvPr/>
          </p:nvSpPr>
          <p:spPr>
            <a:xfrm>
              <a:off x="4528999" y="2158064"/>
              <a:ext cx="160130" cy="119587"/>
            </a:xfrm>
            <a:custGeom>
              <a:avLst/>
              <a:gdLst>
                <a:gd name="connsiteX0" fmla="*/ 137892 w 160130"/>
                <a:gd name="connsiteY0" fmla="*/ 96394 h 119587"/>
                <a:gd name="connsiteX1" fmla="*/ 45337 w 160130"/>
                <a:gd name="connsiteY1" fmla="*/ 118776 h 119587"/>
                <a:gd name="connsiteX2" fmla="*/ 10290 w 160130"/>
                <a:gd name="connsiteY2" fmla="*/ 97349 h 119587"/>
                <a:gd name="connsiteX3" fmla="*/ 812 w 160130"/>
                <a:gd name="connsiteY3" fmla="*/ 58240 h 119587"/>
                <a:gd name="connsiteX4" fmla="*/ 22238 w 160130"/>
                <a:gd name="connsiteY4" fmla="*/ 23194 h 119587"/>
                <a:gd name="connsiteX5" fmla="*/ 114793 w 160130"/>
                <a:gd name="connsiteY5" fmla="*/ 812 h 119587"/>
                <a:gd name="connsiteX6" fmla="*/ 149840 w 160130"/>
                <a:gd name="connsiteY6" fmla="*/ 22238 h 119587"/>
                <a:gd name="connsiteX7" fmla="*/ 159318 w 160130"/>
                <a:gd name="connsiteY7" fmla="*/ 61347 h 119587"/>
                <a:gd name="connsiteX8" fmla="*/ 137892 w 160130"/>
                <a:gd name="connsiteY8" fmla="*/ 96394 h 11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30" h="119587">
                  <a:moveTo>
                    <a:pt x="137892" y="96394"/>
                  </a:moveTo>
                  <a:lnTo>
                    <a:pt x="45337" y="118776"/>
                  </a:lnTo>
                  <a:cubicBezTo>
                    <a:pt x="29725" y="122519"/>
                    <a:pt x="14034" y="112961"/>
                    <a:pt x="10290" y="97349"/>
                  </a:cubicBezTo>
                  <a:lnTo>
                    <a:pt x="812" y="58240"/>
                  </a:lnTo>
                  <a:cubicBezTo>
                    <a:pt x="-2932" y="42629"/>
                    <a:pt x="6626" y="26937"/>
                    <a:pt x="22238" y="23194"/>
                  </a:cubicBezTo>
                  <a:lnTo>
                    <a:pt x="114793" y="812"/>
                  </a:lnTo>
                  <a:cubicBezTo>
                    <a:pt x="130405" y="-2932"/>
                    <a:pt x="146096" y="6626"/>
                    <a:pt x="149840" y="22238"/>
                  </a:cubicBezTo>
                  <a:lnTo>
                    <a:pt x="159318" y="61347"/>
                  </a:lnTo>
                  <a:cubicBezTo>
                    <a:pt x="163062" y="76959"/>
                    <a:pt x="153504" y="92650"/>
                    <a:pt x="137892" y="96394"/>
                  </a:cubicBezTo>
                  <a:close/>
                </a:path>
              </a:pathLst>
            </a:custGeom>
            <a:noFill/>
            <a:ln w="19050" cap="rnd">
              <a:solidFill>
                <a:srgbClr val="EF3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242C2FA8-114C-48CF-A37D-7D30ECFC311C}"/>
                </a:ext>
              </a:extLst>
            </p:cNvPr>
            <p:cNvSpPr/>
            <p:nvPr/>
          </p:nvSpPr>
          <p:spPr>
            <a:xfrm>
              <a:off x="4581106" y="2212481"/>
              <a:ext cx="96059" cy="27718"/>
            </a:xfrm>
            <a:custGeom>
              <a:avLst/>
              <a:gdLst>
                <a:gd name="connsiteX0" fmla="*/ 0 w 96059"/>
                <a:gd name="connsiteY0" fmla="*/ 27719 h 27718"/>
                <a:gd name="connsiteX1" fmla="*/ 96060 w 96059"/>
                <a:gd name="connsiteY1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059" h="27718">
                  <a:moveTo>
                    <a:pt x="0" y="27719"/>
                  </a:moveTo>
                  <a:cubicBezTo>
                    <a:pt x="32816" y="21665"/>
                    <a:pt x="65075" y="12346"/>
                    <a:pt x="96060" y="0"/>
                  </a:cubicBezTo>
                </a:path>
              </a:pathLst>
            </a:custGeom>
            <a:noFill/>
            <a:ln w="19050" cap="rnd">
              <a:solidFill>
                <a:srgbClr val="EF3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C0D0D908-F361-4405-8943-54CAB78DCC64}"/>
                </a:ext>
              </a:extLst>
            </p:cNvPr>
            <p:cNvSpPr/>
            <p:nvPr/>
          </p:nvSpPr>
          <p:spPr>
            <a:xfrm>
              <a:off x="4658289" y="2490943"/>
              <a:ext cx="86660" cy="24213"/>
            </a:xfrm>
            <a:custGeom>
              <a:avLst/>
              <a:gdLst>
                <a:gd name="connsiteX0" fmla="*/ 0 w 86660"/>
                <a:gd name="connsiteY0" fmla="*/ 24214 h 24213"/>
                <a:gd name="connsiteX1" fmla="*/ 86661 w 86660"/>
                <a:gd name="connsiteY1" fmla="*/ 0 h 2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660" h="24213">
                  <a:moveTo>
                    <a:pt x="0" y="24214"/>
                  </a:moveTo>
                  <a:cubicBezTo>
                    <a:pt x="28914" y="16169"/>
                    <a:pt x="57827" y="8045"/>
                    <a:pt x="86661" y="0"/>
                  </a:cubicBezTo>
                </a:path>
              </a:pathLst>
            </a:custGeom>
            <a:noFill/>
            <a:ln w="19050" cap="rnd">
              <a:solidFill>
                <a:srgbClr val="EF3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9981CE8F-8A38-4670-B745-8382F53DBAE0}"/>
                </a:ext>
              </a:extLst>
            </p:cNvPr>
            <p:cNvSpPr/>
            <p:nvPr/>
          </p:nvSpPr>
          <p:spPr>
            <a:xfrm>
              <a:off x="5204499" y="2481061"/>
              <a:ext cx="36432" cy="38204"/>
            </a:xfrm>
            <a:custGeom>
              <a:avLst/>
              <a:gdLst>
                <a:gd name="connsiteX0" fmla="*/ 29591 w 36432"/>
                <a:gd name="connsiteY0" fmla="*/ 34017 h 38204"/>
                <a:gd name="connsiteX1" fmla="*/ 8324 w 36432"/>
                <a:gd name="connsiteY1" fmla="*/ 2793 h 38204"/>
                <a:gd name="connsiteX2" fmla="*/ 29591 w 36432"/>
                <a:gd name="connsiteY2" fmla="*/ 34017 h 38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432" h="38204">
                  <a:moveTo>
                    <a:pt x="29591" y="34017"/>
                  </a:moveTo>
                  <a:cubicBezTo>
                    <a:pt x="47114" y="19839"/>
                    <a:pt x="27679" y="-9075"/>
                    <a:pt x="8324" y="2793"/>
                  </a:cubicBezTo>
                  <a:cubicBezTo>
                    <a:pt x="-12386" y="15538"/>
                    <a:pt x="9678" y="50106"/>
                    <a:pt x="29591" y="34017"/>
                  </a:cubicBezTo>
                  <a:close/>
                </a:path>
              </a:pathLst>
            </a:custGeom>
            <a:noFill/>
            <a:ln w="19050" cap="rnd">
              <a:solidFill>
                <a:srgbClr val="EF3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9DDB4F2-25EE-4C38-9122-4729A333E1E8}"/>
                </a:ext>
              </a:extLst>
            </p:cNvPr>
            <p:cNvSpPr/>
            <p:nvPr/>
          </p:nvSpPr>
          <p:spPr>
            <a:xfrm>
              <a:off x="5139060" y="2496832"/>
              <a:ext cx="36398" cy="38204"/>
            </a:xfrm>
            <a:custGeom>
              <a:avLst/>
              <a:gdLst>
                <a:gd name="connsiteX0" fmla="*/ 29556 w 36398"/>
                <a:gd name="connsiteY0" fmla="*/ 34017 h 38204"/>
                <a:gd name="connsiteX1" fmla="*/ 8289 w 36398"/>
                <a:gd name="connsiteY1" fmla="*/ 2793 h 38204"/>
                <a:gd name="connsiteX2" fmla="*/ 29556 w 36398"/>
                <a:gd name="connsiteY2" fmla="*/ 34017 h 38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98" h="38204">
                  <a:moveTo>
                    <a:pt x="29556" y="34017"/>
                  </a:moveTo>
                  <a:cubicBezTo>
                    <a:pt x="47079" y="19839"/>
                    <a:pt x="27644" y="-9075"/>
                    <a:pt x="8289" y="2793"/>
                  </a:cubicBezTo>
                  <a:cubicBezTo>
                    <a:pt x="-12341" y="15538"/>
                    <a:pt x="9643" y="50107"/>
                    <a:pt x="29556" y="34017"/>
                  </a:cubicBezTo>
                  <a:close/>
                </a:path>
              </a:pathLst>
            </a:custGeom>
            <a:noFill/>
            <a:ln w="19050" cap="rnd">
              <a:solidFill>
                <a:srgbClr val="EF3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E99B509-8E06-4908-8207-3C1B418E9C6B}"/>
                </a:ext>
              </a:extLst>
            </p:cNvPr>
            <p:cNvSpPr/>
            <p:nvPr/>
          </p:nvSpPr>
          <p:spPr>
            <a:xfrm>
              <a:off x="4596623" y="2437561"/>
              <a:ext cx="160129" cy="119587"/>
            </a:xfrm>
            <a:custGeom>
              <a:avLst/>
              <a:gdLst>
                <a:gd name="connsiteX0" fmla="*/ 137892 w 160129"/>
                <a:gd name="connsiteY0" fmla="*/ 96394 h 119587"/>
                <a:gd name="connsiteX1" fmla="*/ 45337 w 160129"/>
                <a:gd name="connsiteY1" fmla="*/ 118776 h 119587"/>
                <a:gd name="connsiteX2" fmla="*/ 10290 w 160129"/>
                <a:gd name="connsiteY2" fmla="*/ 97349 h 119587"/>
                <a:gd name="connsiteX3" fmla="*/ 812 w 160129"/>
                <a:gd name="connsiteY3" fmla="*/ 58240 h 119587"/>
                <a:gd name="connsiteX4" fmla="*/ 22238 w 160129"/>
                <a:gd name="connsiteY4" fmla="*/ 23194 h 119587"/>
                <a:gd name="connsiteX5" fmla="*/ 114793 w 160129"/>
                <a:gd name="connsiteY5" fmla="*/ 812 h 119587"/>
                <a:gd name="connsiteX6" fmla="*/ 149840 w 160129"/>
                <a:gd name="connsiteY6" fmla="*/ 22238 h 119587"/>
                <a:gd name="connsiteX7" fmla="*/ 159318 w 160129"/>
                <a:gd name="connsiteY7" fmla="*/ 61347 h 119587"/>
                <a:gd name="connsiteX8" fmla="*/ 137892 w 160129"/>
                <a:gd name="connsiteY8" fmla="*/ 96394 h 11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29" h="119587">
                  <a:moveTo>
                    <a:pt x="137892" y="96394"/>
                  </a:moveTo>
                  <a:lnTo>
                    <a:pt x="45337" y="118776"/>
                  </a:lnTo>
                  <a:cubicBezTo>
                    <a:pt x="29725" y="122519"/>
                    <a:pt x="14034" y="112961"/>
                    <a:pt x="10290" y="97349"/>
                  </a:cubicBezTo>
                  <a:lnTo>
                    <a:pt x="812" y="58240"/>
                  </a:lnTo>
                  <a:cubicBezTo>
                    <a:pt x="-2932" y="42629"/>
                    <a:pt x="6626" y="26937"/>
                    <a:pt x="22238" y="23194"/>
                  </a:cubicBezTo>
                  <a:lnTo>
                    <a:pt x="114793" y="812"/>
                  </a:lnTo>
                  <a:cubicBezTo>
                    <a:pt x="130405" y="-2932"/>
                    <a:pt x="146096" y="6626"/>
                    <a:pt x="149840" y="22238"/>
                  </a:cubicBezTo>
                  <a:lnTo>
                    <a:pt x="159318" y="61347"/>
                  </a:lnTo>
                  <a:cubicBezTo>
                    <a:pt x="163062" y="76879"/>
                    <a:pt x="153504" y="92570"/>
                    <a:pt x="137892" y="96394"/>
                  </a:cubicBezTo>
                  <a:close/>
                </a:path>
              </a:pathLst>
            </a:custGeom>
            <a:noFill/>
            <a:ln w="19050" cap="rnd">
              <a:solidFill>
                <a:srgbClr val="EF3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4C858E88-F44C-485E-90CB-2276C15DFB66}"/>
                </a:ext>
              </a:extLst>
            </p:cNvPr>
            <p:cNvSpPr/>
            <p:nvPr/>
          </p:nvSpPr>
          <p:spPr>
            <a:xfrm>
              <a:off x="4238476" y="1913708"/>
              <a:ext cx="414953" cy="913842"/>
            </a:xfrm>
            <a:custGeom>
              <a:avLst/>
              <a:gdLst>
                <a:gd name="connsiteX0" fmla="*/ 414954 w 414953"/>
                <a:gd name="connsiteY0" fmla="*/ 913842 h 913842"/>
                <a:gd name="connsiteX1" fmla="*/ 214949 w 414953"/>
                <a:gd name="connsiteY1" fmla="*/ 912887 h 913842"/>
                <a:gd name="connsiteX2" fmla="*/ 184761 w 414953"/>
                <a:gd name="connsiteY2" fmla="*/ 888035 h 913842"/>
                <a:gd name="connsiteX3" fmla="*/ 925 w 414953"/>
                <a:gd name="connsiteY3" fmla="*/ 128239 h 913842"/>
                <a:gd name="connsiteX4" fmla="*/ 16377 w 414953"/>
                <a:gd name="connsiteY4" fmla="*/ 92316 h 913842"/>
                <a:gd name="connsiteX5" fmla="*/ 193841 w 414953"/>
                <a:gd name="connsiteY5" fmla="*/ 0 h 91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53" h="913842">
                  <a:moveTo>
                    <a:pt x="414954" y="913842"/>
                  </a:moveTo>
                  <a:lnTo>
                    <a:pt x="214949" y="912887"/>
                  </a:lnTo>
                  <a:cubicBezTo>
                    <a:pt x="200452" y="912250"/>
                    <a:pt x="188186" y="902054"/>
                    <a:pt x="184761" y="888035"/>
                  </a:cubicBezTo>
                  <a:lnTo>
                    <a:pt x="925" y="128239"/>
                  </a:lnTo>
                  <a:cubicBezTo>
                    <a:pt x="-2500" y="114141"/>
                    <a:pt x="3792" y="99485"/>
                    <a:pt x="16377" y="92316"/>
                  </a:cubicBezTo>
                  <a:lnTo>
                    <a:pt x="193841" y="0"/>
                  </a:lnTo>
                </a:path>
              </a:pathLst>
            </a:custGeom>
            <a:noFill/>
            <a:ln w="19050" cap="rnd">
              <a:solidFill>
                <a:srgbClr val="EF3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8" name="Graphic 4">
            <a:extLst>
              <a:ext uri="{FF2B5EF4-FFF2-40B4-BE49-F238E27FC236}">
                <a16:creationId xmlns:a16="http://schemas.microsoft.com/office/drawing/2014/main" id="{3D6011B4-732E-4571-815F-13CD8950A973}"/>
              </a:ext>
            </a:extLst>
          </p:cNvPr>
          <p:cNvGrpSpPr/>
          <p:nvPr/>
        </p:nvGrpSpPr>
        <p:grpSpPr>
          <a:xfrm>
            <a:off x="8421645" y="1221001"/>
            <a:ext cx="437349" cy="460939"/>
            <a:chOff x="6677974" y="916787"/>
            <a:chExt cx="714036" cy="752550"/>
          </a:xfrm>
          <a:noFill/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F0A6D754-45B8-4DB8-B793-17EF861B4798}"/>
                </a:ext>
              </a:extLst>
            </p:cNvPr>
            <p:cNvSpPr/>
            <p:nvPr/>
          </p:nvSpPr>
          <p:spPr>
            <a:xfrm>
              <a:off x="6681677" y="937100"/>
              <a:ext cx="710332" cy="731758"/>
            </a:xfrm>
            <a:custGeom>
              <a:avLst/>
              <a:gdLst>
                <a:gd name="connsiteX0" fmla="*/ 710333 w 710332"/>
                <a:gd name="connsiteY0" fmla="*/ 522435 h 731758"/>
                <a:gd name="connsiteX1" fmla="*/ 515664 w 710332"/>
                <a:gd name="connsiteY1" fmla="*/ 0 h 731758"/>
                <a:gd name="connsiteX2" fmla="*/ 0 w 710332"/>
                <a:gd name="connsiteY2" fmla="*/ 209802 h 731758"/>
                <a:gd name="connsiteX3" fmla="*/ 198173 w 710332"/>
                <a:gd name="connsiteY3" fmla="*/ 731759 h 731758"/>
                <a:gd name="connsiteX4" fmla="*/ 710333 w 710332"/>
                <a:gd name="connsiteY4" fmla="*/ 522435 h 73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32" h="731758">
                  <a:moveTo>
                    <a:pt x="710333" y="522435"/>
                  </a:moveTo>
                  <a:cubicBezTo>
                    <a:pt x="674968" y="376354"/>
                    <a:pt x="599298" y="164640"/>
                    <a:pt x="515664" y="0"/>
                  </a:cubicBezTo>
                  <a:lnTo>
                    <a:pt x="0" y="209802"/>
                  </a:lnTo>
                  <a:cubicBezTo>
                    <a:pt x="69695" y="357397"/>
                    <a:pt x="154683" y="570863"/>
                    <a:pt x="198173" y="731759"/>
                  </a:cubicBezTo>
                  <a:lnTo>
                    <a:pt x="710333" y="522435"/>
                  </a:lnTo>
                  <a:close/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0" name="Graphic 4">
              <a:extLst>
                <a:ext uri="{FF2B5EF4-FFF2-40B4-BE49-F238E27FC236}">
                  <a16:creationId xmlns:a16="http://schemas.microsoft.com/office/drawing/2014/main" id="{7CDA8E4A-6147-49F9-BE25-AF140C6C879E}"/>
                </a:ext>
              </a:extLst>
            </p:cNvPr>
            <p:cNvGrpSpPr/>
            <p:nvPr/>
          </p:nvGrpSpPr>
          <p:grpSpPr>
            <a:xfrm>
              <a:off x="6875482" y="1135326"/>
              <a:ext cx="379539" cy="342209"/>
              <a:chOff x="6875482" y="1135326"/>
              <a:chExt cx="379539" cy="342209"/>
            </a:xfrm>
            <a:noFill/>
          </p:grpSpPr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50AB7378-254C-4A61-BD72-EDB61290E4DA}"/>
                  </a:ext>
                </a:extLst>
              </p:cNvPr>
              <p:cNvSpPr/>
              <p:nvPr/>
            </p:nvSpPr>
            <p:spPr>
              <a:xfrm>
                <a:off x="6875482" y="1201460"/>
                <a:ext cx="223492" cy="276076"/>
              </a:xfrm>
              <a:custGeom>
                <a:avLst/>
                <a:gdLst>
                  <a:gd name="connsiteX0" fmla="*/ 102420 w 223492"/>
                  <a:gd name="connsiteY0" fmla="*/ 269943 h 276076"/>
                  <a:gd name="connsiteX1" fmla="*/ 88162 w 223492"/>
                  <a:gd name="connsiteY1" fmla="*/ 276076 h 276076"/>
                  <a:gd name="connsiteX2" fmla="*/ 67214 w 223492"/>
                  <a:gd name="connsiteY2" fmla="*/ 187584 h 276076"/>
                  <a:gd name="connsiteX3" fmla="*/ 82666 w 223492"/>
                  <a:gd name="connsiteY3" fmla="*/ 57194 h 276076"/>
                  <a:gd name="connsiteX4" fmla="*/ 57735 w 223492"/>
                  <a:gd name="connsiteY4" fmla="*/ 108490 h 276076"/>
                  <a:gd name="connsiteX5" fmla="*/ 63550 w 223492"/>
                  <a:gd name="connsiteY5" fmla="*/ 118207 h 276076"/>
                  <a:gd name="connsiteX6" fmla="*/ 27707 w 223492"/>
                  <a:gd name="connsiteY6" fmla="*/ 137483 h 276076"/>
                  <a:gd name="connsiteX7" fmla="*/ 16874 w 223492"/>
                  <a:gd name="connsiteY7" fmla="*/ 140191 h 276076"/>
                  <a:gd name="connsiteX8" fmla="*/ 10502 w 223492"/>
                  <a:gd name="connsiteY8" fmla="*/ 129996 h 276076"/>
                  <a:gd name="connsiteX9" fmla="*/ 114527 w 223492"/>
                  <a:gd name="connsiteY9" fmla="*/ 6615 h 276076"/>
                  <a:gd name="connsiteX10" fmla="*/ 120979 w 223492"/>
                  <a:gd name="connsiteY10" fmla="*/ 183521 h 276076"/>
                  <a:gd name="connsiteX11" fmla="*/ 124802 w 223492"/>
                  <a:gd name="connsiteY11" fmla="*/ 204390 h 276076"/>
                  <a:gd name="connsiteX12" fmla="*/ 202940 w 223492"/>
                  <a:gd name="connsiteY12" fmla="*/ 170060 h 276076"/>
                  <a:gd name="connsiteX13" fmla="*/ 223491 w 223492"/>
                  <a:gd name="connsiteY13" fmla="*/ 215621 h 276076"/>
                  <a:gd name="connsiteX14" fmla="*/ 102420 w 223492"/>
                  <a:gd name="connsiteY14" fmla="*/ 269943 h 276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3492" h="276076">
                    <a:moveTo>
                      <a:pt x="102420" y="269943"/>
                    </a:moveTo>
                    <a:lnTo>
                      <a:pt x="88162" y="276076"/>
                    </a:lnTo>
                    <a:cubicBezTo>
                      <a:pt x="74781" y="270023"/>
                      <a:pt x="66418" y="192761"/>
                      <a:pt x="67214" y="187584"/>
                    </a:cubicBezTo>
                    <a:cubicBezTo>
                      <a:pt x="68249" y="184477"/>
                      <a:pt x="150609" y="38237"/>
                      <a:pt x="82666" y="57194"/>
                    </a:cubicBezTo>
                    <a:cubicBezTo>
                      <a:pt x="63869" y="65239"/>
                      <a:pt x="51284" y="94869"/>
                      <a:pt x="57735" y="108490"/>
                    </a:cubicBezTo>
                    <a:lnTo>
                      <a:pt x="63550" y="118207"/>
                    </a:lnTo>
                    <a:cubicBezTo>
                      <a:pt x="45389" y="128721"/>
                      <a:pt x="42602" y="132943"/>
                      <a:pt x="27707" y="137483"/>
                    </a:cubicBezTo>
                    <a:lnTo>
                      <a:pt x="16874" y="140191"/>
                    </a:lnTo>
                    <a:lnTo>
                      <a:pt x="10502" y="129996"/>
                    </a:lnTo>
                    <a:cubicBezTo>
                      <a:pt x="-25023" y="69221"/>
                      <a:pt x="34557" y="-25962"/>
                      <a:pt x="114527" y="6615"/>
                    </a:cubicBezTo>
                    <a:cubicBezTo>
                      <a:pt x="214410" y="47317"/>
                      <a:pt x="137228" y="129279"/>
                      <a:pt x="120979" y="183521"/>
                    </a:cubicBezTo>
                    <a:cubicBezTo>
                      <a:pt x="121058" y="188539"/>
                      <a:pt x="120740" y="204231"/>
                      <a:pt x="124802" y="204390"/>
                    </a:cubicBezTo>
                    <a:cubicBezTo>
                      <a:pt x="153477" y="193239"/>
                      <a:pt x="175301" y="181928"/>
                      <a:pt x="202940" y="170060"/>
                    </a:cubicBezTo>
                    <a:cubicBezTo>
                      <a:pt x="210189" y="185035"/>
                      <a:pt x="217039" y="200248"/>
                      <a:pt x="223491" y="215621"/>
                    </a:cubicBezTo>
                    <a:cubicBezTo>
                      <a:pt x="224048" y="216975"/>
                      <a:pt x="110465" y="266359"/>
                      <a:pt x="102420" y="269943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5914A26F-B7A7-48C6-B851-36F33C92D437}"/>
                  </a:ext>
                </a:extLst>
              </p:cNvPr>
              <p:cNvSpPr/>
              <p:nvPr/>
            </p:nvSpPr>
            <p:spPr>
              <a:xfrm>
                <a:off x="7074870" y="1135326"/>
                <a:ext cx="180151" cy="245510"/>
              </a:xfrm>
              <a:custGeom>
                <a:avLst/>
                <a:gdLst>
                  <a:gd name="connsiteX0" fmla="*/ 6499 w 180151"/>
                  <a:gd name="connsiteY0" fmla="*/ 48853 h 245510"/>
                  <a:gd name="connsiteX1" fmla="*/ 163014 w 180151"/>
                  <a:gd name="connsiteY1" fmla="*/ 88838 h 245510"/>
                  <a:gd name="connsiteX2" fmla="*/ 79539 w 180151"/>
                  <a:gd name="connsiteY2" fmla="*/ 236114 h 245510"/>
                  <a:gd name="connsiteX3" fmla="*/ 6499 w 180151"/>
                  <a:gd name="connsiteY3" fmla="*/ 48853 h 245510"/>
                  <a:gd name="connsiteX4" fmla="*/ 114427 w 180151"/>
                  <a:gd name="connsiteY4" fmla="*/ 185376 h 245510"/>
                  <a:gd name="connsiteX5" fmla="*/ 60901 w 180151"/>
                  <a:gd name="connsiteY5" fmla="*/ 60163 h 245510"/>
                  <a:gd name="connsiteX6" fmla="*/ 102240 w 180151"/>
                  <a:gd name="connsiteY6" fmla="*/ 189119 h 245510"/>
                  <a:gd name="connsiteX7" fmla="*/ 114427 w 180151"/>
                  <a:gd name="connsiteY7" fmla="*/ 185376 h 245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151" h="245510">
                    <a:moveTo>
                      <a:pt x="6499" y="48853"/>
                    </a:moveTo>
                    <a:cubicBezTo>
                      <a:pt x="44254" y="-46092"/>
                      <a:pt x="144774" y="13886"/>
                      <a:pt x="163014" y="88838"/>
                    </a:cubicBezTo>
                    <a:cubicBezTo>
                      <a:pt x="213434" y="222015"/>
                      <a:pt x="142623" y="267178"/>
                      <a:pt x="79539" y="236114"/>
                    </a:cubicBezTo>
                    <a:cubicBezTo>
                      <a:pt x="28244" y="210864"/>
                      <a:pt x="-17317" y="129699"/>
                      <a:pt x="6499" y="48853"/>
                    </a:cubicBezTo>
                    <a:close/>
                    <a:moveTo>
                      <a:pt x="114427" y="185376"/>
                    </a:moveTo>
                    <a:cubicBezTo>
                      <a:pt x="143261" y="163551"/>
                      <a:pt x="91009" y="35153"/>
                      <a:pt x="60901" y="60163"/>
                    </a:cubicBezTo>
                    <a:cubicBezTo>
                      <a:pt x="35492" y="77129"/>
                      <a:pt x="74282" y="194297"/>
                      <a:pt x="102240" y="189119"/>
                    </a:cubicBezTo>
                    <a:cubicBezTo>
                      <a:pt x="106541" y="189040"/>
                      <a:pt x="111320" y="188084"/>
                      <a:pt x="114427" y="185376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A0853C2-3127-49E9-A883-D4AAA197D02B}"/>
                </a:ext>
              </a:extLst>
            </p:cNvPr>
            <p:cNvSpPr/>
            <p:nvPr/>
          </p:nvSpPr>
          <p:spPr>
            <a:xfrm>
              <a:off x="6808801" y="1070755"/>
              <a:ext cx="378424" cy="143691"/>
            </a:xfrm>
            <a:custGeom>
              <a:avLst/>
              <a:gdLst>
                <a:gd name="connsiteX0" fmla="*/ 378425 w 378424"/>
                <a:gd name="connsiteY0" fmla="*/ 0 h 143691"/>
                <a:gd name="connsiteX1" fmla="*/ 0 w 378424"/>
                <a:gd name="connsiteY1" fmla="*/ 143692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424" h="143691">
                  <a:moveTo>
                    <a:pt x="378425" y="0"/>
                  </a:moveTo>
                  <a:cubicBezTo>
                    <a:pt x="321872" y="21506"/>
                    <a:pt x="83475" y="111990"/>
                    <a:pt x="0" y="143692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801A9917-D90C-4D57-9BDD-E00268911F82}"/>
                </a:ext>
              </a:extLst>
            </p:cNvPr>
            <p:cNvSpPr/>
            <p:nvPr/>
          </p:nvSpPr>
          <p:spPr>
            <a:xfrm>
              <a:off x="6948351" y="1384981"/>
              <a:ext cx="378424" cy="143691"/>
            </a:xfrm>
            <a:custGeom>
              <a:avLst/>
              <a:gdLst>
                <a:gd name="connsiteX0" fmla="*/ 378425 w 378424"/>
                <a:gd name="connsiteY0" fmla="*/ 0 h 143691"/>
                <a:gd name="connsiteX1" fmla="*/ 0 w 378424"/>
                <a:gd name="connsiteY1" fmla="*/ 143691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424" h="143691">
                  <a:moveTo>
                    <a:pt x="378425" y="0"/>
                  </a:moveTo>
                  <a:cubicBezTo>
                    <a:pt x="321872" y="21506"/>
                    <a:pt x="83475" y="111990"/>
                    <a:pt x="0" y="143691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5ABAE4A4-9576-4C87-B4E6-02611C297F20}"/>
                </a:ext>
              </a:extLst>
            </p:cNvPr>
            <p:cNvSpPr/>
            <p:nvPr/>
          </p:nvSpPr>
          <p:spPr>
            <a:xfrm>
              <a:off x="6677974" y="1146902"/>
              <a:ext cx="198849" cy="522434"/>
            </a:xfrm>
            <a:custGeom>
              <a:avLst/>
              <a:gdLst>
                <a:gd name="connsiteX0" fmla="*/ 3703 w 198849"/>
                <a:gd name="connsiteY0" fmla="*/ 0 h 522434"/>
                <a:gd name="connsiteX1" fmla="*/ 46078 w 198849"/>
                <a:gd name="connsiteY1" fmla="*/ 495273 h 522434"/>
                <a:gd name="connsiteX2" fmla="*/ 198850 w 198849"/>
                <a:gd name="connsiteY2" fmla="*/ 522435 h 52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849" h="522434">
                  <a:moveTo>
                    <a:pt x="3703" y="0"/>
                  </a:moveTo>
                  <a:cubicBezTo>
                    <a:pt x="-13581" y="144568"/>
                    <a:pt x="34608" y="357397"/>
                    <a:pt x="46078" y="495273"/>
                  </a:cubicBezTo>
                  <a:cubicBezTo>
                    <a:pt x="111950" y="511283"/>
                    <a:pt x="139430" y="516222"/>
                    <a:pt x="198850" y="522435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AE3A1CB7-8179-42BF-93C8-0E1E6020B2DD}"/>
                </a:ext>
              </a:extLst>
            </p:cNvPr>
            <p:cNvSpPr/>
            <p:nvPr/>
          </p:nvSpPr>
          <p:spPr>
            <a:xfrm>
              <a:off x="6742161" y="1063222"/>
              <a:ext cx="74967" cy="84636"/>
            </a:xfrm>
            <a:custGeom>
              <a:avLst/>
              <a:gdLst>
                <a:gd name="connsiteX0" fmla="*/ 10885 w 74967"/>
                <a:gd name="connsiteY0" fmla="*/ 46165 h 84636"/>
                <a:gd name="connsiteX1" fmla="*/ 40117 w 74967"/>
                <a:gd name="connsiteY1" fmla="*/ 13189 h 84636"/>
                <a:gd name="connsiteX2" fmla="*/ 64490 w 74967"/>
                <a:gd name="connsiteY2" fmla="*/ 84637 h 8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67" h="84636">
                  <a:moveTo>
                    <a:pt x="10885" y="46165"/>
                  </a:moveTo>
                  <a:cubicBezTo>
                    <a:pt x="-14046" y="12313"/>
                    <a:pt x="7300" y="-18353"/>
                    <a:pt x="40117" y="13189"/>
                  </a:cubicBezTo>
                  <a:cubicBezTo>
                    <a:pt x="45931" y="18765"/>
                    <a:pt x="96351" y="84796"/>
                    <a:pt x="64490" y="84637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8C384CB-E1EF-44ED-9993-B3CEB547DF79}"/>
                </a:ext>
              </a:extLst>
            </p:cNvPr>
            <p:cNvSpPr/>
            <p:nvPr/>
          </p:nvSpPr>
          <p:spPr>
            <a:xfrm>
              <a:off x="6829632" y="1011826"/>
              <a:ext cx="60697" cy="112764"/>
            </a:xfrm>
            <a:custGeom>
              <a:avLst/>
              <a:gdLst>
                <a:gd name="connsiteX0" fmla="*/ 7446 w 60697"/>
                <a:gd name="connsiteY0" fmla="*/ 68408 h 112764"/>
                <a:gd name="connsiteX1" fmla="*/ 27359 w 60697"/>
                <a:gd name="connsiteY1" fmla="*/ 10820 h 112764"/>
                <a:gd name="connsiteX2" fmla="*/ 49183 w 60697"/>
                <a:gd name="connsiteY2" fmla="*/ 112535 h 11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97" h="112764">
                  <a:moveTo>
                    <a:pt x="7446" y="68408"/>
                  </a:moveTo>
                  <a:cubicBezTo>
                    <a:pt x="-2909" y="48495"/>
                    <a:pt x="-7290" y="-27971"/>
                    <a:pt x="27359" y="10820"/>
                  </a:cubicBezTo>
                  <a:cubicBezTo>
                    <a:pt x="35722" y="20219"/>
                    <a:pt x="81761" y="118110"/>
                    <a:pt x="49183" y="112535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5813FB-91D9-418E-A2E4-675FEC8D2758}"/>
                </a:ext>
              </a:extLst>
            </p:cNvPr>
            <p:cNvSpPr/>
            <p:nvPr/>
          </p:nvSpPr>
          <p:spPr>
            <a:xfrm>
              <a:off x="6911203" y="992647"/>
              <a:ext cx="64771" cy="111517"/>
            </a:xfrm>
            <a:custGeom>
              <a:avLst/>
              <a:gdLst>
                <a:gd name="connsiteX0" fmla="*/ 4650 w 64771"/>
                <a:gd name="connsiteY0" fmla="*/ 51824 h 111517"/>
                <a:gd name="connsiteX1" fmla="*/ 49414 w 64771"/>
                <a:gd name="connsiteY1" fmla="*/ 26494 h 111517"/>
                <a:gd name="connsiteX2" fmla="*/ 64707 w 64771"/>
                <a:gd name="connsiteY2" fmla="*/ 82808 h 111517"/>
                <a:gd name="connsiteX3" fmla="*/ 38820 w 64771"/>
                <a:gd name="connsiteY3" fmla="*/ 103995 h 11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1" h="111517">
                  <a:moveTo>
                    <a:pt x="4650" y="51824"/>
                  </a:moveTo>
                  <a:cubicBezTo>
                    <a:pt x="-13351" y="4988"/>
                    <a:pt x="25041" y="-23925"/>
                    <a:pt x="49414" y="26494"/>
                  </a:cubicBezTo>
                  <a:cubicBezTo>
                    <a:pt x="57379" y="42903"/>
                    <a:pt x="65583" y="64409"/>
                    <a:pt x="64707" y="82808"/>
                  </a:cubicBezTo>
                  <a:cubicBezTo>
                    <a:pt x="64309" y="90056"/>
                    <a:pt x="51883" y="127174"/>
                    <a:pt x="38820" y="103995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C5A507B9-7F0F-4A8A-A340-2AB755CBBC02}"/>
                </a:ext>
              </a:extLst>
            </p:cNvPr>
            <p:cNvSpPr/>
            <p:nvPr/>
          </p:nvSpPr>
          <p:spPr>
            <a:xfrm>
              <a:off x="7000576" y="956793"/>
              <a:ext cx="64237" cy="99386"/>
            </a:xfrm>
            <a:custGeom>
              <a:avLst/>
              <a:gdLst>
                <a:gd name="connsiteX0" fmla="*/ 4328 w 64237"/>
                <a:gd name="connsiteY0" fmla="*/ 56932 h 99386"/>
                <a:gd name="connsiteX1" fmla="*/ 35631 w 64237"/>
                <a:gd name="connsiteY1" fmla="*/ 8425 h 99386"/>
                <a:gd name="connsiteX2" fmla="*/ 48694 w 64237"/>
                <a:gd name="connsiteY2" fmla="*/ 99387 h 9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37" h="99386">
                  <a:moveTo>
                    <a:pt x="4328" y="56932"/>
                  </a:moveTo>
                  <a:cubicBezTo>
                    <a:pt x="-5390" y="32639"/>
                    <a:pt x="-292" y="-20569"/>
                    <a:pt x="35631" y="8425"/>
                  </a:cubicBezTo>
                  <a:cubicBezTo>
                    <a:pt x="49490" y="19576"/>
                    <a:pt x="84298" y="97475"/>
                    <a:pt x="48694" y="99387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E78184FE-5634-442C-BB11-9F10CC3614DD}"/>
                </a:ext>
              </a:extLst>
            </p:cNvPr>
            <p:cNvSpPr/>
            <p:nvPr/>
          </p:nvSpPr>
          <p:spPr>
            <a:xfrm>
              <a:off x="7086613" y="916787"/>
              <a:ext cx="61595" cy="100363"/>
            </a:xfrm>
            <a:custGeom>
              <a:avLst/>
              <a:gdLst>
                <a:gd name="connsiteX0" fmla="*/ 5908 w 61595"/>
                <a:gd name="connsiteY0" fmla="*/ 58944 h 100363"/>
                <a:gd name="connsiteX1" fmla="*/ 35538 w 61595"/>
                <a:gd name="connsiteY1" fmla="*/ 10118 h 100363"/>
                <a:gd name="connsiteX2" fmla="*/ 49398 w 61595"/>
                <a:gd name="connsiteY2" fmla="*/ 100363 h 10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595" h="100363">
                  <a:moveTo>
                    <a:pt x="5908" y="58944"/>
                  </a:moveTo>
                  <a:cubicBezTo>
                    <a:pt x="-6279" y="34571"/>
                    <a:pt x="-1101" y="-23256"/>
                    <a:pt x="35538" y="10118"/>
                  </a:cubicBezTo>
                  <a:cubicBezTo>
                    <a:pt x="51229" y="24376"/>
                    <a:pt x="77037" y="86185"/>
                    <a:pt x="49398" y="100363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65472846-85BB-44E5-885B-D504557DCA0F}"/>
                </a:ext>
              </a:extLst>
            </p:cNvPr>
            <p:cNvSpPr/>
            <p:nvPr/>
          </p:nvSpPr>
          <p:spPr>
            <a:xfrm>
              <a:off x="6867744" y="1422099"/>
              <a:ext cx="502362" cy="205978"/>
            </a:xfrm>
            <a:custGeom>
              <a:avLst/>
              <a:gdLst>
                <a:gd name="connsiteX0" fmla="*/ 0 w 502362"/>
                <a:gd name="connsiteY0" fmla="*/ 205979 h 205978"/>
                <a:gd name="connsiteX1" fmla="*/ 502363 w 502362"/>
                <a:gd name="connsiteY1" fmla="*/ 0 h 205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2362" h="205978">
                  <a:moveTo>
                    <a:pt x="0" y="205979"/>
                  </a:moveTo>
                  <a:cubicBezTo>
                    <a:pt x="166233" y="134532"/>
                    <a:pt x="333740" y="65792"/>
                    <a:pt x="502363" y="0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57EE2BF9-FE5F-43BD-9445-ADE96938134E}"/>
                </a:ext>
              </a:extLst>
            </p:cNvPr>
            <p:cNvSpPr/>
            <p:nvPr/>
          </p:nvSpPr>
          <p:spPr>
            <a:xfrm>
              <a:off x="6782981" y="1137510"/>
              <a:ext cx="34980" cy="35999"/>
            </a:xfrm>
            <a:custGeom>
              <a:avLst/>
              <a:gdLst>
                <a:gd name="connsiteX0" fmla="*/ 23431 w 34980"/>
                <a:gd name="connsiteY0" fmla="*/ 630 h 35999"/>
                <a:gd name="connsiteX1" fmla="*/ 2483 w 34980"/>
                <a:gd name="connsiteY1" fmla="*/ 8834 h 35999"/>
                <a:gd name="connsiteX2" fmla="*/ 5271 w 34980"/>
                <a:gd name="connsiteY2" fmla="*/ 31057 h 35999"/>
                <a:gd name="connsiteX3" fmla="*/ 27493 w 34980"/>
                <a:gd name="connsiteY3" fmla="*/ 33128 h 35999"/>
                <a:gd name="connsiteX4" fmla="*/ 33547 w 34980"/>
                <a:gd name="connsiteY4" fmla="*/ 11781 h 3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0" h="35999">
                  <a:moveTo>
                    <a:pt x="23431" y="630"/>
                  </a:moveTo>
                  <a:cubicBezTo>
                    <a:pt x="15705" y="-1520"/>
                    <a:pt x="6624" y="1984"/>
                    <a:pt x="2483" y="8834"/>
                  </a:cubicBezTo>
                  <a:cubicBezTo>
                    <a:pt x="-1659" y="15764"/>
                    <a:pt x="-544" y="25402"/>
                    <a:pt x="5271" y="31057"/>
                  </a:cubicBezTo>
                  <a:cubicBezTo>
                    <a:pt x="11005" y="36712"/>
                    <a:pt x="20802" y="37668"/>
                    <a:pt x="27493" y="33128"/>
                  </a:cubicBezTo>
                  <a:cubicBezTo>
                    <a:pt x="34184" y="28588"/>
                    <a:pt x="36892" y="19030"/>
                    <a:pt x="33547" y="11781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D3978A6-E420-456A-B40D-3970B24667C5}"/>
                </a:ext>
              </a:extLst>
            </p:cNvPr>
            <p:cNvSpPr/>
            <p:nvPr/>
          </p:nvSpPr>
          <p:spPr>
            <a:xfrm>
              <a:off x="6849931" y="1103986"/>
              <a:ext cx="35806" cy="44707"/>
            </a:xfrm>
            <a:custGeom>
              <a:avLst/>
              <a:gdLst>
                <a:gd name="connsiteX0" fmla="*/ 29760 w 35806"/>
                <a:gd name="connsiteY0" fmla="*/ 12171 h 44707"/>
                <a:gd name="connsiteX1" fmla="*/ 22432 w 35806"/>
                <a:gd name="connsiteY1" fmla="*/ 781 h 44707"/>
                <a:gd name="connsiteX2" fmla="*/ 8652 w 35806"/>
                <a:gd name="connsiteY2" fmla="*/ 3170 h 44707"/>
                <a:gd name="connsiteX3" fmla="*/ 926 w 35806"/>
                <a:gd name="connsiteY3" fmla="*/ 15277 h 44707"/>
                <a:gd name="connsiteX4" fmla="*/ 5466 w 35806"/>
                <a:gd name="connsiteY4" fmla="*/ 37978 h 44707"/>
                <a:gd name="connsiteX5" fmla="*/ 27211 w 35806"/>
                <a:gd name="connsiteY5" fmla="*/ 43155 h 44707"/>
                <a:gd name="connsiteX6" fmla="*/ 34221 w 35806"/>
                <a:gd name="connsiteY6" fmla="*/ 22844 h 4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6" h="44707">
                  <a:moveTo>
                    <a:pt x="29760" y="12171"/>
                  </a:moveTo>
                  <a:cubicBezTo>
                    <a:pt x="30397" y="7312"/>
                    <a:pt x="26972" y="2533"/>
                    <a:pt x="22432" y="781"/>
                  </a:cubicBezTo>
                  <a:cubicBezTo>
                    <a:pt x="17892" y="-892"/>
                    <a:pt x="12556" y="223"/>
                    <a:pt x="8652" y="3170"/>
                  </a:cubicBezTo>
                  <a:cubicBezTo>
                    <a:pt x="4750" y="6117"/>
                    <a:pt x="2201" y="10578"/>
                    <a:pt x="926" y="15277"/>
                  </a:cubicBezTo>
                  <a:cubicBezTo>
                    <a:pt x="-1145" y="23004"/>
                    <a:pt x="209" y="31845"/>
                    <a:pt x="5466" y="37978"/>
                  </a:cubicBezTo>
                  <a:cubicBezTo>
                    <a:pt x="10723" y="44111"/>
                    <a:pt x="20043" y="46580"/>
                    <a:pt x="27211" y="43155"/>
                  </a:cubicBezTo>
                  <a:cubicBezTo>
                    <a:pt x="34460" y="39651"/>
                    <a:pt x="38124" y="29854"/>
                    <a:pt x="34221" y="22844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E6DDE496-4FE4-4702-9E6A-E92F03BE36B2}"/>
                </a:ext>
              </a:extLst>
            </p:cNvPr>
            <p:cNvSpPr/>
            <p:nvPr/>
          </p:nvSpPr>
          <p:spPr>
            <a:xfrm>
              <a:off x="6927776" y="1078342"/>
              <a:ext cx="32603" cy="40676"/>
            </a:xfrm>
            <a:custGeom>
              <a:avLst/>
              <a:gdLst>
                <a:gd name="connsiteX0" fmla="*/ 31088 w 32603"/>
                <a:gd name="connsiteY0" fmla="*/ 16866 h 40676"/>
                <a:gd name="connsiteX1" fmla="*/ 27345 w 32603"/>
                <a:gd name="connsiteY1" fmla="*/ 3007 h 40676"/>
                <a:gd name="connsiteX2" fmla="*/ 12769 w 32603"/>
                <a:gd name="connsiteY2" fmla="*/ 1015 h 40676"/>
                <a:gd name="connsiteX3" fmla="*/ 2016 w 32603"/>
                <a:gd name="connsiteY3" fmla="*/ 11529 h 40676"/>
                <a:gd name="connsiteX4" fmla="*/ 4405 w 32603"/>
                <a:gd name="connsiteY4" fmla="*/ 33911 h 40676"/>
                <a:gd name="connsiteX5" fmla="*/ 25752 w 32603"/>
                <a:gd name="connsiteY5" fmla="*/ 39089 h 40676"/>
                <a:gd name="connsiteX6" fmla="*/ 32602 w 32603"/>
                <a:gd name="connsiteY6" fmla="*/ 29371 h 40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03" h="40676">
                  <a:moveTo>
                    <a:pt x="31088" y="16866"/>
                  </a:moveTo>
                  <a:cubicBezTo>
                    <a:pt x="33159" y="12167"/>
                    <a:pt x="31327" y="6272"/>
                    <a:pt x="27345" y="3007"/>
                  </a:cubicBezTo>
                  <a:cubicBezTo>
                    <a:pt x="23362" y="-179"/>
                    <a:pt x="17548" y="-817"/>
                    <a:pt x="12769" y="1015"/>
                  </a:cubicBezTo>
                  <a:cubicBezTo>
                    <a:pt x="7990" y="2847"/>
                    <a:pt x="4166" y="6830"/>
                    <a:pt x="2016" y="11529"/>
                  </a:cubicBezTo>
                  <a:cubicBezTo>
                    <a:pt x="-1250" y="18698"/>
                    <a:pt x="-613" y="27778"/>
                    <a:pt x="4405" y="33911"/>
                  </a:cubicBezTo>
                  <a:cubicBezTo>
                    <a:pt x="9423" y="40045"/>
                    <a:pt x="18583" y="42593"/>
                    <a:pt x="25752" y="39089"/>
                  </a:cubicBezTo>
                  <a:cubicBezTo>
                    <a:pt x="29496" y="37257"/>
                    <a:pt x="32682" y="33513"/>
                    <a:pt x="32602" y="29371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12D9CFB-9164-4BC5-BEA7-70CFD7732079}"/>
                </a:ext>
              </a:extLst>
            </p:cNvPr>
            <p:cNvSpPr/>
            <p:nvPr/>
          </p:nvSpPr>
          <p:spPr>
            <a:xfrm>
              <a:off x="7025905" y="1039358"/>
              <a:ext cx="37943" cy="39385"/>
            </a:xfrm>
            <a:custGeom>
              <a:avLst/>
              <a:gdLst>
                <a:gd name="connsiteX0" fmla="*/ 30215 w 37943"/>
                <a:gd name="connsiteY0" fmla="*/ 6626 h 39385"/>
                <a:gd name="connsiteX1" fmla="*/ 15479 w 37943"/>
                <a:gd name="connsiteY1" fmla="*/ 174 h 39385"/>
                <a:gd name="connsiteX2" fmla="*/ 2337 w 37943"/>
                <a:gd name="connsiteY2" fmla="*/ 10051 h 39385"/>
                <a:gd name="connsiteX3" fmla="*/ 823 w 37943"/>
                <a:gd name="connsiteY3" fmla="*/ 26698 h 39385"/>
                <a:gd name="connsiteX4" fmla="*/ 7036 w 37943"/>
                <a:gd name="connsiteY4" fmla="*/ 36734 h 39385"/>
                <a:gd name="connsiteX5" fmla="*/ 19780 w 37943"/>
                <a:gd name="connsiteY5" fmla="*/ 39283 h 39385"/>
                <a:gd name="connsiteX6" fmla="*/ 33879 w 37943"/>
                <a:gd name="connsiteY6" fmla="*/ 33867 h 39385"/>
                <a:gd name="connsiteX7" fmla="*/ 36667 w 37943"/>
                <a:gd name="connsiteY7" fmla="*/ 19848 h 39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43" h="39385">
                  <a:moveTo>
                    <a:pt x="30215" y="6626"/>
                  </a:moveTo>
                  <a:cubicBezTo>
                    <a:pt x="27268" y="1767"/>
                    <a:pt x="21055" y="-702"/>
                    <a:pt x="15479" y="174"/>
                  </a:cubicBezTo>
                  <a:cubicBezTo>
                    <a:pt x="9824" y="1050"/>
                    <a:pt x="4965" y="5033"/>
                    <a:pt x="2337" y="10051"/>
                  </a:cubicBezTo>
                  <a:cubicBezTo>
                    <a:pt x="-212" y="15149"/>
                    <a:pt x="-610" y="21202"/>
                    <a:pt x="823" y="26698"/>
                  </a:cubicBezTo>
                  <a:cubicBezTo>
                    <a:pt x="1779" y="30601"/>
                    <a:pt x="3770" y="34425"/>
                    <a:pt x="7036" y="36734"/>
                  </a:cubicBezTo>
                  <a:cubicBezTo>
                    <a:pt x="10700" y="39283"/>
                    <a:pt x="15399" y="39602"/>
                    <a:pt x="19780" y="39283"/>
                  </a:cubicBezTo>
                  <a:cubicBezTo>
                    <a:pt x="24878" y="38805"/>
                    <a:pt x="30135" y="37372"/>
                    <a:pt x="33879" y="33867"/>
                  </a:cubicBezTo>
                  <a:cubicBezTo>
                    <a:pt x="37622" y="30362"/>
                    <a:pt x="39295" y="24309"/>
                    <a:pt x="36667" y="19848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4CBB838-8358-49C8-92A5-9FEE903B1BC5}"/>
                </a:ext>
              </a:extLst>
            </p:cNvPr>
            <p:cNvSpPr/>
            <p:nvPr/>
          </p:nvSpPr>
          <p:spPr>
            <a:xfrm>
              <a:off x="7108784" y="1005999"/>
              <a:ext cx="35807" cy="36640"/>
            </a:xfrm>
            <a:custGeom>
              <a:avLst/>
              <a:gdLst>
                <a:gd name="connsiteX0" fmla="*/ 27306 w 35807"/>
                <a:gd name="connsiteY0" fmla="*/ 8443 h 36640"/>
                <a:gd name="connsiteX1" fmla="*/ 15278 w 35807"/>
                <a:gd name="connsiteY1" fmla="*/ 0 h 36640"/>
                <a:gd name="connsiteX2" fmla="*/ 2375 w 35807"/>
                <a:gd name="connsiteY2" fmla="*/ 7647 h 36640"/>
                <a:gd name="connsiteX3" fmla="*/ 941 w 35807"/>
                <a:gd name="connsiteY3" fmla="*/ 22860 h 36640"/>
                <a:gd name="connsiteX4" fmla="*/ 14562 w 35807"/>
                <a:gd name="connsiteY4" fmla="*/ 36082 h 36640"/>
                <a:gd name="connsiteX5" fmla="*/ 32403 w 35807"/>
                <a:gd name="connsiteY5" fmla="*/ 30507 h 36640"/>
                <a:gd name="connsiteX6" fmla="*/ 33200 w 35807"/>
                <a:gd name="connsiteY6" fmla="*/ 12107 h 3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7" h="36640">
                  <a:moveTo>
                    <a:pt x="27306" y="8443"/>
                  </a:moveTo>
                  <a:cubicBezTo>
                    <a:pt x="25713" y="3425"/>
                    <a:pt x="20535" y="0"/>
                    <a:pt x="15278" y="0"/>
                  </a:cubicBezTo>
                  <a:cubicBezTo>
                    <a:pt x="10021" y="0"/>
                    <a:pt x="5003" y="3106"/>
                    <a:pt x="2375" y="7647"/>
                  </a:cubicBezTo>
                  <a:cubicBezTo>
                    <a:pt x="-254" y="12187"/>
                    <a:pt x="-652" y="17842"/>
                    <a:pt x="941" y="22860"/>
                  </a:cubicBezTo>
                  <a:cubicBezTo>
                    <a:pt x="2932" y="29153"/>
                    <a:pt x="8189" y="34409"/>
                    <a:pt x="14562" y="36082"/>
                  </a:cubicBezTo>
                  <a:cubicBezTo>
                    <a:pt x="20934" y="37755"/>
                    <a:pt x="28262" y="35604"/>
                    <a:pt x="32403" y="30507"/>
                  </a:cubicBezTo>
                  <a:cubicBezTo>
                    <a:pt x="36545" y="25409"/>
                    <a:pt x="37023" y="17444"/>
                    <a:pt x="33200" y="12107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7" name="Graphic 4">
            <a:extLst>
              <a:ext uri="{FF2B5EF4-FFF2-40B4-BE49-F238E27FC236}">
                <a16:creationId xmlns:a16="http://schemas.microsoft.com/office/drawing/2014/main" id="{56403860-E7BF-4885-8C9E-26151ECA4545}"/>
              </a:ext>
            </a:extLst>
          </p:cNvPr>
          <p:cNvGrpSpPr/>
          <p:nvPr/>
        </p:nvGrpSpPr>
        <p:grpSpPr>
          <a:xfrm>
            <a:off x="7719188" y="1779660"/>
            <a:ext cx="530361" cy="583653"/>
            <a:chOff x="5531110" y="1828879"/>
            <a:chExt cx="865892" cy="952898"/>
          </a:xfrm>
          <a:noFill/>
        </p:grpSpPr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8B51E1DA-4C71-4C52-859E-9709ABE52125}"/>
                </a:ext>
              </a:extLst>
            </p:cNvPr>
            <p:cNvSpPr/>
            <p:nvPr/>
          </p:nvSpPr>
          <p:spPr>
            <a:xfrm>
              <a:off x="5531110" y="1901517"/>
              <a:ext cx="865892" cy="506508"/>
            </a:xfrm>
            <a:custGeom>
              <a:avLst/>
              <a:gdLst>
                <a:gd name="connsiteX0" fmla="*/ 174357 w 865892"/>
                <a:gd name="connsiteY0" fmla="*/ 453700 h 506508"/>
                <a:gd name="connsiteX1" fmla="*/ 0 w 865892"/>
                <a:gd name="connsiteY1" fmla="*/ 339320 h 506508"/>
                <a:gd name="connsiteX2" fmla="*/ 493123 w 865892"/>
                <a:gd name="connsiteY2" fmla="*/ 6695 h 506508"/>
                <a:gd name="connsiteX3" fmla="*/ 496867 w 865892"/>
                <a:gd name="connsiteY3" fmla="*/ 7571 h 506508"/>
                <a:gd name="connsiteX4" fmla="*/ 865892 w 865892"/>
                <a:gd name="connsiteY4" fmla="*/ 472418 h 506508"/>
                <a:gd name="connsiteX5" fmla="*/ 662462 w 865892"/>
                <a:gd name="connsiteY5" fmla="*/ 506509 h 506508"/>
                <a:gd name="connsiteX6" fmla="*/ 452740 w 865892"/>
                <a:gd name="connsiteY6" fmla="*/ 458877 h 506508"/>
                <a:gd name="connsiteX7" fmla="*/ 424702 w 865892"/>
                <a:gd name="connsiteY7" fmla="*/ 484206 h 506508"/>
                <a:gd name="connsiteX8" fmla="*/ 174357 w 865892"/>
                <a:gd name="connsiteY8" fmla="*/ 453700 h 50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5892" h="506508">
                  <a:moveTo>
                    <a:pt x="174357" y="453700"/>
                  </a:moveTo>
                  <a:cubicBezTo>
                    <a:pt x="179853" y="350312"/>
                    <a:pt x="66270" y="279024"/>
                    <a:pt x="0" y="339320"/>
                  </a:cubicBezTo>
                  <a:cubicBezTo>
                    <a:pt x="70731" y="223188"/>
                    <a:pt x="252177" y="-45715"/>
                    <a:pt x="493123" y="6695"/>
                  </a:cubicBezTo>
                  <a:cubicBezTo>
                    <a:pt x="494397" y="7014"/>
                    <a:pt x="495592" y="7253"/>
                    <a:pt x="496867" y="7571"/>
                  </a:cubicBezTo>
                  <a:cubicBezTo>
                    <a:pt x="713838" y="57513"/>
                    <a:pt x="857529" y="281573"/>
                    <a:pt x="865892" y="472418"/>
                  </a:cubicBezTo>
                  <a:cubicBezTo>
                    <a:pt x="791896" y="422237"/>
                    <a:pt x="701969" y="446292"/>
                    <a:pt x="662462" y="506509"/>
                  </a:cubicBezTo>
                  <a:cubicBezTo>
                    <a:pt x="608538" y="440478"/>
                    <a:pt x="515824" y="417140"/>
                    <a:pt x="452740" y="458877"/>
                  </a:cubicBezTo>
                  <a:cubicBezTo>
                    <a:pt x="442465" y="465488"/>
                    <a:pt x="432986" y="474011"/>
                    <a:pt x="424702" y="484206"/>
                  </a:cubicBezTo>
                  <a:cubicBezTo>
                    <a:pt x="375956" y="422556"/>
                    <a:pt x="243893" y="365844"/>
                    <a:pt x="174357" y="453700"/>
                  </a:cubicBezTo>
                  <a:close/>
                </a:path>
              </a:pathLst>
            </a:custGeom>
            <a:noFill/>
            <a:ln w="19050" cap="rnd">
              <a:solidFill>
                <a:srgbClr val="EF3B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C6A2FC7B-1A4D-4FED-8F3D-B535EFF1AF8E}"/>
                </a:ext>
              </a:extLst>
            </p:cNvPr>
            <p:cNvSpPr/>
            <p:nvPr/>
          </p:nvSpPr>
          <p:spPr>
            <a:xfrm>
              <a:off x="5965769" y="2360314"/>
              <a:ext cx="18001" cy="236963"/>
            </a:xfrm>
            <a:custGeom>
              <a:avLst/>
              <a:gdLst>
                <a:gd name="connsiteX0" fmla="*/ 18001 w 18001"/>
                <a:gd name="connsiteY0" fmla="*/ 0 h 236963"/>
                <a:gd name="connsiteX1" fmla="*/ 0 w 18001"/>
                <a:gd name="connsiteY1" fmla="*/ 236963 h 23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01" h="236963">
                  <a:moveTo>
                    <a:pt x="18001" y="0"/>
                  </a:moveTo>
                  <a:cubicBezTo>
                    <a:pt x="9319" y="117964"/>
                    <a:pt x="5257" y="195146"/>
                    <a:pt x="0" y="236963"/>
                  </a:cubicBezTo>
                </a:path>
              </a:pathLst>
            </a:custGeom>
            <a:noFill/>
            <a:ln w="19050" cap="rnd">
              <a:solidFill>
                <a:srgbClr val="EF3B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1B1E2E7-669A-4F16-9434-8648193307E9}"/>
                </a:ext>
              </a:extLst>
            </p:cNvPr>
            <p:cNvSpPr/>
            <p:nvPr/>
          </p:nvSpPr>
          <p:spPr>
            <a:xfrm>
              <a:off x="6024154" y="1828879"/>
              <a:ext cx="9478" cy="79253"/>
            </a:xfrm>
            <a:custGeom>
              <a:avLst/>
              <a:gdLst>
                <a:gd name="connsiteX0" fmla="*/ 9479 w 9478"/>
                <a:gd name="connsiteY0" fmla="*/ 0 h 79253"/>
                <a:gd name="connsiteX1" fmla="*/ 0 w 9478"/>
                <a:gd name="connsiteY1" fmla="*/ 79253 h 7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78" h="79253">
                  <a:moveTo>
                    <a:pt x="9479" y="0"/>
                  </a:moveTo>
                  <a:cubicBezTo>
                    <a:pt x="6053" y="26922"/>
                    <a:pt x="2947" y="53367"/>
                    <a:pt x="0" y="79253"/>
                  </a:cubicBezTo>
                </a:path>
              </a:pathLst>
            </a:custGeom>
            <a:noFill/>
            <a:ln w="19050" cap="rnd">
              <a:solidFill>
                <a:srgbClr val="EF3B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03CF1380-E6E0-497C-81A2-F551C4087EDB}"/>
                </a:ext>
              </a:extLst>
            </p:cNvPr>
            <p:cNvSpPr/>
            <p:nvPr/>
          </p:nvSpPr>
          <p:spPr>
            <a:xfrm>
              <a:off x="5782822" y="2596873"/>
              <a:ext cx="208155" cy="184903"/>
            </a:xfrm>
            <a:custGeom>
              <a:avLst/>
              <a:gdLst>
                <a:gd name="connsiteX0" fmla="*/ 159689 w 208155"/>
                <a:gd name="connsiteY0" fmla="*/ 9166 h 184903"/>
                <a:gd name="connsiteX1" fmla="*/ 183027 w 208155"/>
                <a:gd name="connsiteY1" fmla="*/ 404 h 184903"/>
                <a:gd name="connsiteX2" fmla="*/ 204533 w 208155"/>
                <a:gd name="connsiteY2" fmla="*/ 9246 h 184903"/>
                <a:gd name="connsiteX3" fmla="*/ 188125 w 208155"/>
                <a:gd name="connsiteY3" fmla="*/ 126891 h 184903"/>
                <a:gd name="connsiteX4" fmla="*/ 67692 w 208155"/>
                <a:gd name="connsiteY4" fmla="*/ 179382 h 184903"/>
                <a:gd name="connsiteX5" fmla="*/ 13051 w 208155"/>
                <a:gd name="connsiteY5" fmla="*/ 100606 h 184903"/>
                <a:gd name="connsiteX6" fmla="*/ 74542 w 208155"/>
                <a:gd name="connsiteY6" fmla="*/ 136768 h 184903"/>
                <a:gd name="connsiteX7" fmla="*/ 152281 w 208155"/>
                <a:gd name="connsiteY7" fmla="*/ 84278 h 184903"/>
                <a:gd name="connsiteX8" fmla="*/ 159689 w 208155"/>
                <a:gd name="connsiteY8" fmla="*/ 9166 h 184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155" h="184903">
                  <a:moveTo>
                    <a:pt x="159689" y="9166"/>
                  </a:moveTo>
                  <a:cubicBezTo>
                    <a:pt x="163273" y="883"/>
                    <a:pt x="173150" y="-950"/>
                    <a:pt x="183027" y="404"/>
                  </a:cubicBezTo>
                  <a:cubicBezTo>
                    <a:pt x="191709" y="1520"/>
                    <a:pt x="200311" y="5184"/>
                    <a:pt x="204533" y="9246"/>
                  </a:cubicBezTo>
                  <a:cubicBezTo>
                    <a:pt x="213613" y="17848"/>
                    <a:pt x="204692" y="85234"/>
                    <a:pt x="188125" y="126891"/>
                  </a:cubicBezTo>
                  <a:cubicBezTo>
                    <a:pt x="171478" y="168549"/>
                    <a:pt x="120580" y="197542"/>
                    <a:pt x="67692" y="179382"/>
                  </a:cubicBezTo>
                  <a:cubicBezTo>
                    <a:pt x="14803" y="161301"/>
                    <a:pt x="-20323" y="122271"/>
                    <a:pt x="13051" y="100606"/>
                  </a:cubicBezTo>
                  <a:cubicBezTo>
                    <a:pt x="36946" y="85074"/>
                    <a:pt x="37822" y="127529"/>
                    <a:pt x="74542" y="136768"/>
                  </a:cubicBezTo>
                  <a:cubicBezTo>
                    <a:pt x="119704" y="148158"/>
                    <a:pt x="147821" y="126413"/>
                    <a:pt x="152281" y="84278"/>
                  </a:cubicBezTo>
                  <a:cubicBezTo>
                    <a:pt x="155388" y="54329"/>
                    <a:pt x="159689" y="9166"/>
                    <a:pt x="159689" y="9166"/>
                  </a:cubicBezTo>
                  <a:close/>
                </a:path>
              </a:pathLst>
            </a:custGeom>
            <a:noFill/>
            <a:ln w="19050" cap="rnd">
              <a:solidFill>
                <a:srgbClr val="EF3B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45F602E-3107-47DE-BFDA-8E00C39DDEA2}"/>
                </a:ext>
              </a:extLst>
            </p:cNvPr>
            <p:cNvSpPr/>
            <p:nvPr/>
          </p:nvSpPr>
          <p:spPr>
            <a:xfrm>
              <a:off x="5705468" y="1909009"/>
              <a:ext cx="490899" cy="498937"/>
            </a:xfrm>
            <a:custGeom>
              <a:avLst/>
              <a:gdLst>
                <a:gd name="connsiteX0" fmla="*/ 0 w 490899"/>
                <a:gd name="connsiteY0" fmla="*/ 446208 h 498937"/>
                <a:gd name="connsiteX1" fmla="*/ 322430 w 490899"/>
                <a:gd name="connsiteY1" fmla="*/ 0 h 498937"/>
                <a:gd name="connsiteX2" fmla="*/ 488025 w 490899"/>
                <a:gd name="connsiteY2" fmla="*/ 498937 h 49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0899" h="498937">
                  <a:moveTo>
                    <a:pt x="0" y="446208"/>
                  </a:moveTo>
                  <a:cubicBezTo>
                    <a:pt x="39587" y="342900"/>
                    <a:pt x="220874" y="3186"/>
                    <a:pt x="322430" y="0"/>
                  </a:cubicBezTo>
                  <a:cubicBezTo>
                    <a:pt x="416100" y="51853"/>
                    <a:pt x="508496" y="381770"/>
                    <a:pt x="488025" y="498937"/>
                  </a:cubicBezTo>
                </a:path>
              </a:pathLst>
            </a:custGeom>
            <a:noFill/>
            <a:ln w="19050" cap="rnd">
              <a:solidFill>
                <a:srgbClr val="EF3B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D380775B-36C6-497F-9F1A-9B4BEDBDF335}"/>
                </a:ext>
              </a:extLst>
            </p:cNvPr>
            <p:cNvSpPr/>
            <p:nvPr/>
          </p:nvSpPr>
          <p:spPr>
            <a:xfrm>
              <a:off x="5955733" y="1909009"/>
              <a:ext cx="72164" cy="476635"/>
            </a:xfrm>
            <a:custGeom>
              <a:avLst/>
              <a:gdLst>
                <a:gd name="connsiteX0" fmla="*/ 72164 w 72164"/>
                <a:gd name="connsiteY0" fmla="*/ 0 h 476635"/>
                <a:gd name="connsiteX1" fmla="*/ 0 w 72164"/>
                <a:gd name="connsiteY1" fmla="*/ 476635 h 47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64" h="476635">
                  <a:moveTo>
                    <a:pt x="72164" y="0"/>
                  </a:moveTo>
                  <a:cubicBezTo>
                    <a:pt x="72164" y="0"/>
                    <a:pt x="6531" y="335413"/>
                    <a:pt x="0" y="476635"/>
                  </a:cubicBezTo>
                </a:path>
              </a:pathLst>
            </a:custGeom>
            <a:noFill/>
            <a:ln w="19050" cap="rnd">
              <a:solidFill>
                <a:srgbClr val="EF3B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4" name="Graphic 4">
            <a:extLst>
              <a:ext uri="{FF2B5EF4-FFF2-40B4-BE49-F238E27FC236}">
                <a16:creationId xmlns:a16="http://schemas.microsoft.com/office/drawing/2014/main" id="{CBE56AF1-AC4E-4A34-8290-1049BC2939C3}"/>
              </a:ext>
            </a:extLst>
          </p:cNvPr>
          <p:cNvGrpSpPr/>
          <p:nvPr/>
        </p:nvGrpSpPr>
        <p:grpSpPr>
          <a:xfrm>
            <a:off x="8691893" y="1752835"/>
            <a:ext cx="355532" cy="524138"/>
            <a:chOff x="7119194" y="1785082"/>
            <a:chExt cx="580457" cy="855732"/>
          </a:xfrm>
          <a:noFill/>
        </p:grpSpPr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422D5457-02D8-420A-99E3-878DCFFF8B91}"/>
                </a:ext>
              </a:extLst>
            </p:cNvPr>
            <p:cNvSpPr/>
            <p:nvPr/>
          </p:nvSpPr>
          <p:spPr>
            <a:xfrm>
              <a:off x="7119194" y="1794310"/>
              <a:ext cx="106982" cy="775089"/>
            </a:xfrm>
            <a:custGeom>
              <a:avLst/>
              <a:gdLst>
                <a:gd name="connsiteX0" fmla="*/ 106982 w 106982"/>
                <a:gd name="connsiteY0" fmla="*/ 0 h 775089"/>
                <a:gd name="connsiteX1" fmla="*/ 75281 w 106982"/>
                <a:gd name="connsiteY1" fmla="*/ 70412 h 775089"/>
                <a:gd name="connsiteX2" fmla="*/ 63572 w 106982"/>
                <a:gd name="connsiteY2" fmla="*/ 172764 h 775089"/>
                <a:gd name="connsiteX3" fmla="*/ 966 w 106982"/>
                <a:gd name="connsiteY3" fmla="*/ 721404 h 775089"/>
                <a:gd name="connsiteX4" fmla="*/ 11002 w 106982"/>
                <a:gd name="connsiteY4" fmla="*/ 775089 h 77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82" h="775089">
                  <a:moveTo>
                    <a:pt x="106982" y="0"/>
                  </a:moveTo>
                  <a:cubicBezTo>
                    <a:pt x="79821" y="15851"/>
                    <a:pt x="78387" y="43171"/>
                    <a:pt x="75281" y="70412"/>
                  </a:cubicBezTo>
                  <a:cubicBezTo>
                    <a:pt x="71378" y="104503"/>
                    <a:pt x="67475" y="138673"/>
                    <a:pt x="63572" y="172764"/>
                  </a:cubicBezTo>
                  <a:cubicBezTo>
                    <a:pt x="42703" y="355644"/>
                    <a:pt x="21835" y="538524"/>
                    <a:pt x="966" y="721404"/>
                  </a:cubicBezTo>
                  <a:cubicBezTo>
                    <a:pt x="-1344" y="741716"/>
                    <a:pt x="-70" y="761947"/>
                    <a:pt x="11002" y="775089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88541C79-1963-4481-B185-669CB30C7D93}"/>
                </a:ext>
              </a:extLst>
            </p:cNvPr>
            <p:cNvSpPr/>
            <p:nvPr/>
          </p:nvSpPr>
          <p:spPr>
            <a:xfrm>
              <a:off x="7226176" y="1785082"/>
              <a:ext cx="414586" cy="30017"/>
            </a:xfrm>
            <a:custGeom>
              <a:avLst/>
              <a:gdLst>
                <a:gd name="connsiteX0" fmla="*/ 414586 w 414586"/>
                <a:gd name="connsiteY0" fmla="*/ 30017 h 30017"/>
                <a:gd name="connsiteX1" fmla="*/ 366556 w 414586"/>
                <a:gd name="connsiteY1" fmla="*/ 1661 h 30017"/>
                <a:gd name="connsiteX2" fmla="*/ 245645 w 414586"/>
                <a:gd name="connsiteY2" fmla="*/ 1582 h 30017"/>
                <a:gd name="connsiteX3" fmla="*/ 90086 w 414586"/>
                <a:gd name="connsiteY3" fmla="*/ 1502 h 30017"/>
                <a:gd name="connsiteX4" fmla="*/ 0 w 414586"/>
                <a:gd name="connsiteY4" fmla="*/ 9148 h 3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586" h="30017">
                  <a:moveTo>
                    <a:pt x="414586" y="30017"/>
                  </a:moveTo>
                  <a:cubicBezTo>
                    <a:pt x="407497" y="12175"/>
                    <a:pt x="390930" y="2219"/>
                    <a:pt x="366556" y="1661"/>
                  </a:cubicBezTo>
                  <a:cubicBezTo>
                    <a:pt x="326332" y="785"/>
                    <a:pt x="285949" y="1582"/>
                    <a:pt x="245645" y="1582"/>
                  </a:cubicBezTo>
                  <a:cubicBezTo>
                    <a:pt x="193792" y="1582"/>
                    <a:pt x="141939" y="1502"/>
                    <a:pt x="90086" y="1502"/>
                  </a:cubicBezTo>
                  <a:cubicBezTo>
                    <a:pt x="63243" y="1502"/>
                    <a:pt x="24294" y="-5030"/>
                    <a:pt x="0" y="9148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49E47D4-8400-40AF-9A3D-932FF3F959D7}"/>
                </a:ext>
              </a:extLst>
            </p:cNvPr>
            <p:cNvSpPr/>
            <p:nvPr/>
          </p:nvSpPr>
          <p:spPr>
            <a:xfrm>
              <a:off x="7556889" y="1815020"/>
              <a:ext cx="87731" cy="742830"/>
            </a:xfrm>
            <a:custGeom>
              <a:avLst/>
              <a:gdLst>
                <a:gd name="connsiteX0" fmla="*/ 0 w 87731"/>
                <a:gd name="connsiteY0" fmla="*/ 742831 h 742830"/>
                <a:gd name="connsiteX1" fmla="*/ 8842 w 87731"/>
                <a:gd name="connsiteY1" fmla="*/ 718537 h 742830"/>
                <a:gd name="connsiteX2" fmla="*/ 63562 w 87731"/>
                <a:gd name="connsiteY2" fmla="*/ 238875 h 742830"/>
                <a:gd name="connsiteX3" fmla="*/ 87537 w 87731"/>
                <a:gd name="connsiteY3" fmla="*/ 28436 h 742830"/>
                <a:gd name="connsiteX4" fmla="*/ 83873 w 87731"/>
                <a:gd name="connsiteY4" fmla="*/ 0 h 7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31" h="742830">
                  <a:moveTo>
                    <a:pt x="0" y="742831"/>
                  </a:moveTo>
                  <a:cubicBezTo>
                    <a:pt x="4620" y="735901"/>
                    <a:pt x="7806" y="727776"/>
                    <a:pt x="8842" y="718537"/>
                  </a:cubicBezTo>
                  <a:cubicBezTo>
                    <a:pt x="27082" y="558676"/>
                    <a:pt x="45322" y="398736"/>
                    <a:pt x="63562" y="238875"/>
                  </a:cubicBezTo>
                  <a:cubicBezTo>
                    <a:pt x="71527" y="169021"/>
                    <a:pt x="82838" y="98609"/>
                    <a:pt x="87537" y="28436"/>
                  </a:cubicBezTo>
                  <a:cubicBezTo>
                    <a:pt x="88254" y="17444"/>
                    <a:pt x="86980" y="7965"/>
                    <a:pt x="83873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3EC62AD-9629-4094-A229-E5CC9471C5C5}"/>
                </a:ext>
              </a:extLst>
            </p:cNvPr>
            <p:cNvSpPr/>
            <p:nvPr/>
          </p:nvSpPr>
          <p:spPr>
            <a:xfrm>
              <a:off x="7611530" y="1799089"/>
              <a:ext cx="88120" cy="812844"/>
            </a:xfrm>
            <a:custGeom>
              <a:avLst/>
              <a:gdLst>
                <a:gd name="connsiteX0" fmla="*/ 0 w 88120"/>
                <a:gd name="connsiteY0" fmla="*/ 812844 h 812844"/>
                <a:gd name="connsiteX1" fmla="*/ 8841 w 88120"/>
                <a:gd name="connsiteY1" fmla="*/ 788551 h 812844"/>
                <a:gd name="connsiteX2" fmla="*/ 63562 w 88120"/>
                <a:gd name="connsiteY2" fmla="*/ 308889 h 812844"/>
                <a:gd name="connsiteX3" fmla="*/ 87537 w 88120"/>
                <a:gd name="connsiteY3" fmla="*/ 98449 h 812844"/>
                <a:gd name="connsiteX4" fmla="*/ 83873 w 88120"/>
                <a:gd name="connsiteY4" fmla="*/ 70014 h 812844"/>
                <a:gd name="connsiteX5" fmla="*/ 15532 w 88120"/>
                <a:gd name="connsiteY5" fmla="*/ 0 h 8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120" h="812844">
                  <a:moveTo>
                    <a:pt x="0" y="812844"/>
                  </a:moveTo>
                  <a:cubicBezTo>
                    <a:pt x="4619" y="805915"/>
                    <a:pt x="7806" y="797790"/>
                    <a:pt x="8841" y="788551"/>
                  </a:cubicBezTo>
                  <a:cubicBezTo>
                    <a:pt x="27081" y="628690"/>
                    <a:pt x="45322" y="468750"/>
                    <a:pt x="63562" y="308889"/>
                  </a:cubicBezTo>
                  <a:cubicBezTo>
                    <a:pt x="71527" y="239034"/>
                    <a:pt x="82837" y="168622"/>
                    <a:pt x="87537" y="98449"/>
                  </a:cubicBezTo>
                  <a:cubicBezTo>
                    <a:pt x="88254" y="87458"/>
                    <a:pt x="89289" y="76625"/>
                    <a:pt x="83873" y="70014"/>
                  </a:cubicBezTo>
                  <a:cubicBezTo>
                    <a:pt x="65792" y="48189"/>
                    <a:pt x="15532" y="0"/>
                    <a:pt x="15532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AA0DE588-ABE3-4456-AEE0-0DD5EA9A441B}"/>
                </a:ext>
              </a:extLst>
            </p:cNvPr>
            <p:cNvSpPr/>
            <p:nvPr/>
          </p:nvSpPr>
          <p:spPr>
            <a:xfrm>
              <a:off x="7130434" y="2557930"/>
              <a:ext cx="481095" cy="82884"/>
            </a:xfrm>
            <a:custGeom>
              <a:avLst/>
              <a:gdLst>
                <a:gd name="connsiteX0" fmla="*/ 481096 w 481095"/>
                <a:gd name="connsiteY0" fmla="*/ 54004 h 82884"/>
                <a:gd name="connsiteX1" fmla="*/ 432986 w 481095"/>
                <a:gd name="connsiteY1" fmla="*/ 80289 h 82884"/>
                <a:gd name="connsiteX2" fmla="*/ 176667 w 481095"/>
                <a:gd name="connsiteY2" fmla="*/ 80129 h 82884"/>
                <a:gd name="connsiteX3" fmla="*/ 86661 w 481095"/>
                <a:gd name="connsiteY3" fmla="*/ 80050 h 82884"/>
                <a:gd name="connsiteX4" fmla="*/ 54561 w 481095"/>
                <a:gd name="connsiteY4" fmla="*/ 65473 h 82884"/>
                <a:gd name="connsiteX5" fmla="*/ 0 w 481095"/>
                <a:gd name="connsiteY5" fmla="*/ 11470 h 82884"/>
                <a:gd name="connsiteX6" fmla="*/ 32100 w 481095"/>
                <a:gd name="connsiteY6" fmla="*/ 26046 h 82884"/>
                <a:gd name="connsiteX7" fmla="*/ 122106 w 481095"/>
                <a:gd name="connsiteY7" fmla="*/ 26126 h 82884"/>
                <a:gd name="connsiteX8" fmla="*/ 378425 w 481095"/>
                <a:gd name="connsiteY8" fmla="*/ 26285 h 82884"/>
                <a:gd name="connsiteX9" fmla="*/ 426534 w 481095"/>
                <a:gd name="connsiteY9" fmla="*/ 0 h 8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1095" h="82884">
                  <a:moveTo>
                    <a:pt x="481096" y="54004"/>
                  </a:moveTo>
                  <a:cubicBezTo>
                    <a:pt x="470661" y="69536"/>
                    <a:pt x="452580" y="78934"/>
                    <a:pt x="432986" y="80289"/>
                  </a:cubicBezTo>
                  <a:cubicBezTo>
                    <a:pt x="348476" y="86183"/>
                    <a:pt x="261417" y="80209"/>
                    <a:pt x="176667" y="80129"/>
                  </a:cubicBezTo>
                  <a:cubicBezTo>
                    <a:pt x="147116" y="80129"/>
                    <a:pt x="116132" y="82678"/>
                    <a:pt x="86661" y="80050"/>
                  </a:cubicBezTo>
                  <a:cubicBezTo>
                    <a:pt x="71527" y="78696"/>
                    <a:pt x="62765" y="71766"/>
                    <a:pt x="54561" y="65473"/>
                  </a:cubicBezTo>
                  <a:cubicBezTo>
                    <a:pt x="34171" y="49782"/>
                    <a:pt x="0" y="11470"/>
                    <a:pt x="0" y="11470"/>
                  </a:cubicBezTo>
                  <a:cubicBezTo>
                    <a:pt x="6691" y="19355"/>
                    <a:pt x="16886" y="24772"/>
                    <a:pt x="32100" y="26046"/>
                  </a:cubicBezTo>
                  <a:cubicBezTo>
                    <a:pt x="61650" y="28674"/>
                    <a:pt x="92555" y="26046"/>
                    <a:pt x="122106" y="26126"/>
                  </a:cubicBezTo>
                  <a:cubicBezTo>
                    <a:pt x="206855" y="26205"/>
                    <a:pt x="293915" y="32179"/>
                    <a:pt x="378425" y="26285"/>
                  </a:cubicBezTo>
                  <a:cubicBezTo>
                    <a:pt x="398019" y="24931"/>
                    <a:pt x="416100" y="15532"/>
                    <a:pt x="426534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2E96DC8-C6FB-41B3-BD6D-95E93C610D2E}"/>
                </a:ext>
              </a:extLst>
            </p:cNvPr>
            <p:cNvSpPr/>
            <p:nvPr/>
          </p:nvSpPr>
          <p:spPr>
            <a:xfrm>
              <a:off x="7131231" y="2463145"/>
              <a:ext cx="431472" cy="238"/>
            </a:xfrm>
            <a:custGeom>
              <a:avLst/>
              <a:gdLst>
                <a:gd name="connsiteX0" fmla="*/ 0 w 431472"/>
                <a:gd name="connsiteY0" fmla="*/ 0 h 238"/>
                <a:gd name="connsiteX1" fmla="*/ 431473 w 431472"/>
                <a:gd name="connsiteY1" fmla="*/ 239 h 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1472" h="238">
                  <a:moveTo>
                    <a:pt x="0" y="0"/>
                  </a:moveTo>
                  <a:cubicBezTo>
                    <a:pt x="143851" y="80"/>
                    <a:pt x="287702" y="159"/>
                    <a:pt x="431473" y="239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316E6B28-46A7-4FA8-B101-7CA15742B5C4}"/>
                </a:ext>
              </a:extLst>
            </p:cNvPr>
            <p:cNvSpPr/>
            <p:nvPr/>
          </p:nvSpPr>
          <p:spPr>
            <a:xfrm>
              <a:off x="7196625" y="1889892"/>
              <a:ext cx="431472" cy="238"/>
            </a:xfrm>
            <a:custGeom>
              <a:avLst/>
              <a:gdLst>
                <a:gd name="connsiteX0" fmla="*/ 0 w 431472"/>
                <a:gd name="connsiteY0" fmla="*/ 0 h 238"/>
                <a:gd name="connsiteX1" fmla="*/ 431472 w 431472"/>
                <a:gd name="connsiteY1" fmla="*/ 239 h 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1472" h="238">
                  <a:moveTo>
                    <a:pt x="0" y="0"/>
                  </a:moveTo>
                  <a:cubicBezTo>
                    <a:pt x="143851" y="80"/>
                    <a:pt x="287701" y="159"/>
                    <a:pt x="431472" y="239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C887883-DFC0-42A8-AD73-A59558050043}"/>
                </a:ext>
              </a:extLst>
            </p:cNvPr>
            <p:cNvSpPr/>
            <p:nvPr/>
          </p:nvSpPr>
          <p:spPr>
            <a:xfrm>
              <a:off x="7196306" y="2389865"/>
              <a:ext cx="325934" cy="159"/>
            </a:xfrm>
            <a:custGeom>
              <a:avLst/>
              <a:gdLst>
                <a:gd name="connsiteX0" fmla="*/ 0 w 325934"/>
                <a:gd name="connsiteY0" fmla="*/ 0 h 159"/>
                <a:gd name="connsiteX1" fmla="*/ 325934 w 325934"/>
                <a:gd name="connsiteY1" fmla="*/ 159 h 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34" h="159">
                  <a:moveTo>
                    <a:pt x="0" y="0"/>
                  </a:moveTo>
                  <a:cubicBezTo>
                    <a:pt x="108645" y="79"/>
                    <a:pt x="217289" y="159"/>
                    <a:pt x="325934" y="159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F02F9B-3DF8-4B53-9D51-6F3A8EB5DDB8}"/>
                </a:ext>
              </a:extLst>
            </p:cNvPr>
            <p:cNvSpPr/>
            <p:nvPr/>
          </p:nvSpPr>
          <p:spPr>
            <a:xfrm>
              <a:off x="7213989" y="2141352"/>
              <a:ext cx="76465" cy="248512"/>
            </a:xfrm>
            <a:custGeom>
              <a:avLst/>
              <a:gdLst>
                <a:gd name="connsiteX0" fmla="*/ 0 w 76465"/>
                <a:gd name="connsiteY0" fmla="*/ 248513 h 248512"/>
                <a:gd name="connsiteX1" fmla="*/ 20152 w 76465"/>
                <a:gd name="connsiteY1" fmla="*/ 0 h 248512"/>
                <a:gd name="connsiteX2" fmla="*/ 76466 w 76465"/>
                <a:gd name="connsiteY2" fmla="*/ 637 h 248512"/>
                <a:gd name="connsiteX3" fmla="*/ 55278 w 76465"/>
                <a:gd name="connsiteY3" fmla="*/ 246283 h 24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65" h="248512">
                  <a:moveTo>
                    <a:pt x="0" y="248513"/>
                  </a:moveTo>
                  <a:lnTo>
                    <a:pt x="20152" y="0"/>
                  </a:lnTo>
                  <a:lnTo>
                    <a:pt x="76466" y="637"/>
                  </a:lnTo>
                  <a:lnTo>
                    <a:pt x="55278" y="246283"/>
                  </a:ln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A87ED9CD-ABF5-41E8-84B7-431A28B6B331}"/>
                </a:ext>
              </a:extLst>
            </p:cNvPr>
            <p:cNvSpPr/>
            <p:nvPr/>
          </p:nvSpPr>
          <p:spPr>
            <a:xfrm>
              <a:off x="7268072" y="2072374"/>
              <a:ext cx="87298" cy="312393"/>
            </a:xfrm>
            <a:custGeom>
              <a:avLst/>
              <a:gdLst>
                <a:gd name="connsiteX0" fmla="*/ 0 w 87298"/>
                <a:gd name="connsiteY0" fmla="*/ 311119 h 312393"/>
                <a:gd name="connsiteX1" fmla="*/ 31064 w 87298"/>
                <a:gd name="connsiteY1" fmla="*/ 0 h 312393"/>
                <a:gd name="connsiteX2" fmla="*/ 87298 w 87298"/>
                <a:gd name="connsiteY2" fmla="*/ 637 h 312393"/>
                <a:gd name="connsiteX3" fmla="*/ 64199 w 87298"/>
                <a:gd name="connsiteY3" fmla="*/ 312393 h 31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98" h="312393">
                  <a:moveTo>
                    <a:pt x="0" y="311119"/>
                  </a:moveTo>
                  <a:lnTo>
                    <a:pt x="31064" y="0"/>
                  </a:lnTo>
                  <a:lnTo>
                    <a:pt x="87298" y="637"/>
                  </a:lnTo>
                  <a:lnTo>
                    <a:pt x="64199" y="312393"/>
                  </a:ln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E3A50BC3-51FF-4F03-A3FD-6566E6E9F5F4}"/>
                </a:ext>
              </a:extLst>
            </p:cNvPr>
            <p:cNvSpPr/>
            <p:nvPr/>
          </p:nvSpPr>
          <p:spPr>
            <a:xfrm>
              <a:off x="7303119" y="2086154"/>
              <a:ext cx="46437" cy="16965"/>
            </a:xfrm>
            <a:custGeom>
              <a:avLst/>
              <a:gdLst>
                <a:gd name="connsiteX0" fmla="*/ 0 w 46437"/>
                <a:gd name="connsiteY0" fmla="*/ 16966 h 16965"/>
                <a:gd name="connsiteX1" fmla="*/ 46437 w 46437"/>
                <a:gd name="connsiteY1" fmla="*/ 0 h 1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437" h="16965">
                  <a:moveTo>
                    <a:pt x="0" y="16966"/>
                  </a:moveTo>
                  <a:cubicBezTo>
                    <a:pt x="14895" y="9797"/>
                    <a:pt x="30427" y="4142"/>
                    <a:pt x="46437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4C2843F-4D5A-496A-BCEA-A2702A3D9BB2}"/>
                </a:ext>
              </a:extLst>
            </p:cNvPr>
            <p:cNvSpPr/>
            <p:nvPr/>
          </p:nvSpPr>
          <p:spPr>
            <a:xfrm>
              <a:off x="7296588" y="2112200"/>
              <a:ext cx="49702" cy="15054"/>
            </a:xfrm>
            <a:custGeom>
              <a:avLst/>
              <a:gdLst>
                <a:gd name="connsiteX0" fmla="*/ 0 w 49702"/>
                <a:gd name="connsiteY0" fmla="*/ 15054 h 15054"/>
                <a:gd name="connsiteX1" fmla="*/ 49702 w 49702"/>
                <a:gd name="connsiteY1" fmla="*/ 0 h 15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702" h="15054">
                  <a:moveTo>
                    <a:pt x="0" y="15054"/>
                  </a:moveTo>
                  <a:cubicBezTo>
                    <a:pt x="16567" y="10036"/>
                    <a:pt x="33135" y="5018"/>
                    <a:pt x="49702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53178965-3F8E-471C-81FA-FEE4D4E5715F}"/>
                </a:ext>
              </a:extLst>
            </p:cNvPr>
            <p:cNvSpPr/>
            <p:nvPr/>
          </p:nvSpPr>
          <p:spPr>
            <a:xfrm>
              <a:off x="7290295" y="2133945"/>
              <a:ext cx="57667" cy="21904"/>
            </a:xfrm>
            <a:custGeom>
              <a:avLst/>
              <a:gdLst>
                <a:gd name="connsiteX0" fmla="*/ 0 w 57667"/>
                <a:gd name="connsiteY0" fmla="*/ 21904 h 21904"/>
                <a:gd name="connsiteX1" fmla="*/ 57668 w 57667"/>
                <a:gd name="connsiteY1" fmla="*/ 0 h 2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667" h="21904">
                  <a:moveTo>
                    <a:pt x="0" y="21904"/>
                  </a:moveTo>
                  <a:cubicBezTo>
                    <a:pt x="19674" y="15851"/>
                    <a:pt x="38950" y="8523"/>
                    <a:pt x="57668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8CC5C25-4135-4DAD-A841-E769A1BE63DD}"/>
                </a:ext>
              </a:extLst>
            </p:cNvPr>
            <p:cNvSpPr/>
            <p:nvPr/>
          </p:nvSpPr>
          <p:spPr>
            <a:xfrm>
              <a:off x="7292605" y="2165248"/>
              <a:ext cx="51375" cy="18957"/>
            </a:xfrm>
            <a:custGeom>
              <a:avLst/>
              <a:gdLst>
                <a:gd name="connsiteX0" fmla="*/ 0 w 51375"/>
                <a:gd name="connsiteY0" fmla="*/ 18957 h 18957"/>
                <a:gd name="connsiteX1" fmla="*/ 51375 w 51375"/>
                <a:gd name="connsiteY1" fmla="*/ 0 h 1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5" h="18957">
                  <a:moveTo>
                    <a:pt x="0" y="18957"/>
                  </a:moveTo>
                  <a:cubicBezTo>
                    <a:pt x="17762" y="14736"/>
                    <a:pt x="35047" y="8364"/>
                    <a:pt x="51375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D895C07-1EB5-4759-B62A-B128269F36CC}"/>
                </a:ext>
              </a:extLst>
            </p:cNvPr>
            <p:cNvSpPr/>
            <p:nvPr/>
          </p:nvSpPr>
          <p:spPr>
            <a:xfrm>
              <a:off x="7289578" y="2196790"/>
              <a:ext cx="51375" cy="18797"/>
            </a:xfrm>
            <a:custGeom>
              <a:avLst/>
              <a:gdLst>
                <a:gd name="connsiteX0" fmla="*/ 0 w 51375"/>
                <a:gd name="connsiteY0" fmla="*/ 18798 h 18797"/>
                <a:gd name="connsiteX1" fmla="*/ 51375 w 51375"/>
                <a:gd name="connsiteY1" fmla="*/ 0 h 1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5" h="18797">
                  <a:moveTo>
                    <a:pt x="0" y="18798"/>
                  </a:moveTo>
                  <a:cubicBezTo>
                    <a:pt x="17125" y="12505"/>
                    <a:pt x="34250" y="6213"/>
                    <a:pt x="51375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B6B38B6B-7EED-4442-A5F7-090E6A9F925B}"/>
                </a:ext>
              </a:extLst>
            </p:cNvPr>
            <p:cNvSpPr/>
            <p:nvPr/>
          </p:nvSpPr>
          <p:spPr>
            <a:xfrm>
              <a:off x="7286313" y="2238209"/>
              <a:ext cx="49622" cy="18638"/>
            </a:xfrm>
            <a:custGeom>
              <a:avLst/>
              <a:gdLst>
                <a:gd name="connsiteX0" fmla="*/ 0 w 49622"/>
                <a:gd name="connsiteY0" fmla="*/ 18638 h 18638"/>
                <a:gd name="connsiteX1" fmla="*/ 49623 w 49622"/>
                <a:gd name="connsiteY1" fmla="*/ 0 h 1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2" h="18638">
                  <a:moveTo>
                    <a:pt x="0" y="18638"/>
                  </a:moveTo>
                  <a:cubicBezTo>
                    <a:pt x="16567" y="12426"/>
                    <a:pt x="33056" y="6213"/>
                    <a:pt x="49623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E118F0C-477E-4FF5-BB65-4EFD257B44A5}"/>
                </a:ext>
              </a:extLst>
            </p:cNvPr>
            <p:cNvSpPr/>
            <p:nvPr/>
          </p:nvSpPr>
          <p:spPr>
            <a:xfrm>
              <a:off x="7282011" y="2273494"/>
              <a:ext cx="50897" cy="13700"/>
            </a:xfrm>
            <a:custGeom>
              <a:avLst/>
              <a:gdLst>
                <a:gd name="connsiteX0" fmla="*/ 0 w 50897"/>
                <a:gd name="connsiteY0" fmla="*/ 13700 h 13700"/>
                <a:gd name="connsiteX1" fmla="*/ 50897 w 50897"/>
                <a:gd name="connsiteY1" fmla="*/ 0 h 1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897" h="13700">
                  <a:moveTo>
                    <a:pt x="0" y="13700"/>
                  </a:moveTo>
                  <a:cubicBezTo>
                    <a:pt x="17284" y="10355"/>
                    <a:pt x="34250" y="5815"/>
                    <a:pt x="50897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6D11D7F6-ADFC-4162-873B-5312C6CBC745}"/>
                </a:ext>
              </a:extLst>
            </p:cNvPr>
            <p:cNvSpPr/>
            <p:nvPr/>
          </p:nvSpPr>
          <p:spPr>
            <a:xfrm>
              <a:off x="7278347" y="2302726"/>
              <a:ext cx="55357" cy="17045"/>
            </a:xfrm>
            <a:custGeom>
              <a:avLst/>
              <a:gdLst>
                <a:gd name="connsiteX0" fmla="*/ 0 w 55357"/>
                <a:gd name="connsiteY0" fmla="*/ 17045 h 17045"/>
                <a:gd name="connsiteX1" fmla="*/ 55358 w 55357"/>
                <a:gd name="connsiteY1" fmla="*/ 0 h 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57" h="17045">
                  <a:moveTo>
                    <a:pt x="0" y="17045"/>
                  </a:moveTo>
                  <a:cubicBezTo>
                    <a:pt x="18479" y="11390"/>
                    <a:pt x="36879" y="5655"/>
                    <a:pt x="55358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0C4CB2D-955C-4385-8120-BEB8D2198CC6}"/>
                </a:ext>
              </a:extLst>
            </p:cNvPr>
            <p:cNvSpPr/>
            <p:nvPr/>
          </p:nvSpPr>
          <p:spPr>
            <a:xfrm>
              <a:off x="7274285" y="2341039"/>
              <a:ext cx="58065" cy="13222"/>
            </a:xfrm>
            <a:custGeom>
              <a:avLst/>
              <a:gdLst>
                <a:gd name="connsiteX0" fmla="*/ 0 w 58065"/>
                <a:gd name="connsiteY0" fmla="*/ 13222 h 13222"/>
                <a:gd name="connsiteX1" fmla="*/ 58066 w 58065"/>
                <a:gd name="connsiteY1" fmla="*/ 0 h 1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065" h="13222">
                  <a:moveTo>
                    <a:pt x="0" y="13222"/>
                  </a:moveTo>
                  <a:cubicBezTo>
                    <a:pt x="19355" y="8841"/>
                    <a:pt x="38711" y="4381"/>
                    <a:pt x="58066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30401F95-5CFA-4242-9ACC-DAA3A98AE01C}"/>
                </a:ext>
              </a:extLst>
            </p:cNvPr>
            <p:cNvSpPr/>
            <p:nvPr/>
          </p:nvSpPr>
          <p:spPr>
            <a:xfrm>
              <a:off x="7380142" y="2135378"/>
              <a:ext cx="76545" cy="248433"/>
            </a:xfrm>
            <a:custGeom>
              <a:avLst/>
              <a:gdLst>
                <a:gd name="connsiteX0" fmla="*/ 0 w 76545"/>
                <a:gd name="connsiteY0" fmla="*/ 248433 h 248433"/>
                <a:gd name="connsiteX1" fmla="*/ 20232 w 76545"/>
                <a:gd name="connsiteY1" fmla="*/ 0 h 248433"/>
                <a:gd name="connsiteX2" fmla="*/ 76546 w 76545"/>
                <a:gd name="connsiteY2" fmla="*/ 637 h 248433"/>
                <a:gd name="connsiteX3" fmla="*/ 55358 w 76545"/>
                <a:gd name="connsiteY3" fmla="*/ 246283 h 24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545" h="248433">
                  <a:moveTo>
                    <a:pt x="0" y="248433"/>
                  </a:moveTo>
                  <a:lnTo>
                    <a:pt x="20232" y="0"/>
                  </a:lnTo>
                  <a:lnTo>
                    <a:pt x="76546" y="637"/>
                  </a:lnTo>
                  <a:lnTo>
                    <a:pt x="55358" y="246283"/>
                  </a:ln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8057043-0F30-4B65-9257-FAAA3385CAB5}"/>
                </a:ext>
              </a:extLst>
            </p:cNvPr>
            <p:cNvSpPr/>
            <p:nvPr/>
          </p:nvSpPr>
          <p:spPr>
            <a:xfrm>
              <a:off x="7433907" y="2066480"/>
              <a:ext cx="87298" cy="312393"/>
            </a:xfrm>
            <a:custGeom>
              <a:avLst/>
              <a:gdLst>
                <a:gd name="connsiteX0" fmla="*/ 0 w 87298"/>
                <a:gd name="connsiteY0" fmla="*/ 311039 h 312393"/>
                <a:gd name="connsiteX1" fmla="*/ 30985 w 87298"/>
                <a:gd name="connsiteY1" fmla="*/ 0 h 312393"/>
                <a:gd name="connsiteX2" fmla="*/ 87298 w 87298"/>
                <a:gd name="connsiteY2" fmla="*/ 637 h 312393"/>
                <a:gd name="connsiteX3" fmla="*/ 64200 w 87298"/>
                <a:gd name="connsiteY3" fmla="*/ 312393 h 31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98" h="312393">
                  <a:moveTo>
                    <a:pt x="0" y="311039"/>
                  </a:moveTo>
                  <a:lnTo>
                    <a:pt x="30985" y="0"/>
                  </a:lnTo>
                  <a:lnTo>
                    <a:pt x="87298" y="637"/>
                  </a:lnTo>
                  <a:lnTo>
                    <a:pt x="64200" y="312393"/>
                  </a:ln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5DDDCFC-CAE9-4D4C-9E23-D3F306E5CE6F}"/>
                </a:ext>
              </a:extLst>
            </p:cNvPr>
            <p:cNvSpPr/>
            <p:nvPr/>
          </p:nvSpPr>
          <p:spPr>
            <a:xfrm>
              <a:off x="7468954" y="2080260"/>
              <a:ext cx="46437" cy="16965"/>
            </a:xfrm>
            <a:custGeom>
              <a:avLst/>
              <a:gdLst>
                <a:gd name="connsiteX0" fmla="*/ 0 w 46437"/>
                <a:gd name="connsiteY0" fmla="*/ 16966 h 16965"/>
                <a:gd name="connsiteX1" fmla="*/ 46437 w 46437"/>
                <a:gd name="connsiteY1" fmla="*/ 0 h 1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437" h="16965">
                  <a:moveTo>
                    <a:pt x="0" y="16966"/>
                  </a:moveTo>
                  <a:cubicBezTo>
                    <a:pt x="14895" y="9797"/>
                    <a:pt x="30427" y="4142"/>
                    <a:pt x="46437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53967F5F-B644-477F-BC30-8B4FC925E757}"/>
                </a:ext>
              </a:extLst>
            </p:cNvPr>
            <p:cNvSpPr/>
            <p:nvPr/>
          </p:nvSpPr>
          <p:spPr>
            <a:xfrm>
              <a:off x="7462422" y="2106226"/>
              <a:ext cx="49702" cy="15054"/>
            </a:xfrm>
            <a:custGeom>
              <a:avLst/>
              <a:gdLst>
                <a:gd name="connsiteX0" fmla="*/ 0 w 49702"/>
                <a:gd name="connsiteY0" fmla="*/ 15054 h 15054"/>
                <a:gd name="connsiteX1" fmla="*/ 49703 w 49702"/>
                <a:gd name="connsiteY1" fmla="*/ 0 h 15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702" h="15054">
                  <a:moveTo>
                    <a:pt x="0" y="15054"/>
                  </a:moveTo>
                  <a:cubicBezTo>
                    <a:pt x="16568" y="10036"/>
                    <a:pt x="33135" y="5018"/>
                    <a:pt x="49703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4C364F0-CE5B-4888-BB91-860F0DFE45F1}"/>
                </a:ext>
              </a:extLst>
            </p:cNvPr>
            <p:cNvSpPr/>
            <p:nvPr/>
          </p:nvSpPr>
          <p:spPr>
            <a:xfrm>
              <a:off x="7456050" y="2128051"/>
              <a:ext cx="57667" cy="21904"/>
            </a:xfrm>
            <a:custGeom>
              <a:avLst/>
              <a:gdLst>
                <a:gd name="connsiteX0" fmla="*/ 0 w 57667"/>
                <a:gd name="connsiteY0" fmla="*/ 21904 h 21904"/>
                <a:gd name="connsiteX1" fmla="*/ 57668 w 57667"/>
                <a:gd name="connsiteY1" fmla="*/ 0 h 2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667" h="21904">
                  <a:moveTo>
                    <a:pt x="0" y="21904"/>
                  </a:moveTo>
                  <a:cubicBezTo>
                    <a:pt x="19674" y="15851"/>
                    <a:pt x="38950" y="8523"/>
                    <a:pt x="57668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331F9E9A-B76C-4176-AFB9-0C8AFF9B73CA}"/>
                </a:ext>
              </a:extLst>
            </p:cNvPr>
            <p:cNvSpPr/>
            <p:nvPr/>
          </p:nvSpPr>
          <p:spPr>
            <a:xfrm>
              <a:off x="7458440" y="2159354"/>
              <a:ext cx="51375" cy="18957"/>
            </a:xfrm>
            <a:custGeom>
              <a:avLst/>
              <a:gdLst>
                <a:gd name="connsiteX0" fmla="*/ 0 w 51375"/>
                <a:gd name="connsiteY0" fmla="*/ 18957 h 18957"/>
                <a:gd name="connsiteX1" fmla="*/ 51375 w 51375"/>
                <a:gd name="connsiteY1" fmla="*/ 0 h 1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5" h="18957">
                  <a:moveTo>
                    <a:pt x="0" y="18957"/>
                  </a:moveTo>
                  <a:cubicBezTo>
                    <a:pt x="17763" y="14736"/>
                    <a:pt x="35047" y="8363"/>
                    <a:pt x="51375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586BA5F6-7A98-40A1-B1B2-5606B9B2B999}"/>
                </a:ext>
              </a:extLst>
            </p:cNvPr>
            <p:cNvSpPr/>
            <p:nvPr/>
          </p:nvSpPr>
          <p:spPr>
            <a:xfrm>
              <a:off x="7455333" y="2190896"/>
              <a:ext cx="51375" cy="18797"/>
            </a:xfrm>
            <a:custGeom>
              <a:avLst/>
              <a:gdLst>
                <a:gd name="connsiteX0" fmla="*/ 0 w 51375"/>
                <a:gd name="connsiteY0" fmla="*/ 18798 h 18797"/>
                <a:gd name="connsiteX1" fmla="*/ 51375 w 51375"/>
                <a:gd name="connsiteY1" fmla="*/ 0 h 1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5" h="18797">
                  <a:moveTo>
                    <a:pt x="0" y="18798"/>
                  </a:moveTo>
                  <a:cubicBezTo>
                    <a:pt x="17125" y="12505"/>
                    <a:pt x="34251" y="6213"/>
                    <a:pt x="51375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B068D8F2-1525-4418-A683-4B1E9CE04BF8}"/>
                </a:ext>
              </a:extLst>
            </p:cNvPr>
            <p:cNvSpPr/>
            <p:nvPr/>
          </p:nvSpPr>
          <p:spPr>
            <a:xfrm>
              <a:off x="7452068" y="2232314"/>
              <a:ext cx="49622" cy="18638"/>
            </a:xfrm>
            <a:custGeom>
              <a:avLst/>
              <a:gdLst>
                <a:gd name="connsiteX0" fmla="*/ 0 w 49622"/>
                <a:gd name="connsiteY0" fmla="*/ 18638 h 18638"/>
                <a:gd name="connsiteX1" fmla="*/ 49623 w 49622"/>
                <a:gd name="connsiteY1" fmla="*/ 0 h 1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2" h="18638">
                  <a:moveTo>
                    <a:pt x="0" y="18638"/>
                  </a:moveTo>
                  <a:cubicBezTo>
                    <a:pt x="16568" y="12426"/>
                    <a:pt x="33056" y="6213"/>
                    <a:pt x="49623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4DBED96-3D34-4483-BA6D-D2FFFEC60786}"/>
                </a:ext>
              </a:extLst>
            </p:cNvPr>
            <p:cNvSpPr/>
            <p:nvPr/>
          </p:nvSpPr>
          <p:spPr>
            <a:xfrm>
              <a:off x="7447846" y="2267600"/>
              <a:ext cx="50897" cy="13700"/>
            </a:xfrm>
            <a:custGeom>
              <a:avLst/>
              <a:gdLst>
                <a:gd name="connsiteX0" fmla="*/ 0 w 50897"/>
                <a:gd name="connsiteY0" fmla="*/ 13700 h 13700"/>
                <a:gd name="connsiteX1" fmla="*/ 50897 w 50897"/>
                <a:gd name="connsiteY1" fmla="*/ 0 h 1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897" h="13700">
                  <a:moveTo>
                    <a:pt x="0" y="13700"/>
                  </a:moveTo>
                  <a:cubicBezTo>
                    <a:pt x="17285" y="10355"/>
                    <a:pt x="34251" y="5815"/>
                    <a:pt x="50897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C8FC3CA4-8BA4-4104-95C4-DFC22762C382}"/>
                </a:ext>
              </a:extLst>
            </p:cNvPr>
            <p:cNvSpPr/>
            <p:nvPr/>
          </p:nvSpPr>
          <p:spPr>
            <a:xfrm>
              <a:off x="7444182" y="2296832"/>
              <a:ext cx="55357" cy="17045"/>
            </a:xfrm>
            <a:custGeom>
              <a:avLst/>
              <a:gdLst>
                <a:gd name="connsiteX0" fmla="*/ 0 w 55357"/>
                <a:gd name="connsiteY0" fmla="*/ 17046 h 17045"/>
                <a:gd name="connsiteX1" fmla="*/ 55358 w 55357"/>
                <a:gd name="connsiteY1" fmla="*/ 0 h 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57" h="17045">
                  <a:moveTo>
                    <a:pt x="0" y="17046"/>
                  </a:moveTo>
                  <a:cubicBezTo>
                    <a:pt x="18479" y="11390"/>
                    <a:pt x="36879" y="5655"/>
                    <a:pt x="55358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A4CB568A-15B3-4B58-AF1D-2AB3DF89BBCC}"/>
                </a:ext>
              </a:extLst>
            </p:cNvPr>
            <p:cNvSpPr/>
            <p:nvPr/>
          </p:nvSpPr>
          <p:spPr>
            <a:xfrm>
              <a:off x="7440120" y="2335145"/>
              <a:ext cx="58065" cy="13221"/>
            </a:xfrm>
            <a:custGeom>
              <a:avLst/>
              <a:gdLst>
                <a:gd name="connsiteX0" fmla="*/ 0 w 58065"/>
                <a:gd name="connsiteY0" fmla="*/ 13222 h 13221"/>
                <a:gd name="connsiteX1" fmla="*/ 58066 w 58065"/>
                <a:gd name="connsiteY1" fmla="*/ 0 h 13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065" h="13221">
                  <a:moveTo>
                    <a:pt x="0" y="13222"/>
                  </a:moveTo>
                  <a:cubicBezTo>
                    <a:pt x="19355" y="8841"/>
                    <a:pt x="38711" y="4381"/>
                    <a:pt x="58066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283BC68-50ED-4749-BD3F-3F1951E54650}"/>
                </a:ext>
              </a:extLst>
            </p:cNvPr>
            <p:cNvSpPr/>
            <p:nvPr/>
          </p:nvSpPr>
          <p:spPr>
            <a:xfrm>
              <a:off x="7303898" y="2498908"/>
              <a:ext cx="54342" cy="50264"/>
            </a:xfrm>
            <a:custGeom>
              <a:avLst/>
              <a:gdLst>
                <a:gd name="connsiteX0" fmla="*/ 29967 w 54342"/>
                <a:gd name="connsiteY0" fmla="*/ 0 h 50264"/>
                <a:gd name="connsiteX1" fmla="*/ 24232 w 54342"/>
                <a:gd name="connsiteY1" fmla="*/ 50260 h 50264"/>
                <a:gd name="connsiteX2" fmla="*/ 29967 w 54342"/>
                <a:gd name="connsiteY2" fmla="*/ 0 h 5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42" h="50264">
                  <a:moveTo>
                    <a:pt x="29967" y="0"/>
                  </a:moveTo>
                  <a:cubicBezTo>
                    <a:pt x="-3805" y="0"/>
                    <a:pt x="-13443" y="49623"/>
                    <a:pt x="24232" y="50260"/>
                  </a:cubicBezTo>
                  <a:cubicBezTo>
                    <a:pt x="57845" y="50817"/>
                    <a:pt x="68120" y="0"/>
                    <a:pt x="29967" y="0"/>
                  </a:cubicBezTo>
                  <a:close/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1AE6FB6-311B-4CFE-9F1D-8D27927BA01B}"/>
                </a:ext>
              </a:extLst>
            </p:cNvPr>
            <p:cNvSpPr/>
            <p:nvPr/>
          </p:nvSpPr>
          <p:spPr>
            <a:xfrm>
              <a:off x="7196227" y="2593932"/>
              <a:ext cx="35843" cy="44604"/>
            </a:xfrm>
            <a:custGeom>
              <a:avLst/>
              <a:gdLst>
                <a:gd name="connsiteX0" fmla="*/ 0 w 35843"/>
                <a:gd name="connsiteY0" fmla="*/ 0 h 44604"/>
                <a:gd name="connsiteX1" fmla="*/ 35843 w 35843"/>
                <a:gd name="connsiteY1" fmla="*/ 44605 h 4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843" h="44604">
                  <a:moveTo>
                    <a:pt x="0" y="0"/>
                  </a:moveTo>
                  <a:cubicBezTo>
                    <a:pt x="12983" y="13939"/>
                    <a:pt x="25010" y="28914"/>
                    <a:pt x="35843" y="44605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606C2F8-B820-4323-857E-A4165EA888A4}"/>
                </a:ext>
              </a:extLst>
            </p:cNvPr>
            <p:cNvSpPr/>
            <p:nvPr/>
          </p:nvSpPr>
          <p:spPr>
            <a:xfrm>
              <a:off x="7226733" y="2591065"/>
              <a:ext cx="35524" cy="41657"/>
            </a:xfrm>
            <a:custGeom>
              <a:avLst/>
              <a:gdLst>
                <a:gd name="connsiteX0" fmla="*/ 0 w 35524"/>
                <a:gd name="connsiteY0" fmla="*/ 0 h 41657"/>
                <a:gd name="connsiteX1" fmla="*/ 35525 w 35524"/>
                <a:gd name="connsiteY1" fmla="*/ 41658 h 4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24" h="41657">
                  <a:moveTo>
                    <a:pt x="0" y="0"/>
                  </a:moveTo>
                  <a:cubicBezTo>
                    <a:pt x="10195" y="15213"/>
                    <a:pt x="22143" y="29232"/>
                    <a:pt x="35525" y="41658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74F869C9-C485-49D2-96DF-B4C6B4EFE3B8}"/>
                </a:ext>
              </a:extLst>
            </p:cNvPr>
            <p:cNvSpPr/>
            <p:nvPr/>
          </p:nvSpPr>
          <p:spPr>
            <a:xfrm>
              <a:off x="7261780" y="2587481"/>
              <a:ext cx="34568" cy="48905"/>
            </a:xfrm>
            <a:custGeom>
              <a:avLst/>
              <a:gdLst>
                <a:gd name="connsiteX0" fmla="*/ 0 w 34568"/>
                <a:gd name="connsiteY0" fmla="*/ 0 h 48905"/>
                <a:gd name="connsiteX1" fmla="*/ 34569 w 34568"/>
                <a:gd name="connsiteY1" fmla="*/ 48906 h 4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68" h="48905">
                  <a:moveTo>
                    <a:pt x="0" y="0"/>
                  </a:moveTo>
                  <a:cubicBezTo>
                    <a:pt x="11550" y="16328"/>
                    <a:pt x="23019" y="32577"/>
                    <a:pt x="34569" y="48906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D755CDBE-C34D-4076-A9D6-279608EF0BBF}"/>
                </a:ext>
              </a:extLst>
            </p:cNvPr>
            <p:cNvSpPr/>
            <p:nvPr/>
          </p:nvSpPr>
          <p:spPr>
            <a:xfrm>
              <a:off x="7309969" y="2590508"/>
              <a:ext cx="26523" cy="41817"/>
            </a:xfrm>
            <a:custGeom>
              <a:avLst/>
              <a:gdLst>
                <a:gd name="connsiteX0" fmla="*/ 0 w 26523"/>
                <a:gd name="connsiteY0" fmla="*/ 0 h 41817"/>
                <a:gd name="connsiteX1" fmla="*/ 26524 w 26523"/>
                <a:gd name="connsiteY1" fmla="*/ 41817 h 4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523" h="41817">
                  <a:moveTo>
                    <a:pt x="0" y="0"/>
                  </a:moveTo>
                  <a:cubicBezTo>
                    <a:pt x="8841" y="13939"/>
                    <a:pt x="17683" y="27878"/>
                    <a:pt x="26524" y="41817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309AC1C1-A7C0-4398-85C3-55A99934CD1B}"/>
                </a:ext>
              </a:extLst>
            </p:cNvPr>
            <p:cNvSpPr/>
            <p:nvPr/>
          </p:nvSpPr>
          <p:spPr>
            <a:xfrm>
              <a:off x="7343104" y="2591543"/>
              <a:ext cx="31143" cy="44127"/>
            </a:xfrm>
            <a:custGeom>
              <a:avLst/>
              <a:gdLst>
                <a:gd name="connsiteX0" fmla="*/ 0 w 31143"/>
                <a:gd name="connsiteY0" fmla="*/ 0 h 44127"/>
                <a:gd name="connsiteX1" fmla="*/ 31144 w 31143"/>
                <a:gd name="connsiteY1" fmla="*/ 44127 h 4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143" h="44127">
                  <a:moveTo>
                    <a:pt x="0" y="0"/>
                  </a:moveTo>
                  <a:cubicBezTo>
                    <a:pt x="10355" y="14736"/>
                    <a:pt x="20789" y="29471"/>
                    <a:pt x="31144" y="44127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86AEDF4F-FBE1-4CC0-80FA-60E1535A275D}"/>
                </a:ext>
              </a:extLst>
            </p:cNvPr>
            <p:cNvSpPr/>
            <p:nvPr/>
          </p:nvSpPr>
          <p:spPr>
            <a:xfrm>
              <a:off x="7383726" y="2592977"/>
              <a:ext cx="30188" cy="41657"/>
            </a:xfrm>
            <a:custGeom>
              <a:avLst/>
              <a:gdLst>
                <a:gd name="connsiteX0" fmla="*/ 0 w 30188"/>
                <a:gd name="connsiteY0" fmla="*/ 0 h 41657"/>
                <a:gd name="connsiteX1" fmla="*/ 30188 w 30188"/>
                <a:gd name="connsiteY1" fmla="*/ 41658 h 4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88" h="41657">
                  <a:moveTo>
                    <a:pt x="0" y="0"/>
                  </a:moveTo>
                  <a:cubicBezTo>
                    <a:pt x="10036" y="13859"/>
                    <a:pt x="20152" y="27798"/>
                    <a:pt x="30188" y="41658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577899AC-56F5-4846-9212-AEDDEA1CC443}"/>
                </a:ext>
              </a:extLst>
            </p:cNvPr>
            <p:cNvSpPr/>
            <p:nvPr/>
          </p:nvSpPr>
          <p:spPr>
            <a:xfrm>
              <a:off x="7423791" y="2592180"/>
              <a:ext cx="34568" cy="47870"/>
            </a:xfrm>
            <a:custGeom>
              <a:avLst/>
              <a:gdLst>
                <a:gd name="connsiteX0" fmla="*/ 0 w 34568"/>
                <a:gd name="connsiteY0" fmla="*/ 0 h 47870"/>
                <a:gd name="connsiteX1" fmla="*/ 34569 w 34568"/>
                <a:gd name="connsiteY1" fmla="*/ 47871 h 47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68" h="47870">
                  <a:moveTo>
                    <a:pt x="0" y="0"/>
                  </a:moveTo>
                  <a:cubicBezTo>
                    <a:pt x="11550" y="15930"/>
                    <a:pt x="23019" y="31940"/>
                    <a:pt x="34569" y="47871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BC7D1B2F-3735-4C0E-8DF0-A43372992B60}"/>
                </a:ext>
              </a:extLst>
            </p:cNvPr>
            <p:cNvSpPr/>
            <p:nvPr/>
          </p:nvSpPr>
          <p:spPr>
            <a:xfrm>
              <a:off x="7462741" y="2596163"/>
              <a:ext cx="30426" cy="42135"/>
            </a:xfrm>
            <a:custGeom>
              <a:avLst/>
              <a:gdLst>
                <a:gd name="connsiteX0" fmla="*/ 0 w 30426"/>
                <a:gd name="connsiteY0" fmla="*/ 0 h 42135"/>
                <a:gd name="connsiteX1" fmla="*/ 30426 w 30426"/>
                <a:gd name="connsiteY1" fmla="*/ 42136 h 4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26" h="42135">
                  <a:moveTo>
                    <a:pt x="0" y="0"/>
                  </a:moveTo>
                  <a:cubicBezTo>
                    <a:pt x="10115" y="14019"/>
                    <a:pt x="20311" y="28117"/>
                    <a:pt x="30426" y="42136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2F6F1142-2409-4D08-B467-2B734354CCB8}"/>
                </a:ext>
              </a:extLst>
            </p:cNvPr>
            <p:cNvSpPr/>
            <p:nvPr/>
          </p:nvSpPr>
          <p:spPr>
            <a:xfrm>
              <a:off x="7502487" y="2589233"/>
              <a:ext cx="36639" cy="47631"/>
            </a:xfrm>
            <a:custGeom>
              <a:avLst/>
              <a:gdLst>
                <a:gd name="connsiteX0" fmla="*/ 0 w 36639"/>
                <a:gd name="connsiteY0" fmla="*/ 0 h 47631"/>
                <a:gd name="connsiteX1" fmla="*/ 36640 w 36639"/>
                <a:gd name="connsiteY1" fmla="*/ 47631 h 4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639" h="47631">
                  <a:moveTo>
                    <a:pt x="0" y="0"/>
                  </a:moveTo>
                  <a:cubicBezTo>
                    <a:pt x="12186" y="15851"/>
                    <a:pt x="24453" y="31781"/>
                    <a:pt x="36640" y="47631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16E978B1-FCB5-486B-B961-13F09E5DA9BC}"/>
                </a:ext>
              </a:extLst>
            </p:cNvPr>
            <p:cNvSpPr/>
            <p:nvPr/>
          </p:nvSpPr>
          <p:spPr>
            <a:xfrm>
              <a:off x="7535303" y="2574179"/>
              <a:ext cx="43171" cy="59340"/>
            </a:xfrm>
            <a:custGeom>
              <a:avLst/>
              <a:gdLst>
                <a:gd name="connsiteX0" fmla="*/ 0 w 43171"/>
                <a:gd name="connsiteY0" fmla="*/ 0 h 59340"/>
                <a:gd name="connsiteX1" fmla="*/ 43171 w 43171"/>
                <a:gd name="connsiteY1" fmla="*/ 59341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171" h="59340">
                  <a:moveTo>
                    <a:pt x="0" y="0"/>
                  </a:moveTo>
                  <a:cubicBezTo>
                    <a:pt x="14417" y="19754"/>
                    <a:pt x="28754" y="39507"/>
                    <a:pt x="43171" y="59341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363DC0B-2164-491C-99F1-1B58BE005D0F}"/>
                </a:ext>
              </a:extLst>
            </p:cNvPr>
            <p:cNvSpPr/>
            <p:nvPr/>
          </p:nvSpPr>
          <p:spPr>
            <a:xfrm>
              <a:off x="7557526" y="2548213"/>
              <a:ext cx="50101" cy="66110"/>
            </a:xfrm>
            <a:custGeom>
              <a:avLst/>
              <a:gdLst>
                <a:gd name="connsiteX0" fmla="*/ 0 w 50101"/>
                <a:gd name="connsiteY0" fmla="*/ 0 h 66110"/>
                <a:gd name="connsiteX1" fmla="*/ 50101 w 50101"/>
                <a:gd name="connsiteY1" fmla="*/ 66111 h 6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101" h="66110">
                  <a:moveTo>
                    <a:pt x="0" y="0"/>
                  </a:moveTo>
                  <a:cubicBezTo>
                    <a:pt x="16727" y="22063"/>
                    <a:pt x="33374" y="44127"/>
                    <a:pt x="50101" y="66111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BA7C5127-8B73-488C-A17C-C3C4732FFE8B}"/>
                </a:ext>
              </a:extLst>
            </p:cNvPr>
            <p:cNvSpPr/>
            <p:nvPr/>
          </p:nvSpPr>
          <p:spPr>
            <a:xfrm>
              <a:off x="7572501" y="2510617"/>
              <a:ext cx="45321" cy="62606"/>
            </a:xfrm>
            <a:custGeom>
              <a:avLst/>
              <a:gdLst>
                <a:gd name="connsiteX0" fmla="*/ 0 w 45321"/>
                <a:gd name="connsiteY0" fmla="*/ 0 h 62606"/>
                <a:gd name="connsiteX1" fmla="*/ 45322 w 45321"/>
                <a:gd name="connsiteY1" fmla="*/ 62606 h 6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21" h="62606">
                  <a:moveTo>
                    <a:pt x="0" y="0"/>
                  </a:moveTo>
                  <a:cubicBezTo>
                    <a:pt x="15134" y="20869"/>
                    <a:pt x="30188" y="41737"/>
                    <a:pt x="45322" y="62606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B8171A52-BBB5-4A9B-AC8A-90025801C7B4}"/>
                </a:ext>
              </a:extLst>
            </p:cNvPr>
            <p:cNvSpPr/>
            <p:nvPr/>
          </p:nvSpPr>
          <p:spPr>
            <a:xfrm>
              <a:off x="7575448" y="2456613"/>
              <a:ext cx="48348" cy="57826"/>
            </a:xfrm>
            <a:custGeom>
              <a:avLst/>
              <a:gdLst>
                <a:gd name="connsiteX0" fmla="*/ 0 w 48348"/>
                <a:gd name="connsiteY0" fmla="*/ 0 h 57826"/>
                <a:gd name="connsiteX1" fmla="*/ 48349 w 48348"/>
                <a:gd name="connsiteY1" fmla="*/ 57827 h 5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48" h="57826">
                  <a:moveTo>
                    <a:pt x="0" y="0"/>
                  </a:moveTo>
                  <a:cubicBezTo>
                    <a:pt x="16090" y="19276"/>
                    <a:pt x="32259" y="38551"/>
                    <a:pt x="48349" y="57827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A086DF13-7086-4DD7-9700-57FB9EA61210}"/>
                </a:ext>
              </a:extLst>
            </p:cNvPr>
            <p:cNvSpPr/>
            <p:nvPr/>
          </p:nvSpPr>
          <p:spPr>
            <a:xfrm>
              <a:off x="7581979" y="2408822"/>
              <a:ext cx="44445" cy="52490"/>
            </a:xfrm>
            <a:custGeom>
              <a:avLst/>
              <a:gdLst>
                <a:gd name="connsiteX0" fmla="*/ 0 w 44445"/>
                <a:gd name="connsiteY0" fmla="*/ 0 h 52490"/>
                <a:gd name="connsiteX1" fmla="*/ 44446 w 44445"/>
                <a:gd name="connsiteY1" fmla="*/ 52490 h 5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45" h="52490">
                  <a:moveTo>
                    <a:pt x="0" y="0"/>
                  </a:moveTo>
                  <a:cubicBezTo>
                    <a:pt x="14815" y="17523"/>
                    <a:pt x="29631" y="35047"/>
                    <a:pt x="44446" y="5249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05DFD3A-3521-4E56-B4EA-E4EE34DBDD92}"/>
                </a:ext>
              </a:extLst>
            </p:cNvPr>
            <p:cNvSpPr/>
            <p:nvPr/>
          </p:nvSpPr>
          <p:spPr>
            <a:xfrm>
              <a:off x="7588271" y="2373138"/>
              <a:ext cx="44286" cy="46277"/>
            </a:xfrm>
            <a:custGeom>
              <a:avLst/>
              <a:gdLst>
                <a:gd name="connsiteX0" fmla="*/ 0 w 44286"/>
                <a:gd name="connsiteY0" fmla="*/ 0 h 46277"/>
                <a:gd name="connsiteX1" fmla="*/ 44286 w 44286"/>
                <a:gd name="connsiteY1" fmla="*/ 46278 h 4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286" h="46277">
                  <a:moveTo>
                    <a:pt x="0" y="0"/>
                  </a:moveTo>
                  <a:cubicBezTo>
                    <a:pt x="14736" y="15373"/>
                    <a:pt x="29551" y="30825"/>
                    <a:pt x="44286" y="46278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0E8586D-50A9-4DB3-81BD-3F749768254F}"/>
                </a:ext>
              </a:extLst>
            </p:cNvPr>
            <p:cNvSpPr/>
            <p:nvPr/>
          </p:nvSpPr>
          <p:spPr>
            <a:xfrm>
              <a:off x="7599263" y="2316108"/>
              <a:ext cx="40702" cy="56154"/>
            </a:xfrm>
            <a:custGeom>
              <a:avLst/>
              <a:gdLst>
                <a:gd name="connsiteX0" fmla="*/ 0 w 40702"/>
                <a:gd name="connsiteY0" fmla="*/ 0 h 56154"/>
                <a:gd name="connsiteX1" fmla="*/ 40702 w 40702"/>
                <a:gd name="connsiteY1" fmla="*/ 56154 h 5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02" h="56154">
                  <a:moveTo>
                    <a:pt x="0" y="0"/>
                  </a:moveTo>
                  <a:cubicBezTo>
                    <a:pt x="13541" y="18718"/>
                    <a:pt x="27082" y="37436"/>
                    <a:pt x="40702" y="56154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F6B863D0-2C9E-432D-A204-0D6A43032ADD}"/>
                </a:ext>
              </a:extLst>
            </p:cNvPr>
            <p:cNvSpPr/>
            <p:nvPr/>
          </p:nvSpPr>
          <p:spPr>
            <a:xfrm>
              <a:off x="7594883" y="2262502"/>
              <a:ext cx="46835" cy="59101"/>
            </a:xfrm>
            <a:custGeom>
              <a:avLst/>
              <a:gdLst>
                <a:gd name="connsiteX0" fmla="*/ 0 w 46835"/>
                <a:gd name="connsiteY0" fmla="*/ 0 h 59101"/>
                <a:gd name="connsiteX1" fmla="*/ 46835 w 46835"/>
                <a:gd name="connsiteY1" fmla="*/ 59102 h 5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5" h="59101">
                  <a:moveTo>
                    <a:pt x="0" y="0"/>
                  </a:moveTo>
                  <a:cubicBezTo>
                    <a:pt x="13780" y="21028"/>
                    <a:pt x="29471" y="40861"/>
                    <a:pt x="46835" y="59102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8256413B-985B-4576-8CB1-C5BDA4F476CB}"/>
                </a:ext>
              </a:extLst>
            </p:cNvPr>
            <p:cNvSpPr/>
            <p:nvPr/>
          </p:nvSpPr>
          <p:spPr>
            <a:xfrm>
              <a:off x="7604919" y="2220207"/>
              <a:ext cx="44445" cy="54641"/>
            </a:xfrm>
            <a:custGeom>
              <a:avLst/>
              <a:gdLst>
                <a:gd name="connsiteX0" fmla="*/ 0 w 44445"/>
                <a:gd name="connsiteY0" fmla="*/ 0 h 54641"/>
                <a:gd name="connsiteX1" fmla="*/ 44446 w 44445"/>
                <a:gd name="connsiteY1" fmla="*/ 54641 h 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45" h="54641">
                  <a:moveTo>
                    <a:pt x="0" y="0"/>
                  </a:moveTo>
                  <a:cubicBezTo>
                    <a:pt x="14815" y="18240"/>
                    <a:pt x="29630" y="36401"/>
                    <a:pt x="44446" y="54641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BEF3937F-A7A9-4D68-9B7D-BF330AD04A6B}"/>
                </a:ext>
              </a:extLst>
            </p:cNvPr>
            <p:cNvSpPr/>
            <p:nvPr/>
          </p:nvSpPr>
          <p:spPr>
            <a:xfrm>
              <a:off x="7615353" y="2175841"/>
              <a:ext cx="36480" cy="49941"/>
            </a:xfrm>
            <a:custGeom>
              <a:avLst/>
              <a:gdLst>
                <a:gd name="connsiteX0" fmla="*/ 0 w 36480"/>
                <a:gd name="connsiteY0" fmla="*/ 0 h 49941"/>
                <a:gd name="connsiteX1" fmla="*/ 36481 w 36480"/>
                <a:gd name="connsiteY1" fmla="*/ 49941 h 4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480" h="49941">
                  <a:moveTo>
                    <a:pt x="0" y="0"/>
                  </a:moveTo>
                  <a:cubicBezTo>
                    <a:pt x="9638" y="18320"/>
                    <a:pt x="21984" y="35206"/>
                    <a:pt x="36481" y="49941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CAE54BF5-C08D-449C-9F3E-97704C0BDBBF}"/>
                </a:ext>
              </a:extLst>
            </p:cNvPr>
            <p:cNvSpPr/>
            <p:nvPr/>
          </p:nvSpPr>
          <p:spPr>
            <a:xfrm>
              <a:off x="7621247" y="2121838"/>
              <a:ext cx="43808" cy="52012"/>
            </a:xfrm>
            <a:custGeom>
              <a:avLst/>
              <a:gdLst>
                <a:gd name="connsiteX0" fmla="*/ 0 w 43808"/>
                <a:gd name="connsiteY0" fmla="*/ 0 h 52012"/>
                <a:gd name="connsiteX1" fmla="*/ 43808 w 43808"/>
                <a:gd name="connsiteY1" fmla="*/ 52012 h 5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08" h="52012">
                  <a:moveTo>
                    <a:pt x="0" y="0"/>
                  </a:moveTo>
                  <a:cubicBezTo>
                    <a:pt x="14576" y="17364"/>
                    <a:pt x="29153" y="34648"/>
                    <a:pt x="43808" y="52012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C8D9C37B-2BF2-421E-9A8B-C470ADBEF79B}"/>
                </a:ext>
              </a:extLst>
            </p:cNvPr>
            <p:cNvSpPr/>
            <p:nvPr/>
          </p:nvSpPr>
          <p:spPr>
            <a:xfrm>
              <a:off x="7627062" y="2060586"/>
              <a:ext cx="36480" cy="58065"/>
            </a:xfrm>
            <a:custGeom>
              <a:avLst/>
              <a:gdLst>
                <a:gd name="connsiteX0" fmla="*/ 0 w 36480"/>
                <a:gd name="connsiteY0" fmla="*/ 0 h 58065"/>
                <a:gd name="connsiteX1" fmla="*/ 36481 w 36480"/>
                <a:gd name="connsiteY1" fmla="*/ 58066 h 5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480" h="58065">
                  <a:moveTo>
                    <a:pt x="0" y="0"/>
                  </a:moveTo>
                  <a:cubicBezTo>
                    <a:pt x="10833" y="20152"/>
                    <a:pt x="23019" y="39587"/>
                    <a:pt x="36481" y="58066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97A2085-129E-4EAB-B5F2-C48D0783EF07}"/>
                </a:ext>
              </a:extLst>
            </p:cNvPr>
            <p:cNvSpPr/>
            <p:nvPr/>
          </p:nvSpPr>
          <p:spPr>
            <a:xfrm>
              <a:off x="7634071" y="2013989"/>
              <a:ext cx="38631" cy="51932"/>
            </a:xfrm>
            <a:custGeom>
              <a:avLst/>
              <a:gdLst>
                <a:gd name="connsiteX0" fmla="*/ 0 w 38631"/>
                <a:gd name="connsiteY0" fmla="*/ 0 h 51932"/>
                <a:gd name="connsiteX1" fmla="*/ 38631 w 38631"/>
                <a:gd name="connsiteY1" fmla="*/ 51933 h 5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31" h="51932">
                  <a:moveTo>
                    <a:pt x="0" y="0"/>
                  </a:moveTo>
                  <a:cubicBezTo>
                    <a:pt x="12904" y="17284"/>
                    <a:pt x="25728" y="34648"/>
                    <a:pt x="38631" y="51933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9F22ED33-D4EE-4F88-8504-56DB1521889D}"/>
                </a:ext>
              </a:extLst>
            </p:cNvPr>
            <p:cNvSpPr/>
            <p:nvPr/>
          </p:nvSpPr>
          <p:spPr>
            <a:xfrm>
              <a:off x="7639089" y="1952498"/>
              <a:ext cx="46357" cy="64278"/>
            </a:xfrm>
            <a:custGeom>
              <a:avLst/>
              <a:gdLst>
                <a:gd name="connsiteX0" fmla="*/ 0 w 46357"/>
                <a:gd name="connsiteY0" fmla="*/ 0 h 64278"/>
                <a:gd name="connsiteX1" fmla="*/ 46357 w 46357"/>
                <a:gd name="connsiteY1" fmla="*/ 64279 h 6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357" h="64278">
                  <a:moveTo>
                    <a:pt x="0" y="0"/>
                  </a:moveTo>
                  <a:cubicBezTo>
                    <a:pt x="12187" y="23577"/>
                    <a:pt x="27798" y="45322"/>
                    <a:pt x="46357" y="64279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9CB365AF-2050-477B-BF2B-21691F27528D}"/>
                </a:ext>
              </a:extLst>
            </p:cNvPr>
            <p:cNvSpPr/>
            <p:nvPr/>
          </p:nvSpPr>
          <p:spPr>
            <a:xfrm>
              <a:off x="7645700" y="1904946"/>
              <a:ext cx="46038" cy="60614"/>
            </a:xfrm>
            <a:custGeom>
              <a:avLst/>
              <a:gdLst>
                <a:gd name="connsiteX0" fmla="*/ 0 w 46038"/>
                <a:gd name="connsiteY0" fmla="*/ 0 h 60614"/>
                <a:gd name="connsiteX1" fmla="*/ 46039 w 46038"/>
                <a:gd name="connsiteY1" fmla="*/ 60615 h 60614"/>
                <a:gd name="connsiteX2" fmla="*/ 45481 w 46038"/>
                <a:gd name="connsiteY2" fmla="*/ 58146 h 6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038" h="60614">
                  <a:moveTo>
                    <a:pt x="0" y="0"/>
                  </a:moveTo>
                  <a:cubicBezTo>
                    <a:pt x="15452" y="20152"/>
                    <a:pt x="30745" y="40304"/>
                    <a:pt x="46039" y="60615"/>
                  </a:cubicBezTo>
                  <a:cubicBezTo>
                    <a:pt x="45879" y="59818"/>
                    <a:pt x="45640" y="59022"/>
                    <a:pt x="45481" y="58146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4CAD6A6E-5B44-433B-AB4D-E6BC5D9AA9C1}"/>
                </a:ext>
              </a:extLst>
            </p:cNvPr>
            <p:cNvSpPr/>
            <p:nvPr/>
          </p:nvSpPr>
          <p:spPr>
            <a:xfrm>
              <a:off x="7652152" y="1868864"/>
              <a:ext cx="38710" cy="46038"/>
            </a:xfrm>
            <a:custGeom>
              <a:avLst/>
              <a:gdLst>
                <a:gd name="connsiteX0" fmla="*/ 0 w 38710"/>
                <a:gd name="connsiteY0" fmla="*/ 0 h 46038"/>
                <a:gd name="connsiteX1" fmla="*/ 38711 w 38710"/>
                <a:gd name="connsiteY1" fmla="*/ 46039 h 46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710" h="46038">
                  <a:moveTo>
                    <a:pt x="0" y="0"/>
                  </a:moveTo>
                  <a:cubicBezTo>
                    <a:pt x="14656" y="13780"/>
                    <a:pt x="27639" y="29232"/>
                    <a:pt x="38711" y="46039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1" name="Graphic 4">
            <a:extLst>
              <a:ext uri="{FF2B5EF4-FFF2-40B4-BE49-F238E27FC236}">
                <a16:creationId xmlns:a16="http://schemas.microsoft.com/office/drawing/2014/main" id="{5C156411-5C08-4B9B-A988-7BB7C8FFC568}"/>
              </a:ext>
            </a:extLst>
          </p:cNvPr>
          <p:cNvGrpSpPr/>
          <p:nvPr/>
        </p:nvGrpSpPr>
        <p:grpSpPr>
          <a:xfrm>
            <a:off x="8101115" y="3278098"/>
            <a:ext cx="176158" cy="474954"/>
            <a:chOff x="6154662" y="4275297"/>
            <a:chExt cx="287604" cy="775432"/>
          </a:xfrm>
          <a:noFill/>
        </p:grpSpPr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C89C30CF-2058-48F4-A515-DA93E49E487A}"/>
                </a:ext>
              </a:extLst>
            </p:cNvPr>
            <p:cNvSpPr/>
            <p:nvPr/>
          </p:nvSpPr>
          <p:spPr>
            <a:xfrm>
              <a:off x="6156774" y="4605134"/>
              <a:ext cx="128318" cy="391965"/>
            </a:xfrm>
            <a:custGeom>
              <a:avLst/>
              <a:gdLst>
                <a:gd name="connsiteX0" fmla="*/ 0 w 128318"/>
                <a:gd name="connsiteY0" fmla="*/ 391966 h 391965"/>
                <a:gd name="connsiteX1" fmla="*/ 128319 w 128318"/>
                <a:gd name="connsiteY1" fmla="*/ 0 h 39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318" h="391965">
                  <a:moveTo>
                    <a:pt x="0" y="391966"/>
                  </a:moveTo>
                  <a:cubicBezTo>
                    <a:pt x="56393" y="234415"/>
                    <a:pt x="71925" y="157551"/>
                    <a:pt x="128319" y="0"/>
                  </a:cubicBezTo>
                </a:path>
              </a:pathLst>
            </a:custGeom>
            <a:noFill/>
            <a:ln w="19050" cap="rnd">
              <a:solidFill>
                <a:srgbClr val="F476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4D8247A-DD07-4198-BA35-35E0055B78C4}"/>
                </a:ext>
              </a:extLst>
            </p:cNvPr>
            <p:cNvSpPr/>
            <p:nvPr/>
          </p:nvSpPr>
          <p:spPr>
            <a:xfrm>
              <a:off x="6156774" y="4625685"/>
              <a:ext cx="187579" cy="394677"/>
            </a:xfrm>
            <a:custGeom>
              <a:avLst/>
              <a:gdLst>
                <a:gd name="connsiteX0" fmla="*/ 0 w 187579"/>
                <a:gd name="connsiteY0" fmla="*/ 371415 h 394677"/>
                <a:gd name="connsiteX1" fmla="*/ 23816 w 187579"/>
                <a:gd name="connsiteY1" fmla="*/ 393081 h 394677"/>
                <a:gd name="connsiteX2" fmla="*/ 60137 w 187579"/>
                <a:gd name="connsiteY2" fmla="*/ 387425 h 394677"/>
                <a:gd name="connsiteX3" fmla="*/ 187579 w 187579"/>
                <a:gd name="connsiteY3" fmla="*/ 0 h 39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579" h="394677">
                  <a:moveTo>
                    <a:pt x="0" y="371415"/>
                  </a:moveTo>
                  <a:cubicBezTo>
                    <a:pt x="4062" y="382248"/>
                    <a:pt x="12904" y="389018"/>
                    <a:pt x="23816" y="393081"/>
                  </a:cubicBezTo>
                  <a:cubicBezTo>
                    <a:pt x="34648" y="397063"/>
                    <a:pt x="49941" y="393001"/>
                    <a:pt x="60137" y="387425"/>
                  </a:cubicBezTo>
                  <a:cubicBezTo>
                    <a:pt x="116530" y="229874"/>
                    <a:pt x="131186" y="157551"/>
                    <a:pt x="187579" y="0"/>
                  </a:cubicBezTo>
                </a:path>
              </a:pathLst>
            </a:custGeom>
            <a:noFill/>
            <a:ln w="19050" cap="rnd">
              <a:solidFill>
                <a:srgbClr val="F476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13E9AAF9-54DD-4205-9B69-25A3B2C245CE}"/>
                </a:ext>
              </a:extLst>
            </p:cNvPr>
            <p:cNvSpPr/>
            <p:nvPr/>
          </p:nvSpPr>
          <p:spPr>
            <a:xfrm>
              <a:off x="6154662" y="4997817"/>
              <a:ext cx="58027" cy="52912"/>
            </a:xfrm>
            <a:custGeom>
              <a:avLst/>
              <a:gdLst>
                <a:gd name="connsiteX0" fmla="*/ 2829 w 58027"/>
                <a:gd name="connsiteY0" fmla="*/ 0 h 52912"/>
                <a:gd name="connsiteX1" fmla="*/ 3864 w 58027"/>
                <a:gd name="connsiteY1" fmla="*/ 35843 h 52912"/>
                <a:gd name="connsiteX2" fmla="*/ 33654 w 58027"/>
                <a:gd name="connsiteY2" fmla="*/ 52490 h 52912"/>
                <a:gd name="connsiteX3" fmla="*/ 51655 w 58027"/>
                <a:gd name="connsiteY3" fmla="*/ 39109 h 52912"/>
                <a:gd name="connsiteX4" fmla="*/ 58027 w 58027"/>
                <a:gd name="connsiteY4" fmla="*/ 17125 h 5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27" h="52912">
                  <a:moveTo>
                    <a:pt x="2829" y="0"/>
                  </a:moveTo>
                  <a:cubicBezTo>
                    <a:pt x="-756" y="11709"/>
                    <a:pt x="-1472" y="24851"/>
                    <a:pt x="3864" y="35843"/>
                  </a:cubicBezTo>
                  <a:cubicBezTo>
                    <a:pt x="9201" y="46835"/>
                    <a:pt x="21626" y="54880"/>
                    <a:pt x="33654" y="52490"/>
                  </a:cubicBezTo>
                  <a:cubicBezTo>
                    <a:pt x="41221" y="50977"/>
                    <a:pt x="47673" y="45640"/>
                    <a:pt x="51655" y="39109"/>
                  </a:cubicBezTo>
                  <a:cubicBezTo>
                    <a:pt x="55638" y="32497"/>
                    <a:pt x="57470" y="24851"/>
                    <a:pt x="58027" y="17125"/>
                  </a:cubicBezTo>
                </a:path>
              </a:pathLst>
            </a:custGeom>
            <a:noFill/>
            <a:ln w="19050" cap="rnd">
              <a:solidFill>
                <a:srgbClr val="F476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942A180B-3146-4507-8392-86E07BFA0A2B}"/>
                </a:ext>
              </a:extLst>
            </p:cNvPr>
            <p:cNvSpPr/>
            <p:nvPr/>
          </p:nvSpPr>
          <p:spPr>
            <a:xfrm>
              <a:off x="6276012" y="4593585"/>
              <a:ext cx="74235" cy="25249"/>
            </a:xfrm>
            <a:custGeom>
              <a:avLst/>
              <a:gdLst>
                <a:gd name="connsiteX0" fmla="*/ 0 w 74235"/>
                <a:gd name="connsiteY0" fmla="*/ 0 h 25249"/>
                <a:gd name="connsiteX1" fmla="*/ 74235 w 74235"/>
                <a:gd name="connsiteY1" fmla="*/ 25249 h 2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35" h="25249">
                  <a:moveTo>
                    <a:pt x="0" y="0"/>
                  </a:moveTo>
                  <a:cubicBezTo>
                    <a:pt x="21028" y="16328"/>
                    <a:pt x="47631" y="25329"/>
                    <a:pt x="74235" y="25249"/>
                  </a:cubicBezTo>
                </a:path>
              </a:pathLst>
            </a:custGeom>
            <a:noFill/>
            <a:ln w="19050" cap="rnd">
              <a:solidFill>
                <a:srgbClr val="F476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D741BB41-09E2-4B6F-B931-322BBF0525A0}"/>
                </a:ext>
              </a:extLst>
            </p:cNvPr>
            <p:cNvSpPr/>
            <p:nvPr/>
          </p:nvSpPr>
          <p:spPr>
            <a:xfrm>
              <a:off x="6273782" y="4289157"/>
              <a:ext cx="95263" cy="302994"/>
            </a:xfrm>
            <a:custGeom>
              <a:avLst/>
              <a:gdLst>
                <a:gd name="connsiteX0" fmla="*/ 0 w 95263"/>
                <a:gd name="connsiteY0" fmla="*/ 302995 h 302994"/>
                <a:gd name="connsiteX1" fmla="*/ 95263 w 95263"/>
                <a:gd name="connsiteY1" fmla="*/ 0 h 30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63" h="302994">
                  <a:moveTo>
                    <a:pt x="0" y="302995"/>
                  </a:moveTo>
                  <a:cubicBezTo>
                    <a:pt x="24692" y="231467"/>
                    <a:pt x="77182" y="73439"/>
                    <a:pt x="95263" y="0"/>
                  </a:cubicBezTo>
                </a:path>
              </a:pathLst>
            </a:custGeom>
            <a:noFill/>
            <a:ln w="19050" cap="rnd">
              <a:solidFill>
                <a:srgbClr val="F476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0846FA06-81F8-4D2C-8400-4B6F857BDF40}"/>
                </a:ext>
              </a:extLst>
            </p:cNvPr>
            <p:cNvSpPr/>
            <p:nvPr/>
          </p:nvSpPr>
          <p:spPr>
            <a:xfrm>
              <a:off x="6350247" y="4312415"/>
              <a:ext cx="91838" cy="306419"/>
            </a:xfrm>
            <a:custGeom>
              <a:avLst/>
              <a:gdLst>
                <a:gd name="connsiteX0" fmla="*/ 0 w 91838"/>
                <a:gd name="connsiteY0" fmla="*/ 306420 h 306419"/>
                <a:gd name="connsiteX1" fmla="*/ 91838 w 91838"/>
                <a:gd name="connsiteY1" fmla="*/ 0 h 3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838" h="306419">
                  <a:moveTo>
                    <a:pt x="0" y="306420"/>
                  </a:moveTo>
                  <a:cubicBezTo>
                    <a:pt x="24692" y="234893"/>
                    <a:pt x="73757" y="73439"/>
                    <a:pt x="91838" y="0"/>
                  </a:cubicBezTo>
                </a:path>
              </a:pathLst>
            </a:custGeom>
            <a:noFill/>
            <a:ln w="19050" cap="rnd">
              <a:solidFill>
                <a:srgbClr val="F476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21A5E24-09FD-41BC-99B5-8CAF9BA21E91}"/>
                </a:ext>
              </a:extLst>
            </p:cNvPr>
            <p:cNvSpPr/>
            <p:nvPr/>
          </p:nvSpPr>
          <p:spPr>
            <a:xfrm>
              <a:off x="6368395" y="4275297"/>
              <a:ext cx="73871" cy="45663"/>
            </a:xfrm>
            <a:custGeom>
              <a:avLst/>
              <a:gdLst>
                <a:gd name="connsiteX0" fmla="*/ 28608 w 73871"/>
                <a:gd name="connsiteY0" fmla="*/ 39109 h 45663"/>
                <a:gd name="connsiteX1" fmla="*/ 61424 w 73871"/>
                <a:gd name="connsiteY1" fmla="*/ 45322 h 45663"/>
                <a:gd name="connsiteX2" fmla="*/ 73691 w 73871"/>
                <a:gd name="connsiteY2" fmla="*/ 37117 h 45663"/>
                <a:gd name="connsiteX3" fmla="*/ 69549 w 73871"/>
                <a:gd name="connsiteY3" fmla="*/ 26205 h 45663"/>
                <a:gd name="connsiteX4" fmla="*/ 26617 w 73871"/>
                <a:gd name="connsiteY4" fmla="*/ 876 h 45663"/>
                <a:gd name="connsiteX5" fmla="*/ 1208 w 73871"/>
                <a:gd name="connsiteY5" fmla="*/ 8443 h 45663"/>
                <a:gd name="connsiteX6" fmla="*/ 28608 w 73871"/>
                <a:gd name="connsiteY6" fmla="*/ 39109 h 4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71" h="45663">
                  <a:moveTo>
                    <a:pt x="28608" y="39109"/>
                  </a:moveTo>
                  <a:cubicBezTo>
                    <a:pt x="38803" y="43888"/>
                    <a:pt x="50194" y="46676"/>
                    <a:pt x="61424" y="45322"/>
                  </a:cubicBezTo>
                  <a:cubicBezTo>
                    <a:pt x="66602" y="44684"/>
                    <a:pt x="72576" y="42295"/>
                    <a:pt x="73691" y="37117"/>
                  </a:cubicBezTo>
                  <a:cubicBezTo>
                    <a:pt x="74567" y="33215"/>
                    <a:pt x="72098" y="29312"/>
                    <a:pt x="69549" y="26205"/>
                  </a:cubicBezTo>
                  <a:cubicBezTo>
                    <a:pt x="58796" y="13063"/>
                    <a:pt x="43264" y="3903"/>
                    <a:pt x="26617" y="876"/>
                  </a:cubicBezTo>
                  <a:cubicBezTo>
                    <a:pt x="17935" y="-717"/>
                    <a:pt x="5350" y="-1115"/>
                    <a:pt x="1208" y="8443"/>
                  </a:cubicBezTo>
                  <a:cubicBezTo>
                    <a:pt x="-5563" y="23896"/>
                    <a:pt x="17855" y="34091"/>
                    <a:pt x="28608" y="39109"/>
                  </a:cubicBezTo>
                  <a:close/>
                </a:path>
              </a:pathLst>
            </a:custGeom>
            <a:noFill/>
            <a:ln w="19050" cap="rnd">
              <a:solidFill>
                <a:srgbClr val="F476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735281D7-367B-4252-AFA0-226C23B029CB}"/>
                </a:ext>
              </a:extLst>
            </p:cNvPr>
            <p:cNvSpPr/>
            <p:nvPr/>
          </p:nvSpPr>
          <p:spPr>
            <a:xfrm>
              <a:off x="6248851" y="4308287"/>
              <a:ext cx="111990" cy="272235"/>
            </a:xfrm>
            <a:custGeom>
              <a:avLst/>
              <a:gdLst>
                <a:gd name="connsiteX0" fmla="*/ 111990 w 111990"/>
                <a:gd name="connsiteY0" fmla="*/ 384 h 272235"/>
                <a:gd name="connsiteX1" fmla="*/ 88811 w 111990"/>
                <a:gd name="connsiteY1" fmla="*/ 10500 h 272235"/>
                <a:gd name="connsiteX2" fmla="*/ 77979 w 111990"/>
                <a:gd name="connsiteY2" fmla="*/ 34634 h 272235"/>
                <a:gd name="connsiteX3" fmla="*/ 0 w 111990"/>
                <a:gd name="connsiteY3" fmla="*/ 272235 h 27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990" h="272235">
                  <a:moveTo>
                    <a:pt x="111990" y="384"/>
                  </a:moveTo>
                  <a:cubicBezTo>
                    <a:pt x="103308" y="-1448"/>
                    <a:pt x="94307" y="3491"/>
                    <a:pt x="88811" y="10500"/>
                  </a:cubicBezTo>
                  <a:cubicBezTo>
                    <a:pt x="83315" y="17430"/>
                    <a:pt x="80607" y="26191"/>
                    <a:pt x="77979" y="34634"/>
                  </a:cubicBezTo>
                  <a:cubicBezTo>
                    <a:pt x="61571" y="87921"/>
                    <a:pt x="16408" y="218948"/>
                    <a:pt x="0" y="272235"/>
                  </a:cubicBezTo>
                </a:path>
              </a:pathLst>
            </a:custGeom>
            <a:noFill/>
            <a:ln w="19050" cap="rnd">
              <a:solidFill>
                <a:srgbClr val="F476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0A0C270-A608-460C-8F57-55B7388FAF47}"/>
                </a:ext>
              </a:extLst>
            </p:cNvPr>
            <p:cNvSpPr/>
            <p:nvPr/>
          </p:nvSpPr>
          <p:spPr>
            <a:xfrm>
              <a:off x="6207910" y="4620906"/>
              <a:ext cx="111113" cy="346086"/>
            </a:xfrm>
            <a:custGeom>
              <a:avLst/>
              <a:gdLst>
                <a:gd name="connsiteX0" fmla="*/ 0 w 111113"/>
                <a:gd name="connsiteY0" fmla="*/ 346086 h 346086"/>
                <a:gd name="connsiteX1" fmla="*/ 111114 w 111113"/>
                <a:gd name="connsiteY1" fmla="*/ 0 h 3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113" h="346086">
                  <a:moveTo>
                    <a:pt x="0" y="346086"/>
                  </a:moveTo>
                  <a:lnTo>
                    <a:pt x="111114" y="0"/>
                  </a:lnTo>
                </a:path>
              </a:pathLst>
            </a:custGeom>
            <a:ln w="19050" cap="rnd">
              <a:solidFill>
                <a:srgbClr val="F476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6AFEE12B-1FCD-4FF9-BAA4-6F74BFA9C315}"/>
                </a:ext>
              </a:extLst>
            </p:cNvPr>
            <p:cNvSpPr/>
            <p:nvPr/>
          </p:nvSpPr>
          <p:spPr>
            <a:xfrm>
              <a:off x="6328104" y="4359808"/>
              <a:ext cx="74553" cy="232104"/>
            </a:xfrm>
            <a:custGeom>
              <a:avLst/>
              <a:gdLst>
                <a:gd name="connsiteX0" fmla="*/ 0 w 74553"/>
                <a:gd name="connsiteY0" fmla="*/ 232105 h 232104"/>
                <a:gd name="connsiteX1" fmla="*/ 74554 w 74553"/>
                <a:gd name="connsiteY1" fmla="*/ 0 h 23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553" h="232104">
                  <a:moveTo>
                    <a:pt x="0" y="232105"/>
                  </a:moveTo>
                  <a:cubicBezTo>
                    <a:pt x="22780" y="154126"/>
                    <a:pt x="47631" y="76705"/>
                    <a:pt x="74554" y="0"/>
                  </a:cubicBezTo>
                </a:path>
              </a:pathLst>
            </a:custGeom>
            <a:noFill/>
            <a:ln w="19050" cap="rnd">
              <a:solidFill>
                <a:srgbClr val="F476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2" name="Graphic 4">
            <a:extLst>
              <a:ext uri="{FF2B5EF4-FFF2-40B4-BE49-F238E27FC236}">
                <a16:creationId xmlns:a16="http://schemas.microsoft.com/office/drawing/2014/main" id="{BDBBE2EF-9940-4679-9BD2-026DB1CFD90F}"/>
              </a:ext>
            </a:extLst>
          </p:cNvPr>
          <p:cNvGrpSpPr/>
          <p:nvPr/>
        </p:nvGrpSpPr>
        <p:grpSpPr>
          <a:xfrm>
            <a:off x="9313902" y="1386174"/>
            <a:ext cx="366636" cy="360702"/>
            <a:chOff x="8134714" y="1186455"/>
            <a:chExt cx="598586" cy="588898"/>
          </a:xfrm>
          <a:noFill/>
        </p:grpSpPr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C33897EA-42E9-43D3-88D8-A059F55A1404}"/>
                </a:ext>
              </a:extLst>
            </p:cNvPr>
            <p:cNvSpPr/>
            <p:nvPr/>
          </p:nvSpPr>
          <p:spPr>
            <a:xfrm>
              <a:off x="8134714" y="1186455"/>
              <a:ext cx="598586" cy="588898"/>
            </a:xfrm>
            <a:custGeom>
              <a:avLst/>
              <a:gdLst>
                <a:gd name="connsiteX0" fmla="*/ 62255 w 598586"/>
                <a:gd name="connsiteY0" fmla="*/ 435251 h 588898"/>
                <a:gd name="connsiteX1" fmla="*/ 1083 w 598586"/>
                <a:gd name="connsiteY1" fmla="*/ 182357 h 588898"/>
                <a:gd name="connsiteX2" fmla="*/ 215664 w 598586"/>
                <a:gd name="connsiteY2" fmla="*/ 59375 h 588898"/>
                <a:gd name="connsiteX3" fmla="*/ 387552 w 598586"/>
                <a:gd name="connsiteY3" fmla="*/ 17797 h 588898"/>
                <a:gd name="connsiteX4" fmla="*/ 489347 w 598586"/>
                <a:gd name="connsiteY4" fmla="*/ 2663 h 588898"/>
                <a:gd name="connsiteX5" fmla="*/ 551395 w 598586"/>
                <a:gd name="connsiteY5" fmla="*/ 117361 h 588898"/>
                <a:gd name="connsiteX6" fmla="*/ 591141 w 598586"/>
                <a:gd name="connsiteY6" fmla="*/ 281762 h 588898"/>
                <a:gd name="connsiteX7" fmla="*/ 596080 w 598586"/>
                <a:gd name="connsiteY7" fmla="*/ 341102 h 588898"/>
                <a:gd name="connsiteX8" fmla="*/ 457406 w 598586"/>
                <a:gd name="connsiteY8" fmla="*/ 408966 h 588898"/>
                <a:gd name="connsiteX9" fmla="*/ 289820 w 598586"/>
                <a:gd name="connsiteY9" fmla="*/ 465279 h 588898"/>
                <a:gd name="connsiteX10" fmla="*/ 177989 w 598586"/>
                <a:gd name="connsiteY10" fmla="*/ 588898 h 588898"/>
                <a:gd name="connsiteX11" fmla="*/ 175440 w 598586"/>
                <a:gd name="connsiteY11" fmla="*/ 501361 h 588898"/>
                <a:gd name="connsiteX12" fmla="*/ 62255 w 598586"/>
                <a:gd name="connsiteY12" fmla="*/ 435251 h 58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586" h="588898">
                  <a:moveTo>
                    <a:pt x="62255" y="435251"/>
                  </a:moveTo>
                  <a:cubicBezTo>
                    <a:pt x="42023" y="351696"/>
                    <a:pt x="14623" y="267186"/>
                    <a:pt x="1083" y="182357"/>
                  </a:cubicBezTo>
                  <a:cubicBezTo>
                    <a:pt x="-14848" y="82713"/>
                    <a:pt x="149234" y="75464"/>
                    <a:pt x="215664" y="59375"/>
                  </a:cubicBezTo>
                  <a:cubicBezTo>
                    <a:pt x="272933" y="45515"/>
                    <a:pt x="330282" y="31656"/>
                    <a:pt x="387552" y="17797"/>
                  </a:cubicBezTo>
                  <a:cubicBezTo>
                    <a:pt x="417262" y="10628"/>
                    <a:pt x="458601" y="-6577"/>
                    <a:pt x="489347" y="2663"/>
                  </a:cubicBezTo>
                  <a:cubicBezTo>
                    <a:pt x="537536" y="17159"/>
                    <a:pt x="541439" y="76022"/>
                    <a:pt x="551395" y="117361"/>
                  </a:cubicBezTo>
                  <a:cubicBezTo>
                    <a:pt x="564618" y="172161"/>
                    <a:pt x="577919" y="226962"/>
                    <a:pt x="591141" y="281762"/>
                  </a:cubicBezTo>
                  <a:cubicBezTo>
                    <a:pt x="595921" y="301436"/>
                    <a:pt x="602133" y="320871"/>
                    <a:pt x="596080" y="341102"/>
                  </a:cubicBezTo>
                  <a:cubicBezTo>
                    <a:pt x="579512" y="396221"/>
                    <a:pt x="503684" y="397735"/>
                    <a:pt x="457406" y="408966"/>
                  </a:cubicBezTo>
                  <a:cubicBezTo>
                    <a:pt x="407544" y="420993"/>
                    <a:pt x="325822" y="425214"/>
                    <a:pt x="289820" y="465279"/>
                  </a:cubicBezTo>
                  <a:cubicBezTo>
                    <a:pt x="248401" y="511318"/>
                    <a:pt x="246648" y="568906"/>
                    <a:pt x="177989" y="588898"/>
                  </a:cubicBezTo>
                  <a:cubicBezTo>
                    <a:pt x="210725" y="579340"/>
                    <a:pt x="193919" y="515699"/>
                    <a:pt x="175440" y="501361"/>
                  </a:cubicBezTo>
                  <a:cubicBezTo>
                    <a:pt x="136968" y="471412"/>
                    <a:pt x="77787" y="499529"/>
                    <a:pt x="62255" y="435251"/>
                  </a:cubicBezTo>
                  <a:close/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E074083A-491A-40AE-A13B-A3ABCB844BEE}"/>
                </a:ext>
              </a:extLst>
            </p:cNvPr>
            <p:cNvSpPr/>
            <p:nvPr/>
          </p:nvSpPr>
          <p:spPr>
            <a:xfrm>
              <a:off x="8337891" y="1304738"/>
              <a:ext cx="185363" cy="230470"/>
            </a:xfrm>
            <a:custGeom>
              <a:avLst/>
              <a:gdLst>
                <a:gd name="connsiteX0" fmla="*/ 146540 w 185363"/>
                <a:gd name="connsiteY0" fmla="*/ 18035 h 230470"/>
                <a:gd name="connsiteX1" fmla="*/ 4283 w 185363"/>
                <a:gd name="connsiteY1" fmla="*/ 54914 h 230470"/>
                <a:gd name="connsiteX2" fmla="*/ 21886 w 185363"/>
                <a:gd name="connsiteY2" fmla="*/ 122379 h 230470"/>
                <a:gd name="connsiteX3" fmla="*/ 97395 w 185363"/>
                <a:gd name="connsiteY3" fmla="*/ 109157 h 230470"/>
                <a:gd name="connsiteX4" fmla="*/ 174498 w 185363"/>
                <a:gd name="connsiteY4" fmla="*/ 113617 h 230470"/>
                <a:gd name="connsiteX5" fmla="*/ 172746 w 185363"/>
                <a:gd name="connsiteY5" fmla="*/ 185782 h 230470"/>
                <a:gd name="connsiteX6" fmla="*/ 31683 w 185363"/>
                <a:gd name="connsiteY6" fmla="*/ 195977 h 23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363" h="230470">
                  <a:moveTo>
                    <a:pt x="146540" y="18035"/>
                  </a:moveTo>
                  <a:cubicBezTo>
                    <a:pt x="103130" y="-13666"/>
                    <a:pt x="27222" y="-4904"/>
                    <a:pt x="4283" y="54914"/>
                  </a:cubicBezTo>
                  <a:cubicBezTo>
                    <a:pt x="-4638" y="78172"/>
                    <a:pt x="-18" y="107962"/>
                    <a:pt x="21886" y="122379"/>
                  </a:cubicBezTo>
                  <a:cubicBezTo>
                    <a:pt x="47215" y="139106"/>
                    <a:pt x="74615" y="121423"/>
                    <a:pt x="97395" y="109157"/>
                  </a:cubicBezTo>
                  <a:cubicBezTo>
                    <a:pt x="123043" y="95297"/>
                    <a:pt x="153789" y="86934"/>
                    <a:pt x="174498" y="113617"/>
                  </a:cubicBezTo>
                  <a:cubicBezTo>
                    <a:pt x="191066" y="134884"/>
                    <a:pt x="187242" y="164594"/>
                    <a:pt x="172746" y="185782"/>
                  </a:cubicBezTo>
                  <a:cubicBezTo>
                    <a:pt x="145584" y="225528"/>
                    <a:pt x="54304" y="257627"/>
                    <a:pt x="31683" y="195977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D99DE7DD-8952-40E0-A71D-89E293BE7988}"/>
                </a:ext>
              </a:extLst>
            </p:cNvPr>
            <p:cNvSpPr/>
            <p:nvPr/>
          </p:nvSpPr>
          <p:spPr>
            <a:xfrm>
              <a:off x="8397293" y="1286372"/>
              <a:ext cx="63800" cy="263726"/>
            </a:xfrm>
            <a:custGeom>
              <a:avLst/>
              <a:gdLst>
                <a:gd name="connsiteX0" fmla="*/ 0 w 63800"/>
                <a:gd name="connsiteY0" fmla="*/ 0 h 263726"/>
                <a:gd name="connsiteX1" fmla="*/ 63801 w 63800"/>
                <a:gd name="connsiteY1" fmla="*/ 263726 h 26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800" h="263726">
                  <a:moveTo>
                    <a:pt x="0" y="0"/>
                  </a:moveTo>
                  <a:cubicBezTo>
                    <a:pt x="21267" y="87935"/>
                    <a:pt x="42534" y="175791"/>
                    <a:pt x="63801" y="263726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6" name="Graphic 4">
            <a:extLst>
              <a:ext uri="{FF2B5EF4-FFF2-40B4-BE49-F238E27FC236}">
                <a16:creationId xmlns:a16="http://schemas.microsoft.com/office/drawing/2014/main" id="{1C8BB2BF-3FB3-477B-A57D-F3946C9AFB88}"/>
              </a:ext>
            </a:extLst>
          </p:cNvPr>
          <p:cNvGrpSpPr/>
          <p:nvPr/>
        </p:nvGrpSpPr>
        <p:grpSpPr>
          <a:xfrm>
            <a:off x="8592473" y="2375105"/>
            <a:ext cx="677004" cy="522797"/>
            <a:chOff x="6956876" y="2801029"/>
            <a:chExt cx="1105308" cy="853543"/>
          </a:xfrm>
          <a:noFill/>
        </p:grpSpPr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78A65319-4A17-426D-8B63-7DBF02C95CE6}"/>
                </a:ext>
              </a:extLst>
            </p:cNvPr>
            <p:cNvSpPr/>
            <p:nvPr/>
          </p:nvSpPr>
          <p:spPr>
            <a:xfrm>
              <a:off x="7084648" y="2824059"/>
              <a:ext cx="977537" cy="815366"/>
            </a:xfrm>
            <a:custGeom>
              <a:avLst/>
              <a:gdLst>
                <a:gd name="connsiteX0" fmla="*/ 452487 w 977537"/>
                <a:gd name="connsiteY0" fmla="*/ 755243 h 815366"/>
                <a:gd name="connsiteX1" fmla="*/ 41644 w 977537"/>
                <a:gd name="connsiteY1" fmla="*/ 689929 h 815366"/>
                <a:gd name="connsiteX2" fmla="*/ 624 w 977537"/>
                <a:gd name="connsiteY2" fmla="*/ 633376 h 815366"/>
                <a:gd name="connsiteX3" fmla="*/ 94692 w 977537"/>
                <a:gd name="connsiteY3" fmla="*/ 41644 h 815366"/>
                <a:gd name="connsiteX4" fmla="*/ 151245 w 977537"/>
                <a:gd name="connsiteY4" fmla="*/ 624 h 815366"/>
                <a:gd name="connsiteX5" fmla="*/ 935893 w 977537"/>
                <a:gd name="connsiteY5" fmla="*/ 125438 h 815366"/>
                <a:gd name="connsiteX6" fmla="*/ 976913 w 977537"/>
                <a:gd name="connsiteY6" fmla="*/ 181990 h 815366"/>
                <a:gd name="connsiteX7" fmla="*/ 882845 w 977537"/>
                <a:gd name="connsiteY7" fmla="*/ 773722 h 815366"/>
                <a:gd name="connsiteX8" fmla="*/ 826292 w 977537"/>
                <a:gd name="connsiteY8" fmla="*/ 814743 h 815366"/>
                <a:gd name="connsiteX9" fmla="*/ 720993 w 977537"/>
                <a:gd name="connsiteY9" fmla="*/ 798016 h 81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7537" h="815366">
                  <a:moveTo>
                    <a:pt x="452487" y="755243"/>
                  </a:moveTo>
                  <a:cubicBezTo>
                    <a:pt x="250331" y="723063"/>
                    <a:pt x="41644" y="689929"/>
                    <a:pt x="41644" y="689929"/>
                  </a:cubicBezTo>
                  <a:cubicBezTo>
                    <a:pt x="14722" y="685627"/>
                    <a:pt x="-3677" y="660298"/>
                    <a:pt x="624" y="633376"/>
                  </a:cubicBezTo>
                  <a:lnTo>
                    <a:pt x="94692" y="41644"/>
                  </a:lnTo>
                  <a:cubicBezTo>
                    <a:pt x="98993" y="14722"/>
                    <a:pt x="124323" y="-3677"/>
                    <a:pt x="151245" y="624"/>
                  </a:cubicBezTo>
                  <a:lnTo>
                    <a:pt x="935893" y="125438"/>
                  </a:lnTo>
                  <a:cubicBezTo>
                    <a:pt x="962815" y="129739"/>
                    <a:pt x="981214" y="155068"/>
                    <a:pt x="976913" y="181990"/>
                  </a:cubicBezTo>
                  <a:lnTo>
                    <a:pt x="882845" y="773722"/>
                  </a:lnTo>
                  <a:cubicBezTo>
                    <a:pt x="878543" y="800644"/>
                    <a:pt x="853214" y="819044"/>
                    <a:pt x="826292" y="814743"/>
                  </a:cubicBezTo>
                  <a:cubicBezTo>
                    <a:pt x="826292" y="814743"/>
                    <a:pt x="784873" y="808132"/>
                    <a:pt x="720993" y="798016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3A4D505C-5C14-48A5-8F7B-F677F831EF87}"/>
                </a:ext>
              </a:extLst>
            </p:cNvPr>
            <p:cNvSpPr/>
            <p:nvPr/>
          </p:nvSpPr>
          <p:spPr>
            <a:xfrm>
              <a:off x="7002593" y="2945036"/>
              <a:ext cx="88174" cy="590536"/>
            </a:xfrm>
            <a:custGeom>
              <a:avLst/>
              <a:gdLst>
                <a:gd name="connsiteX0" fmla="*/ 23896 w 88174"/>
                <a:gd name="connsiteY0" fmla="*/ 0 h 590536"/>
                <a:gd name="connsiteX1" fmla="*/ 1 w 88174"/>
                <a:gd name="connsiteY1" fmla="*/ 53606 h 590536"/>
                <a:gd name="connsiteX2" fmla="*/ 11391 w 88174"/>
                <a:gd name="connsiteY2" fmla="*/ 113344 h 590536"/>
                <a:gd name="connsiteX3" fmla="*/ 65395 w 88174"/>
                <a:gd name="connsiteY3" fmla="*/ 526895 h 590536"/>
                <a:gd name="connsiteX4" fmla="*/ 88175 w 88174"/>
                <a:gd name="connsiteY4" fmla="*/ 590537 h 59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74" h="590536">
                  <a:moveTo>
                    <a:pt x="23896" y="0"/>
                  </a:moveTo>
                  <a:cubicBezTo>
                    <a:pt x="7249" y="11629"/>
                    <a:pt x="-79" y="33295"/>
                    <a:pt x="1" y="53606"/>
                  </a:cubicBezTo>
                  <a:cubicBezTo>
                    <a:pt x="1" y="73917"/>
                    <a:pt x="6213" y="93670"/>
                    <a:pt x="11391" y="113344"/>
                  </a:cubicBezTo>
                  <a:cubicBezTo>
                    <a:pt x="46915" y="247955"/>
                    <a:pt x="37278" y="390611"/>
                    <a:pt x="65395" y="526895"/>
                  </a:cubicBezTo>
                  <a:cubicBezTo>
                    <a:pt x="69935" y="549118"/>
                    <a:pt x="75749" y="571580"/>
                    <a:pt x="88175" y="590537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C4FF048D-0A30-467A-ABDA-E38E9644DC37}"/>
                </a:ext>
              </a:extLst>
            </p:cNvPr>
            <p:cNvSpPr/>
            <p:nvPr/>
          </p:nvSpPr>
          <p:spPr>
            <a:xfrm>
              <a:off x="7054845" y="2918752"/>
              <a:ext cx="106653" cy="18558"/>
            </a:xfrm>
            <a:custGeom>
              <a:avLst/>
              <a:gdLst>
                <a:gd name="connsiteX0" fmla="*/ 0 w 106653"/>
                <a:gd name="connsiteY0" fmla="*/ 18559 h 18558"/>
                <a:gd name="connsiteX1" fmla="*/ 106653 w 106653"/>
                <a:gd name="connsiteY1" fmla="*/ 0 h 1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653" h="18558">
                  <a:moveTo>
                    <a:pt x="0" y="18559"/>
                  </a:moveTo>
                  <a:cubicBezTo>
                    <a:pt x="34171" y="6452"/>
                    <a:pt x="70412" y="159"/>
                    <a:pt x="106653" y="0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76A4645E-FF9E-4088-8669-C86F2DBAB8EA}"/>
                </a:ext>
              </a:extLst>
            </p:cNvPr>
            <p:cNvSpPr/>
            <p:nvPr/>
          </p:nvSpPr>
          <p:spPr>
            <a:xfrm>
              <a:off x="6956876" y="2879643"/>
              <a:ext cx="385272" cy="714232"/>
            </a:xfrm>
            <a:custGeom>
              <a:avLst/>
              <a:gdLst>
                <a:gd name="connsiteX0" fmla="*/ 385272 w 385272"/>
                <a:gd name="connsiteY0" fmla="*/ 681658 h 714232"/>
                <a:gd name="connsiteX1" fmla="*/ 130785 w 385272"/>
                <a:gd name="connsiteY1" fmla="*/ 713837 h 714232"/>
                <a:gd name="connsiteX2" fmla="*/ 75587 w 385272"/>
                <a:gd name="connsiteY2" fmla="*/ 671064 h 714232"/>
                <a:gd name="connsiteX3" fmla="*/ 396 w 385272"/>
                <a:gd name="connsiteY3" fmla="*/ 76705 h 714232"/>
                <a:gd name="connsiteX4" fmla="*/ 43168 w 385272"/>
                <a:gd name="connsiteY4" fmla="*/ 21506 h 714232"/>
                <a:gd name="connsiteX5" fmla="*/ 213065 w 385272"/>
                <a:gd name="connsiteY5" fmla="*/ 0 h 71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272" h="714232">
                  <a:moveTo>
                    <a:pt x="385272" y="681658"/>
                  </a:moveTo>
                  <a:cubicBezTo>
                    <a:pt x="244368" y="699500"/>
                    <a:pt x="130785" y="713837"/>
                    <a:pt x="130785" y="713837"/>
                  </a:cubicBezTo>
                  <a:cubicBezTo>
                    <a:pt x="103704" y="717262"/>
                    <a:pt x="79012" y="698066"/>
                    <a:pt x="75587" y="671064"/>
                  </a:cubicBezTo>
                  <a:lnTo>
                    <a:pt x="396" y="76705"/>
                  </a:lnTo>
                  <a:cubicBezTo>
                    <a:pt x="-3029" y="49623"/>
                    <a:pt x="16166" y="24931"/>
                    <a:pt x="43168" y="21506"/>
                  </a:cubicBezTo>
                  <a:cubicBezTo>
                    <a:pt x="43168" y="21506"/>
                    <a:pt x="113979" y="12585"/>
                    <a:pt x="213065" y="0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27E1EDDB-1C1B-4A48-A910-55591B30298D}"/>
                </a:ext>
              </a:extLst>
            </p:cNvPr>
            <p:cNvSpPr/>
            <p:nvPr/>
          </p:nvSpPr>
          <p:spPr>
            <a:xfrm>
              <a:off x="7415189" y="2801029"/>
              <a:ext cx="436172" cy="106093"/>
            </a:xfrm>
            <a:custGeom>
              <a:avLst/>
              <a:gdLst>
                <a:gd name="connsiteX0" fmla="*/ 0 w 436172"/>
                <a:gd name="connsiteY0" fmla="*/ 52249 h 106093"/>
                <a:gd name="connsiteX1" fmla="*/ 373008 w 436172"/>
                <a:gd name="connsiteY1" fmla="*/ 396 h 106093"/>
                <a:gd name="connsiteX2" fmla="*/ 428207 w 436172"/>
                <a:gd name="connsiteY2" fmla="*/ 43168 h 106093"/>
                <a:gd name="connsiteX3" fmla="*/ 436172 w 436172"/>
                <a:gd name="connsiteY3" fmla="*/ 106093 h 10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172" h="106093">
                  <a:moveTo>
                    <a:pt x="0" y="52249"/>
                  </a:moveTo>
                  <a:cubicBezTo>
                    <a:pt x="179376" y="29548"/>
                    <a:pt x="373008" y="396"/>
                    <a:pt x="373008" y="396"/>
                  </a:cubicBezTo>
                  <a:cubicBezTo>
                    <a:pt x="400090" y="-3029"/>
                    <a:pt x="424782" y="16167"/>
                    <a:pt x="428207" y="43168"/>
                  </a:cubicBezTo>
                  <a:cubicBezTo>
                    <a:pt x="428207" y="43168"/>
                    <a:pt x="431313" y="67383"/>
                    <a:pt x="436172" y="106093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9CEF73EC-0DA8-4FF9-B745-1DC5396E424B}"/>
                </a:ext>
              </a:extLst>
            </p:cNvPr>
            <p:cNvSpPr/>
            <p:nvPr/>
          </p:nvSpPr>
          <p:spPr>
            <a:xfrm>
              <a:off x="7221158" y="2878621"/>
              <a:ext cx="114140" cy="98197"/>
            </a:xfrm>
            <a:custGeom>
              <a:avLst/>
              <a:gdLst>
                <a:gd name="connsiteX0" fmla="*/ 0 w 114140"/>
                <a:gd name="connsiteY0" fmla="*/ 98197 h 98197"/>
                <a:gd name="connsiteX1" fmla="*/ 9001 w 114140"/>
                <a:gd name="connsiteY1" fmla="*/ 41644 h 98197"/>
                <a:gd name="connsiteX2" fmla="*/ 65553 w 114140"/>
                <a:gd name="connsiteY2" fmla="*/ 624 h 98197"/>
                <a:gd name="connsiteX3" fmla="*/ 114141 w 114140"/>
                <a:gd name="connsiteY3" fmla="*/ 8350 h 9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40" h="98197">
                  <a:moveTo>
                    <a:pt x="0" y="98197"/>
                  </a:moveTo>
                  <a:cubicBezTo>
                    <a:pt x="5496" y="63549"/>
                    <a:pt x="9001" y="41644"/>
                    <a:pt x="9001" y="41644"/>
                  </a:cubicBezTo>
                  <a:cubicBezTo>
                    <a:pt x="13302" y="14722"/>
                    <a:pt x="38631" y="-3677"/>
                    <a:pt x="65553" y="624"/>
                  </a:cubicBezTo>
                  <a:cubicBezTo>
                    <a:pt x="65553" y="624"/>
                    <a:pt x="83793" y="3491"/>
                    <a:pt x="114141" y="8350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C76DAE3B-3003-41B1-A72A-13A9F43CB80B}"/>
                </a:ext>
              </a:extLst>
            </p:cNvPr>
            <p:cNvSpPr/>
            <p:nvPr/>
          </p:nvSpPr>
          <p:spPr>
            <a:xfrm>
              <a:off x="7927269" y="3096215"/>
              <a:ext cx="60535" cy="380893"/>
            </a:xfrm>
            <a:custGeom>
              <a:avLst/>
              <a:gdLst>
                <a:gd name="connsiteX0" fmla="*/ 60535 w 60535"/>
                <a:gd name="connsiteY0" fmla="*/ 0 h 380893"/>
                <a:gd name="connsiteX1" fmla="*/ 0 w 60535"/>
                <a:gd name="connsiteY1" fmla="*/ 380894 h 380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535" h="380893">
                  <a:moveTo>
                    <a:pt x="60535" y="0"/>
                  </a:moveTo>
                  <a:cubicBezTo>
                    <a:pt x="45800" y="92475"/>
                    <a:pt x="15930" y="280692"/>
                    <a:pt x="0" y="380894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FE46ECA7-63E6-4917-BCD1-BAC81CED8D3F}"/>
                </a:ext>
              </a:extLst>
            </p:cNvPr>
            <p:cNvSpPr/>
            <p:nvPr/>
          </p:nvSpPr>
          <p:spPr>
            <a:xfrm>
              <a:off x="7897399" y="3518448"/>
              <a:ext cx="23178" cy="56632"/>
            </a:xfrm>
            <a:custGeom>
              <a:avLst/>
              <a:gdLst>
                <a:gd name="connsiteX0" fmla="*/ 23179 w 23178"/>
                <a:gd name="connsiteY0" fmla="*/ 0 h 56632"/>
                <a:gd name="connsiteX1" fmla="*/ 19276 w 23178"/>
                <a:gd name="connsiteY1" fmla="*/ 24772 h 56632"/>
                <a:gd name="connsiteX2" fmla="*/ 0 w 23178"/>
                <a:gd name="connsiteY2" fmla="*/ 56632 h 5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78" h="56632">
                  <a:moveTo>
                    <a:pt x="23179" y="0"/>
                  </a:moveTo>
                  <a:cubicBezTo>
                    <a:pt x="20710" y="15691"/>
                    <a:pt x="19276" y="24772"/>
                    <a:pt x="19276" y="24772"/>
                  </a:cubicBezTo>
                  <a:cubicBezTo>
                    <a:pt x="17205" y="37994"/>
                    <a:pt x="9956" y="49145"/>
                    <a:pt x="0" y="56632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591558D7-6DFE-4308-97AF-47FF0666C594}"/>
                </a:ext>
              </a:extLst>
            </p:cNvPr>
            <p:cNvSpPr/>
            <p:nvPr/>
          </p:nvSpPr>
          <p:spPr>
            <a:xfrm>
              <a:off x="7258036" y="3488499"/>
              <a:ext cx="321234" cy="51056"/>
            </a:xfrm>
            <a:custGeom>
              <a:avLst/>
              <a:gdLst>
                <a:gd name="connsiteX0" fmla="*/ 321234 w 321234"/>
                <a:gd name="connsiteY0" fmla="*/ 51057 h 51056"/>
                <a:gd name="connsiteX1" fmla="*/ 0 w 321234"/>
                <a:gd name="connsiteY1" fmla="*/ 0 h 51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234" h="51056">
                  <a:moveTo>
                    <a:pt x="321234" y="51057"/>
                  </a:moveTo>
                  <a:cubicBezTo>
                    <a:pt x="202872" y="32259"/>
                    <a:pt x="75271" y="11948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E636E16B-3DBD-4A80-99C3-148FE4292886}"/>
                </a:ext>
              </a:extLst>
            </p:cNvPr>
            <p:cNvSpPr/>
            <p:nvPr/>
          </p:nvSpPr>
          <p:spPr>
            <a:xfrm>
              <a:off x="7149803" y="3412352"/>
              <a:ext cx="75894" cy="70969"/>
            </a:xfrm>
            <a:custGeom>
              <a:avLst/>
              <a:gdLst>
                <a:gd name="connsiteX0" fmla="*/ 75894 w 75894"/>
                <a:gd name="connsiteY0" fmla="*/ 70970 h 70969"/>
                <a:gd name="connsiteX1" fmla="*/ 41644 w 75894"/>
                <a:gd name="connsiteY1" fmla="*/ 65553 h 70969"/>
                <a:gd name="connsiteX2" fmla="*/ 624 w 75894"/>
                <a:gd name="connsiteY2" fmla="*/ 9001 h 70969"/>
                <a:gd name="connsiteX3" fmla="*/ 2058 w 75894"/>
                <a:gd name="connsiteY3" fmla="*/ 0 h 70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94" h="70969">
                  <a:moveTo>
                    <a:pt x="75894" y="70970"/>
                  </a:moveTo>
                  <a:cubicBezTo>
                    <a:pt x="54229" y="67545"/>
                    <a:pt x="41644" y="65553"/>
                    <a:pt x="41644" y="65553"/>
                  </a:cubicBezTo>
                  <a:cubicBezTo>
                    <a:pt x="14722" y="61252"/>
                    <a:pt x="-3677" y="35923"/>
                    <a:pt x="624" y="9001"/>
                  </a:cubicBezTo>
                  <a:cubicBezTo>
                    <a:pt x="624" y="9001"/>
                    <a:pt x="1102" y="5815"/>
                    <a:pt x="2058" y="0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C692362-37E5-48B8-9243-F785448218A9}"/>
                </a:ext>
              </a:extLst>
            </p:cNvPr>
            <p:cNvSpPr/>
            <p:nvPr/>
          </p:nvSpPr>
          <p:spPr>
            <a:xfrm>
              <a:off x="7157675" y="3023254"/>
              <a:ext cx="56074" cy="352697"/>
            </a:xfrm>
            <a:custGeom>
              <a:avLst/>
              <a:gdLst>
                <a:gd name="connsiteX0" fmla="*/ 0 w 56074"/>
                <a:gd name="connsiteY0" fmla="*/ 352697 h 352697"/>
                <a:gd name="connsiteX1" fmla="*/ 56075 w 56074"/>
                <a:gd name="connsiteY1" fmla="*/ 0 h 35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074" h="352697">
                  <a:moveTo>
                    <a:pt x="0" y="352697"/>
                  </a:moveTo>
                  <a:cubicBezTo>
                    <a:pt x="12585" y="273444"/>
                    <a:pt x="38870" y="108167"/>
                    <a:pt x="56075" y="0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0AF6D6F4-CC76-4AB0-9001-9C5A81923537}"/>
                </a:ext>
              </a:extLst>
            </p:cNvPr>
            <p:cNvSpPr/>
            <p:nvPr/>
          </p:nvSpPr>
          <p:spPr>
            <a:xfrm>
              <a:off x="7481857" y="2994421"/>
              <a:ext cx="270974" cy="43091"/>
            </a:xfrm>
            <a:custGeom>
              <a:avLst/>
              <a:gdLst>
                <a:gd name="connsiteX0" fmla="*/ 0 w 270974"/>
                <a:gd name="connsiteY0" fmla="*/ 0 h 43091"/>
                <a:gd name="connsiteX1" fmla="*/ 270975 w 270974"/>
                <a:gd name="connsiteY1" fmla="*/ 43092 h 4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974" h="43091">
                  <a:moveTo>
                    <a:pt x="0" y="0"/>
                  </a:moveTo>
                  <a:cubicBezTo>
                    <a:pt x="90325" y="14337"/>
                    <a:pt x="180650" y="28754"/>
                    <a:pt x="270975" y="43092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8C211BFE-6942-42A1-BDB8-CF8BDD3C2113}"/>
                </a:ext>
              </a:extLst>
            </p:cNvPr>
            <p:cNvSpPr/>
            <p:nvPr/>
          </p:nvSpPr>
          <p:spPr>
            <a:xfrm>
              <a:off x="7452068" y="3181602"/>
              <a:ext cx="270974" cy="43091"/>
            </a:xfrm>
            <a:custGeom>
              <a:avLst/>
              <a:gdLst>
                <a:gd name="connsiteX0" fmla="*/ 0 w 270974"/>
                <a:gd name="connsiteY0" fmla="*/ 0 h 43091"/>
                <a:gd name="connsiteX1" fmla="*/ 270975 w 270974"/>
                <a:gd name="connsiteY1" fmla="*/ 43092 h 4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974" h="43091">
                  <a:moveTo>
                    <a:pt x="0" y="0"/>
                  </a:moveTo>
                  <a:cubicBezTo>
                    <a:pt x="90325" y="14337"/>
                    <a:pt x="180650" y="28754"/>
                    <a:pt x="270975" y="43092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3CABD8AE-9CB6-4DAE-8D47-99B9A0C9E5DA}"/>
                </a:ext>
              </a:extLst>
            </p:cNvPr>
            <p:cNvSpPr/>
            <p:nvPr/>
          </p:nvSpPr>
          <p:spPr>
            <a:xfrm>
              <a:off x="7404914" y="3239668"/>
              <a:ext cx="344970" cy="54879"/>
            </a:xfrm>
            <a:custGeom>
              <a:avLst/>
              <a:gdLst>
                <a:gd name="connsiteX0" fmla="*/ 0 w 344970"/>
                <a:gd name="connsiteY0" fmla="*/ 0 h 54879"/>
                <a:gd name="connsiteX1" fmla="*/ 344971 w 344970"/>
                <a:gd name="connsiteY1" fmla="*/ 54880 h 5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4970" h="54879">
                  <a:moveTo>
                    <a:pt x="0" y="0"/>
                  </a:moveTo>
                  <a:cubicBezTo>
                    <a:pt x="115017" y="18320"/>
                    <a:pt x="229954" y="36560"/>
                    <a:pt x="344971" y="54880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0735D95-8BEB-4D59-A6BC-8864BE665CD5}"/>
                </a:ext>
              </a:extLst>
            </p:cNvPr>
            <p:cNvSpPr/>
            <p:nvPr/>
          </p:nvSpPr>
          <p:spPr>
            <a:xfrm>
              <a:off x="7370026" y="3032175"/>
              <a:ext cx="495751" cy="78855"/>
            </a:xfrm>
            <a:custGeom>
              <a:avLst/>
              <a:gdLst>
                <a:gd name="connsiteX0" fmla="*/ 0 w 495751"/>
                <a:gd name="connsiteY0" fmla="*/ 0 h 78855"/>
                <a:gd name="connsiteX1" fmla="*/ 495751 w 495751"/>
                <a:gd name="connsiteY1" fmla="*/ 78855 h 7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751" h="78855">
                  <a:moveTo>
                    <a:pt x="0" y="0"/>
                  </a:moveTo>
                  <a:cubicBezTo>
                    <a:pt x="90325" y="14337"/>
                    <a:pt x="405426" y="64518"/>
                    <a:pt x="495751" y="78855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02" name="Graphic 4">
              <a:extLst>
                <a:ext uri="{FF2B5EF4-FFF2-40B4-BE49-F238E27FC236}">
                  <a16:creationId xmlns:a16="http://schemas.microsoft.com/office/drawing/2014/main" id="{BFAA1F31-38AA-434B-B038-51CFA82CB748}"/>
                </a:ext>
              </a:extLst>
            </p:cNvPr>
            <p:cNvGrpSpPr/>
            <p:nvPr/>
          </p:nvGrpSpPr>
          <p:grpSpPr>
            <a:xfrm>
              <a:off x="7565491" y="3346576"/>
              <a:ext cx="315818" cy="307997"/>
              <a:chOff x="7565491" y="3346576"/>
              <a:chExt cx="315818" cy="307997"/>
            </a:xfrm>
            <a:noFill/>
          </p:grpSpPr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D49D0432-8256-4D0F-B186-90DF0D1BFC91}"/>
                  </a:ext>
                </a:extLst>
              </p:cNvPr>
              <p:cNvSpPr/>
              <p:nvPr/>
            </p:nvSpPr>
            <p:spPr>
              <a:xfrm>
                <a:off x="7680813" y="3346576"/>
                <a:ext cx="155826" cy="151466"/>
              </a:xfrm>
              <a:custGeom>
                <a:avLst/>
                <a:gdLst>
                  <a:gd name="connsiteX0" fmla="*/ 152308 w 155826"/>
                  <a:gd name="connsiteY0" fmla="*/ 97478 h 151466"/>
                  <a:gd name="connsiteX1" fmla="*/ 3518 w 155826"/>
                  <a:gd name="connsiteY1" fmla="*/ 53988 h 151466"/>
                  <a:gd name="connsiteX2" fmla="*/ 152308 w 155826"/>
                  <a:gd name="connsiteY2" fmla="*/ 97478 h 151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5826" h="151466">
                    <a:moveTo>
                      <a:pt x="152308" y="97478"/>
                    </a:moveTo>
                    <a:cubicBezTo>
                      <a:pt x="124191" y="193697"/>
                      <a:pt x="-24598" y="150208"/>
                      <a:pt x="3518" y="53988"/>
                    </a:cubicBezTo>
                    <a:cubicBezTo>
                      <a:pt x="31636" y="-42231"/>
                      <a:pt x="180425" y="1259"/>
                      <a:pt x="152308" y="97478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1516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0A8718E5-6BE5-45AC-AAE6-A32CBEE8F5C8}"/>
                  </a:ext>
                </a:extLst>
              </p:cNvPr>
              <p:cNvSpPr/>
              <p:nvPr/>
            </p:nvSpPr>
            <p:spPr>
              <a:xfrm>
                <a:off x="7712533" y="3377446"/>
                <a:ext cx="92245" cy="89646"/>
              </a:xfrm>
              <a:custGeom>
                <a:avLst/>
                <a:gdLst>
                  <a:gd name="connsiteX0" fmla="*/ 90161 w 92245"/>
                  <a:gd name="connsiteY0" fmla="*/ 57687 h 89646"/>
                  <a:gd name="connsiteX1" fmla="*/ 2066 w 92245"/>
                  <a:gd name="connsiteY1" fmla="*/ 31960 h 89646"/>
                  <a:gd name="connsiteX2" fmla="*/ 90161 w 92245"/>
                  <a:gd name="connsiteY2" fmla="*/ 57687 h 89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245" h="89646">
                    <a:moveTo>
                      <a:pt x="90161" y="57687"/>
                    </a:moveTo>
                    <a:cubicBezTo>
                      <a:pt x="73513" y="114638"/>
                      <a:pt x="-14502" y="88910"/>
                      <a:pt x="2066" y="31960"/>
                    </a:cubicBezTo>
                    <a:cubicBezTo>
                      <a:pt x="18793" y="-24991"/>
                      <a:pt x="106808" y="736"/>
                      <a:pt x="90161" y="57687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1516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A9816B32-A20B-482C-B9D6-4E357E070BD6}"/>
                  </a:ext>
                </a:extLst>
              </p:cNvPr>
              <p:cNvSpPr/>
              <p:nvPr/>
            </p:nvSpPr>
            <p:spPr>
              <a:xfrm>
                <a:off x="7565491" y="3452576"/>
                <a:ext cx="197535" cy="201996"/>
              </a:xfrm>
              <a:custGeom>
                <a:avLst/>
                <a:gdLst>
                  <a:gd name="connsiteX0" fmla="*/ 123380 w 197535"/>
                  <a:gd name="connsiteY0" fmla="*/ 0 h 201996"/>
                  <a:gd name="connsiteX1" fmla="*/ 0 w 197535"/>
                  <a:gd name="connsiteY1" fmla="*/ 127124 h 201996"/>
                  <a:gd name="connsiteX2" fmla="*/ 96936 w 197535"/>
                  <a:gd name="connsiteY2" fmla="*/ 105618 h 201996"/>
                  <a:gd name="connsiteX3" fmla="*/ 104344 w 197535"/>
                  <a:gd name="connsiteY3" fmla="*/ 201997 h 201996"/>
                  <a:gd name="connsiteX4" fmla="*/ 197536 w 197535"/>
                  <a:gd name="connsiteY4" fmla="*/ 44047 h 20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535" h="201996">
                    <a:moveTo>
                      <a:pt x="123380" y="0"/>
                    </a:moveTo>
                    <a:cubicBezTo>
                      <a:pt x="84909" y="44844"/>
                      <a:pt x="43649" y="87298"/>
                      <a:pt x="0" y="127124"/>
                    </a:cubicBezTo>
                    <a:cubicBezTo>
                      <a:pt x="32976" y="123540"/>
                      <a:pt x="65553" y="116291"/>
                      <a:pt x="96936" y="105618"/>
                    </a:cubicBezTo>
                    <a:cubicBezTo>
                      <a:pt x="92475" y="137797"/>
                      <a:pt x="95024" y="170853"/>
                      <a:pt x="104344" y="201997"/>
                    </a:cubicBezTo>
                    <a:cubicBezTo>
                      <a:pt x="137319" y="150541"/>
                      <a:pt x="168463" y="97812"/>
                      <a:pt x="197536" y="44047"/>
                    </a:cubicBezTo>
                  </a:path>
                </a:pathLst>
              </a:custGeom>
              <a:noFill/>
              <a:ln w="19050" cap="rnd">
                <a:solidFill>
                  <a:srgbClr val="F1516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5277606C-9790-4DDF-A815-B95C2233C438}"/>
                  </a:ext>
                </a:extLst>
              </p:cNvPr>
              <p:cNvSpPr/>
              <p:nvPr/>
            </p:nvSpPr>
            <p:spPr>
              <a:xfrm>
                <a:off x="7740725" y="3477826"/>
                <a:ext cx="140585" cy="171649"/>
              </a:xfrm>
              <a:custGeom>
                <a:avLst/>
                <a:gdLst>
                  <a:gd name="connsiteX0" fmla="*/ 0 w 140585"/>
                  <a:gd name="connsiteY0" fmla="*/ 59659 h 171649"/>
                  <a:gd name="connsiteX1" fmla="*/ 19753 w 140585"/>
                  <a:gd name="connsiteY1" fmla="*/ 171649 h 171649"/>
                  <a:gd name="connsiteX2" fmla="*/ 57110 w 140585"/>
                  <a:gd name="connsiteY2" fmla="*/ 79652 h 171649"/>
                  <a:gd name="connsiteX3" fmla="*/ 140585 w 140585"/>
                  <a:gd name="connsiteY3" fmla="*/ 128319 h 171649"/>
                  <a:gd name="connsiteX4" fmla="*/ 82519 w 140585"/>
                  <a:gd name="connsiteY4" fmla="*/ 0 h 17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85" h="171649">
                    <a:moveTo>
                      <a:pt x="0" y="59659"/>
                    </a:moveTo>
                    <a:cubicBezTo>
                      <a:pt x="8045" y="96697"/>
                      <a:pt x="14656" y="134053"/>
                      <a:pt x="19753" y="171649"/>
                    </a:cubicBezTo>
                    <a:cubicBezTo>
                      <a:pt x="35525" y="142497"/>
                      <a:pt x="48030" y="111592"/>
                      <a:pt x="57110" y="79652"/>
                    </a:cubicBezTo>
                    <a:cubicBezTo>
                      <a:pt x="81006" y="101556"/>
                      <a:pt x="109680" y="118283"/>
                      <a:pt x="140585" y="128319"/>
                    </a:cubicBezTo>
                    <a:cubicBezTo>
                      <a:pt x="122424" y="84988"/>
                      <a:pt x="103069" y="42215"/>
                      <a:pt x="82519" y="0"/>
                    </a:cubicBezTo>
                  </a:path>
                </a:pathLst>
              </a:custGeom>
              <a:noFill/>
              <a:ln w="19050" cap="rnd">
                <a:solidFill>
                  <a:srgbClr val="F1516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07" name="Graphic 4">
            <a:extLst>
              <a:ext uri="{FF2B5EF4-FFF2-40B4-BE49-F238E27FC236}">
                <a16:creationId xmlns:a16="http://schemas.microsoft.com/office/drawing/2014/main" id="{D3542725-9954-49EF-94DB-58E24FAE0C8C}"/>
              </a:ext>
            </a:extLst>
          </p:cNvPr>
          <p:cNvGrpSpPr/>
          <p:nvPr/>
        </p:nvGrpSpPr>
        <p:grpSpPr>
          <a:xfrm>
            <a:off x="9156279" y="1782461"/>
            <a:ext cx="611106" cy="564674"/>
            <a:chOff x="7877371" y="1833452"/>
            <a:chExt cx="997719" cy="921913"/>
          </a:xfrm>
          <a:noFill/>
        </p:grpSpPr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914EB7B7-55D4-4A7A-A0A4-BF86037E01E8}"/>
                </a:ext>
              </a:extLst>
            </p:cNvPr>
            <p:cNvSpPr/>
            <p:nvPr/>
          </p:nvSpPr>
          <p:spPr>
            <a:xfrm>
              <a:off x="7877371" y="1833452"/>
              <a:ext cx="997719" cy="921913"/>
            </a:xfrm>
            <a:custGeom>
              <a:avLst/>
              <a:gdLst>
                <a:gd name="connsiteX0" fmla="*/ 195501 w 997719"/>
                <a:gd name="connsiteY0" fmla="*/ 799829 h 921913"/>
                <a:gd name="connsiteX1" fmla="*/ 32773 w 997719"/>
                <a:gd name="connsiteY1" fmla="*/ 278589 h 921913"/>
                <a:gd name="connsiteX2" fmla="*/ 65590 w 997719"/>
                <a:gd name="connsiteY2" fmla="*/ 215903 h 921913"/>
                <a:gd name="connsiteX3" fmla="*/ 749558 w 997719"/>
                <a:gd name="connsiteY3" fmla="*/ 2277 h 921913"/>
                <a:gd name="connsiteX4" fmla="*/ 812243 w 997719"/>
                <a:gd name="connsiteY4" fmla="*/ 35094 h 921913"/>
                <a:gd name="connsiteX5" fmla="*/ 995442 w 997719"/>
                <a:gd name="connsiteY5" fmla="*/ 621648 h 921913"/>
                <a:gd name="connsiteX6" fmla="*/ 962626 w 997719"/>
                <a:gd name="connsiteY6" fmla="*/ 684334 h 921913"/>
                <a:gd name="connsiteX7" fmla="*/ 297217 w 997719"/>
                <a:gd name="connsiteY7" fmla="*/ 891985 h 921913"/>
                <a:gd name="connsiteX8" fmla="*/ 297217 w 997719"/>
                <a:gd name="connsiteY8" fmla="*/ 891985 h 921913"/>
                <a:gd name="connsiteX9" fmla="*/ 210476 w 997719"/>
                <a:gd name="connsiteY9" fmla="*/ 919146 h 921913"/>
                <a:gd name="connsiteX10" fmla="*/ 134887 w 997719"/>
                <a:gd name="connsiteY10" fmla="*/ 879560 h 921913"/>
                <a:gd name="connsiteX11" fmla="*/ 1948 w 997719"/>
                <a:gd name="connsiteY11" fmla="*/ 453742 h 921913"/>
                <a:gd name="connsiteX12" fmla="*/ 29826 w 997719"/>
                <a:gd name="connsiteY12" fmla="*/ 400455 h 921913"/>
                <a:gd name="connsiteX13" fmla="*/ 61049 w 997719"/>
                <a:gd name="connsiteY13" fmla="*/ 390738 h 9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7719" h="921913">
                  <a:moveTo>
                    <a:pt x="195501" y="799829"/>
                  </a:moveTo>
                  <a:lnTo>
                    <a:pt x="32773" y="278589"/>
                  </a:lnTo>
                  <a:cubicBezTo>
                    <a:pt x="24569" y="252224"/>
                    <a:pt x="39225" y="224186"/>
                    <a:pt x="65590" y="215903"/>
                  </a:cubicBezTo>
                  <a:lnTo>
                    <a:pt x="749558" y="2277"/>
                  </a:lnTo>
                  <a:cubicBezTo>
                    <a:pt x="775922" y="-5927"/>
                    <a:pt x="803960" y="8729"/>
                    <a:pt x="812243" y="35094"/>
                  </a:cubicBezTo>
                  <a:lnTo>
                    <a:pt x="995442" y="621648"/>
                  </a:lnTo>
                  <a:cubicBezTo>
                    <a:pt x="1003646" y="648013"/>
                    <a:pt x="988990" y="676050"/>
                    <a:pt x="962626" y="684334"/>
                  </a:cubicBezTo>
                  <a:lnTo>
                    <a:pt x="297217" y="891985"/>
                  </a:lnTo>
                  <a:cubicBezTo>
                    <a:pt x="295225" y="892623"/>
                    <a:pt x="299208" y="891587"/>
                    <a:pt x="297217" y="891985"/>
                  </a:cubicBezTo>
                  <a:lnTo>
                    <a:pt x="210476" y="919146"/>
                  </a:lnTo>
                  <a:cubicBezTo>
                    <a:pt x="178695" y="929103"/>
                    <a:pt x="144843" y="911341"/>
                    <a:pt x="134887" y="879560"/>
                  </a:cubicBezTo>
                  <a:lnTo>
                    <a:pt x="1948" y="453742"/>
                  </a:lnTo>
                  <a:cubicBezTo>
                    <a:pt x="-5061" y="431360"/>
                    <a:pt x="7444" y="407465"/>
                    <a:pt x="29826" y="400455"/>
                  </a:cubicBezTo>
                  <a:lnTo>
                    <a:pt x="61049" y="390738"/>
                  </a:ln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09" name="Graphic 4">
              <a:extLst>
                <a:ext uri="{FF2B5EF4-FFF2-40B4-BE49-F238E27FC236}">
                  <a16:creationId xmlns:a16="http://schemas.microsoft.com/office/drawing/2014/main" id="{441BE8A6-D560-47E3-A024-1C3C5D58EA5A}"/>
                </a:ext>
              </a:extLst>
            </p:cNvPr>
            <p:cNvGrpSpPr/>
            <p:nvPr/>
          </p:nvGrpSpPr>
          <p:grpSpPr>
            <a:xfrm>
              <a:off x="8105768" y="1959811"/>
              <a:ext cx="481652" cy="252191"/>
              <a:chOff x="8105768" y="1959811"/>
              <a:chExt cx="481652" cy="252191"/>
            </a:xfrm>
            <a:noFill/>
          </p:grpSpPr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CF16A220-793E-491F-BE5E-DD886F257979}"/>
                  </a:ext>
                </a:extLst>
              </p:cNvPr>
              <p:cNvSpPr/>
              <p:nvPr/>
            </p:nvSpPr>
            <p:spPr>
              <a:xfrm>
                <a:off x="8105768" y="2091012"/>
                <a:ext cx="37754" cy="120990"/>
              </a:xfrm>
              <a:custGeom>
                <a:avLst/>
                <a:gdLst>
                  <a:gd name="connsiteX0" fmla="*/ 0 w 37754"/>
                  <a:gd name="connsiteY0" fmla="*/ 0 h 120990"/>
                  <a:gd name="connsiteX1" fmla="*/ 37755 w 37754"/>
                  <a:gd name="connsiteY1" fmla="*/ 120991 h 120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754" h="120990">
                    <a:moveTo>
                      <a:pt x="0" y="0"/>
                    </a:moveTo>
                    <a:lnTo>
                      <a:pt x="37755" y="120991"/>
                    </a:lnTo>
                  </a:path>
                </a:pathLst>
              </a:custGeom>
              <a:ln w="19050" cap="rnd">
                <a:solidFill>
                  <a:srgbClr val="F03C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B77DBE78-68FD-4162-9887-B0882AC74DBD}"/>
                  </a:ext>
                </a:extLst>
              </p:cNvPr>
              <p:cNvSpPr/>
              <p:nvPr/>
            </p:nvSpPr>
            <p:spPr>
              <a:xfrm>
                <a:off x="8105768" y="2091012"/>
                <a:ext cx="118362" cy="95820"/>
              </a:xfrm>
              <a:custGeom>
                <a:avLst/>
                <a:gdLst>
                  <a:gd name="connsiteX0" fmla="*/ 0 w 118362"/>
                  <a:gd name="connsiteY0" fmla="*/ 0 h 95820"/>
                  <a:gd name="connsiteX1" fmla="*/ 118362 w 118362"/>
                  <a:gd name="connsiteY1" fmla="*/ 95821 h 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362" h="95820">
                    <a:moveTo>
                      <a:pt x="0" y="0"/>
                    </a:moveTo>
                    <a:lnTo>
                      <a:pt x="118362" y="95821"/>
                    </a:lnTo>
                  </a:path>
                </a:pathLst>
              </a:custGeom>
              <a:ln w="19050" cap="rnd">
                <a:solidFill>
                  <a:srgbClr val="F03C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195B3048-5229-40A2-AE3A-F3560509CEE2}"/>
                  </a:ext>
                </a:extLst>
              </p:cNvPr>
              <p:cNvSpPr/>
              <p:nvPr/>
            </p:nvSpPr>
            <p:spPr>
              <a:xfrm>
                <a:off x="8186375" y="2065843"/>
                <a:ext cx="37754" cy="120990"/>
              </a:xfrm>
              <a:custGeom>
                <a:avLst/>
                <a:gdLst>
                  <a:gd name="connsiteX0" fmla="*/ 0 w 37754"/>
                  <a:gd name="connsiteY0" fmla="*/ 0 h 120990"/>
                  <a:gd name="connsiteX1" fmla="*/ 37755 w 37754"/>
                  <a:gd name="connsiteY1" fmla="*/ 120991 h 120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754" h="120990">
                    <a:moveTo>
                      <a:pt x="0" y="0"/>
                    </a:moveTo>
                    <a:lnTo>
                      <a:pt x="37755" y="120991"/>
                    </a:lnTo>
                  </a:path>
                </a:pathLst>
              </a:custGeom>
              <a:ln w="19050" cap="rnd">
                <a:solidFill>
                  <a:srgbClr val="F03C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E850C090-9377-456F-B416-E47D982BC1BF}"/>
                  </a:ext>
                </a:extLst>
              </p:cNvPr>
              <p:cNvSpPr/>
              <p:nvPr/>
            </p:nvSpPr>
            <p:spPr>
              <a:xfrm>
                <a:off x="8232494" y="2051505"/>
                <a:ext cx="37754" cy="120911"/>
              </a:xfrm>
              <a:custGeom>
                <a:avLst/>
                <a:gdLst>
                  <a:gd name="connsiteX0" fmla="*/ 0 w 37754"/>
                  <a:gd name="connsiteY0" fmla="*/ 0 h 120911"/>
                  <a:gd name="connsiteX1" fmla="*/ 37755 w 37754"/>
                  <a:gd name="connsiteY1" fmla="*/ 120911 h 120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754" h="120911">
                    <a:moveTo>
                      <a:pt x="0" y="0"/>
                    </a:moveTo>
                    <a:lnTo>
                      <a:pt x="37755" y="120911"/>
                    </a:lnTo>
                  </a:path>
                </a:pathLst>
              </a:custGeom>
              <a:ln w="19050" cap="rnd">
                <a:solidFill>
                  <a:srgbClr val="F03C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E417E0F7-D5BB-4DD4-8CC0-928BC99DC242}"/>
                  </a:ext>
                </a:extLst>
              </p:cNvPr>
              <p:cNvSpPr/>
              <p:nvPr/>
            </p:nvSpPr>
            <p:spPr>
              <a:xfrm>
                <a:off x="8232494" y="2028088"/>
                <a:ext cx="74872" cy="23417"/>
              </a:xfrm>
              <a:custGeom>
                <a:avLst/>
                <a:gdLst>
                  <a:gd name="connsiteX0" fmla="*/ 0 w 74872"/>
                  <a:gd name="connsiteY0" fmla="*/ 23418 h 23417"/>
                  <a:gd name="connsiteX1" fmla="*/ 74873 w 74872"/>
                  <a:gd name="connsiteY1" fmla="*/ 0 h 23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872" h="23417">
                    <a:moveTo>
                      <a:pt x="0" y="23418"/>
                    </a:moveTo>
                    <a:lnTo>
                      <a:pt x="74873" y="0"/>
                    </a:lnTo>
                  </a:path>
                </a:pathLst>
              </a:custGeom>
              <a:ln w="19050" cap="rnd">
                <a:solidFill>
                  <a:srgbClr val="F03C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F819083F-DB77-42FB-9261-81497BC27CE2}"/>
                  </a:ext>
                </a:extLst>
              </p:cNvPr>
              <p:cNvSpPr/>
              <p:nvPr/>
            </p:nvSpPr>
            <p:spPr>
              <a:xfrm>
                <a:off x="8250495" y="2094676"/>
                <a:ext cx="46038" cy="14416"/>
              </a:xfrm>
              <a:custGeom>
                <a:avLst/>
                <a:gdLst>
                  <a:gd name="connsiteX0" fmla="*/ 0 w 46038"/>
                  <a:gd name="connsiteY0" fmla="*/ 14417 h 14416"/>
                  <a:gd name="connsiteX1" fmla="*/ 46039 w 46038"/>
                  <a:gd name="connsiteY1" fmla="*/ 0 h 1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038" h="14416">
                    <a:moveTo>
                      <a:pt x="0" y="14417"/>
                    </a:moveTo>
                    <a:lnTo>
                      <a:pt x="46039" y="0"/>
                    </a:lnTo>
                  </a:path>
                </a:pathLst>
              </a:custGeom>
              <a:ln w="19050" cap="rnd">
                <a:solidFill>
                  <a:srgbClr val="F03C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6E73799C-82C3-4E1D-91C5-5FE71A9F9FF5}"/>
                  </a:ext>
                </a:extLst>
              </p:cNvPr>
              <p:cNvSpPr/>
              <p:nvPr/>
            </p:nvSpPr>
            <p:spPr>
              <a:xfrm>
                <a:off x="8270248" y="2148999"/>
                <a:ext cx="74872" cy="23417"/>
              </a:xfrm>
              <a:custGeom>
                <a:avLst/>
                <a:gdLst>
                  <a:gd name="connsiteX0" fmla="*/ 0 w 74872"/>
                  <a:gd name="connsiteY0" fmla="*/ 23417 h 23417"/>
                  <a:gd name="connsiteX1" fmla="*/ 74872 w 74872"/>
                  <a:gd name="connsiteY1" fmla="*/ 0 h 23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872" h="23417">
                    <a:moveTo>
                      <a:pt x="0" y="23417"/>
                    </a:moveTo>
                    <a:lnTo>
                      <a:pt x="74872" y="0"/>
                    </a:lnTo>
                  </a:path>
                </a:pathLst>
              </a:custGeom>
              <a:ln w="19050" cap="rnd">
                <a:solidFill>
                  <a:srgbClr val="F03C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566A28A7-9EDD-43A9-A3A8-D224A6F0281B}"/>
                  </a:ext>
                </a:extLst>
              </p:cNvPr>
              <p:cNvSpPr/>
              <p:nvPr/>
            </p:nvSpPr>
            <p:spPr>
              <a:xfrm>
                <a:off x="8330385" y="2020919"/>
                <a:ext cx="66588" cy="111910"/>
              </a:xfrm>
              <a:custGeom>
                <a:avLst/>
                <a:gdLst>
                  <a:gd name="connsiteX0" fmla="*/ 0 w 66588"/>
                  <a:gd name="connsiteY0" fmla="*/ 0 h 111910"/>
                  <a:gd name="connsiteX1" fmla="*/ 66589 w 66588"/>
                  <a:gd name="connsiteY1" fmla="*/ 111910 h 11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588" h="111910">
                    <a:moveTo>
                      <a:pt x="0" y="0"/>
                    </a:moveTo>
                    <a:lnTo>
                      <a:pt x="66589" y="111910"/>
                    </a:lnTo>
                  </a:path>
                </a:pathLst>
              </a:custGeom>
              <a:ln w="19050" cap="rnd">
                <a:solidFill>
                  <a:srgbClr val="F03C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F481A471-70EF-4A4B-8FF2-0B5E5056A821}"/>
                  </a:ext>
                </a:extLst>
              </p:cNvPr>
              <p:cNvSpPr/>
              <p:nvPr/>
            </p:nvSpPr>
            <p:spPr>
              <a:xfrm>
                <a:off x="8387973" y="2002918"/>
                <a:ext cx="9000" cy="129911"/>
              </a:xfrm>
              <a:custGeom>
                <a:avLst/>
                <a:gdLst>
                  <a:gd name="connsiteX0" fmla="*/ 0 w 9000"/>
                  <a:gd name="connsiteY0" fmla="*/ 0 h 129911"/>
                  <a:gd name="connsiteX1" fmla="*/ 9001 w 9000"/>
                  <a:gd name="connsiteY1" fmla="*/ 129912 h 129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00" h="129911">
                    <a:moveTo>
                      <a:pt x="0" y="0"/>
                    </a:moveTo>
                    <a:lnTo>
                      <a:pt x="9001" y="129912"/>
                    </a:lnTo>
                  </a:path>
                </a:pathLst>
              </a:custGeom>
              <a:ln w="19050" cap="rnd">
                <a:solidFill>
                  <a:srgbClr val="F03C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5692B313-16AF-4E31-8DF7-1CE34498727C}"/>
                  </a:ext>
                </a:extLst>
              </p:cNvPr>
              <p:cNvSpPr/>
              <p:nvPr/>
            </p:nvSpPr>
            <p:spPr>
              <a:xfrm>
                <a:off x="8387973" y="2002918"/>
                <a:ext cx="66588" cy="111910"/>
              </a:xfrm>
              <a:custGeom>
                <a:avLst/>
                <a:gdLst>
                  <a:gd name="connsiteX0" fmla="*/ 0 w 66588"/>
                  <a:gd name="connsiteY0" fmla="*/ 0 h 111910"/>
                  <a:gd name="connsiteX1" fmla="*/ 66589 w 66588"/>
                  <a:gd name="connsiteY1" fmla="*/ 111911 h 11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588" h="111910">
                    <a:moveTo>
                      <a:pt x="0" y="0"/>
                    </a:moveTo>
                    <a:lnTo>
                      <a:pt x="66589" y="111911"/>
                    </a:lnTo>
                  </a:path>
                </a:pathLst>
              </a:custGeom>
              <a:ln w="19050" cap="rnd">
                <a:solidFill>
                  <a:srgbClr val="F03C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70C16EE5-6982-4B8F-9717-E5790C9CF7C7}"/>
                  </a:ext>
                </a:extLst>
              </p:cNvPr>
              <p:cNvSpPr/>
              <p:nvPr/>
            </p:nvSpPr>
            <p:spPr>
              <a:xfrm>
                <a:off x="8445562" y="1984917"/>
                <a:ext cx="9000" cy="129911"/>
              </a:xfrm>
              <a:custGeom>
                <a:avLst/>
                <a:gdLst>
                  <a:gd name="connsiteX0" fmla="*/ 0 w 9000"/>
                  <a:gd name="connsiteY0" fmla="*/ 0 h 129911"/>
                  <a:gd name="connsiteX1" fmla="*/ 9001 w 9000"/>
                  <a:gd name="connsiteY1" fmla="*/ 129912 h 129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00" h="129911">
                    <a:moveTo>
                      <a:pt x="0" y="0"/>
                    </a:moveTo>
                    <a:lnTo>
                      <a:pt x="9001" y="129912"/>
                    </a:lnTo>
                  </a:path>
                </a:pathLst>
              </a:custGeom>
              <a:ln w="19050" cap="rnd">
                <a:solidFill>
                  <a:srgbClr val="F03C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FEAC4F52-6197-45D1-A108-68EE2CCA158E}"/>
                  </a:ext>
                </a:extLst>
              </p:cNvPr>
              <p:cNvSpPr/>
              <p:nvPr/>
            </p:nvSpPr>
            <p:spPr>
              <a:xfrm>
                <a:off x="8479812" y="1959811"/>
                <a:ext cx="107608" cy="127950"/>
              </a:xfrm>
              <a:custGeom>
                <a:avLst/>
                <a:gdLst>
                  <a:gd name="connsiteX0" fmla="*/ 80607 w 107608"/>
                  <a:gd name="connsiteY0" fmla="*/ 8219 h 127950"/>
                  <a:gd name="connsiteX1" fmla="*/ 0 w 107608"/>
                  <a:gd name="connsiteY1" fmla="*/ 33389 h 127950"/>
                  <a:gd name="connsiteX2" fmla="*/ 107609 w 107608"/>
                  <a:gd name="connsiteY2" fmla="*/ 94562 h 127950"/>
                  <a:gd name="connsiteX3" fmla="*/ 27002 w 107608"/>
                  <a:gd name="connsiteY3" fmla="*/ 119731 h 12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608" h="127950">
                    <a:moveTo>
                      <a:pt x="80607" y="8219"/>
                    </a:moveTo>
                    <a:cubicBezTo>
                      <a:pt x="53526" y="-9782"/>
                      <a:pt x="12027" y="3201"/>
                      <a:pt x="0" y="33389"/>
                    </a:cubicBezTo>
                    <a:cubicBezTo>
                      <a:pt x="14098" y="89066"/>
                      <a:pt x="98051" y="32354"/>
                      <a:pt x="107609" y="94562"/>
                    </a:cubicBezTo>
                    <a:cubicBezTo>
                      <a:pt x="95582" y="124749"/>
                      <a:pt x="54083" y="137733"/>
                      <a:pt x="27002" y="119731"/>
                    </a:cubicBezTo>
                  </a:path>
                </a:pathLst>
              </a:custGeom>
              <a:noFill/>
              <a:ln w="19050" cap="rnd">
                <a:solidFill>
                  <a:srgbClr val="F03C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D94016E9-072D-4F3F-BB2E-EBDC1D0B1DF0}"/>
                </a:ext>
              </a:extLst>
            </p:cNvPr>
            <p:cNvSpPr/>
            <p:nvPr/>
          </p:nvSpPr>
          <p:spPr>
            <a:xfrm>
              <a:off x="8067456" y="2106624"/>
              <a:ext cx="621202" cy="194031"/>
            </a:xfrm>
            <a:custGeom>
              <a:avLst/>
              <a:gdLst>
                <a:gd name="connsiteX0" fmla="*/ 0 w 621202"/>
                <a:gd name="connsiteY0" fmla="*/ 194031 h 194031"/>
                <a:gd name="connsiteX1" fmla="*/ 621203 w 621202"/>
                <a:gd name="connsiteY1" fmla="*/ 0 h 1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1202" h="194031">
                  <a:moveTo>
                    <a:pt x="0" y="194031"/>
                  </a:moveTo>
                  <a:cubicBezTo>
                    <a:pt x="207094" y="129354"/>
                    <a:pt x="414188" y="64677"/>
                    <a:pt x="621203" y="0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4F23AD3-E791-4BD7-A42E-B6D62A69E2DA}"/>
                </a:ext>
              </a:extLst>
            </p:cNvPr>
            <p:cNvSpPr/>
            <p:nvPr/>
          </p:nvSpPr>
          <p:spPr>
            <a:xfrm>
              <a:off x="8381362" y="2191294"/>
              <a:ext cx="333740" cy="104184"/>
            </a:xfrm>
            <a:custGeom>
              <a:avLst/>
              <a:gdLst>
                <a:gd name="connsiteX0" fmla="*/ 0 w 333740"/>
                <a:gd name="connsiteY0" fmla="*/ 104184 h 104184"/>
                <a:gd name="connsiteX1" fmla="*/ 333740 w 333740"/>
                <a:gd name="connsiteY1" fmla="*/ 0 h 10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40" h="104184">
                  <a:moveTo>
                    <a:pt x="0" y="104184"/>
                  </a:moveTo>
                  <a:cubicBezTo>
                    <a:pt x="111274" y="69456"/>
                    <a:pt x="222467" y="34728"/>
                    <a:pt x="333740" y="0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CA63E7BA-88FB-4875-9670-738A61280904}"/>
                </a:ext>
              </a:extLst>
            </p:cNvPr>
            <p:cNvSpPr/>
            <p:nvPr/>
          </p:nvSpPr>
          <p:spPr>
            <a:xfrm>
              <a:off x="8396815" y="2240598"/>
              <a:ext cx="333740" cy="104184"/>
            </a:xfrm>
            <a:custGeom>
              <a:avLst/>
              <a:gdLst>
                <a:gd name="connsiteX0" fmla="*/ 0 w 333740"/>
                <a:gd name="connsiteY0" fmla="*/ 104184 h 104184"/>
                <a:gd name="connsiteX1" fmla="*/ 333740 w 333740"/>
                <a:gd name="connsiteY1" fmla="*/ 0 h 10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40" h="104184">
                  <a:moveTo>
                    <a:pt x="0" y="104184"/>
                  </a:moveTo>
                  <a:cubicBezTo>
                    <a:pt x="111274" y="69456"/>
                    <a:pt x="222467" y="34728"/>
                    <a:pt x="333740" y="0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8AA2C745-F7A5-4096-B6B8-821F9A34A3BB}"/>
                </a:ext>
              </a:extLst>
            </p:cNvPr>
            <p:cNvSpPr/>
            <p:nvPr/>
          </p:nvSpPr>
          <p:spPr>
            <a:xfrm>
              <a:off x="8414577" y="2297469"/>
              <a:ext cx="333739" cy="104263"/>
            </a:xfrm>
            <a:custGeom>
              <a:avLst/>
              <a:gdLst>
                <a:gd name="connsiteX0" fmla="*/ 0 w 333739"/>
                <a:gd name="connsiteY0" fmla="*/ 104264 h 104263"/>
                <a:gd name="connsiteX1" fmla="*/ 333740 w 333739"/>
                <a:gd name="connsiteY1" fmla="*/ 0 h 10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39" h="104263">
                  <a:moveTo>
                    <a:pt x="0" y="104264"/>
                  </a:moveTo>
                  <a:cubicBezTo>
                    <a:pt x="111273" y="69536"/>
                    <a:pt x="222467" y="34808"/>
                    <a:pt x="333740" y="0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C2C33F7-4BAE-40CA-955B-0173EA19C2A6}"/>
                </a:ext>
              </a:extLst>
            </p:cNvPr>
            <p:cNvSpPr/>
            <p:nvPr/>
          </p:nvSpPr>
          <p:spPr>
            <a:xfrm>
              <a:off x="8430030" y="2346933"/>
              <a:ext cx="333739" cy="104184"/>
            </a:xfrm>
            <a:custGeom>
              <a:avLst/>
              <a:gdLst>
                <a:gd name="connsiteX0" fmla="*/ 0 w 333739"/>
                <a:gd name="connsiteY0" fmla="*/ 104184 h 104184"/>
                <a:gd name="connsiteX1" fmla="*/ 333740 w 333739"/>
                <a:gd name="connsiteY1" fmla="*/ 0 h 10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39" h="104184">
                  <a:moveTo>
                    <a:pt x="0" y="104184"/>
                  </a:moveTo>
                  <a:cubicBezTo>
                    <a:pt x="111273" y="69456"/>
                    <a:pt x="222467" y="34728"/>
                    <a:pt x="333740" y="0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4AB56D08-C8B9-4907-AD45-64930979A228}"/>
                </a:ext>
              </a:extLst>
            </p:cNvPr>
            <p:cNvSpPr/>
            <p:nvPr/>
          </p:nvSpPr>
          <p:spPr>
            <a:xfrm>
              <a:off x="8179127" y="2403247"/>
              <a:ext cx="602165" cy="188057"/>
            </a:xfrm>
            <a:custGeom>
              <a:avLst/>
              <a:gdLst>
                <a:gd name="connsiteX0" fmla="*/ 0 w 602165"/>
                <a:gd name="connsiteY0" fmla="*/ 188057 h 188057"/>
                <a:gd name="connsiteX1" fmla="*/ 602166 w 602165"/>
                <a:gd name="connsiteY1" fmla="*/ 0 h 18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165" h="188057">
                  <a:moveTo>
                    <a:pt x="0" y="188057"/>
                  </a:moveTo>
                  <a:cubicBezTo>
                    <a:pt x="200722" y="125371"/>
                    <a:pt x="401444" y="62686"/>
                    <a:pt x="602166" y="0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15DBF141-D2EA-41BB-B394-5DD146F289EE}"/>
                </a:ext>
              </a:extLst>
            </p:cNvPr>
            <p:cNvSpPr/>
            <p:nvPr/>
          </p:nvSpPr>
          <p:spPr>
            <a:xfrm>
              <a:off x="8195774" y="2456454"/>
              <a:ext cx="602165" cy="188057"/>
            </a:xfrm>
            <a:custGeom>
              <a:avLst/>
              <a:gdLst>
                <a:gd name="connsiteX0" fmla="*/ 0 w 602165"/>
                <a:gd name="connsiteY0" fmla="*/ 188057 h 188057"/>
                <a:gd name="connsiteX1" fmla="*/ 602166 w 602165"/>
                <a:gd name="connsiteY1" fmla="*/ 0 h 18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165" h="188057">
                  <a:moveTo>
                    <a:pt x="0" y="188057"/>
                  </a:moveTo>
                  <a:cubicBezTo>
                    <a:pt x="200722" y="125372"/>
                    <a:pt x="401444" y="62686"/>
                    <a:pt x="602166" y="0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270CA18-AE85-4147-ACD7-80FBBC00A849}"/>
                </a:ext>
              </a:extLst>
            </p:cNvPr>
            <p:cNvSpPr/>
            <p:nvPr/>
          </p:nvSpPr>
          <p:spPr>
            <a:xfrm>
              <a:off x="8106592" y="2311755"/>
              <a:ext cx="240332" cy="217154"/>
            </a:xfrm>
            <a:custGeom>
              <a:avLst/>
              <a:gdLst>
                <a:gd name="connsiteX0" fmla="*/ 229926 w 240332"/>
                <a:gd name="connsiteY0" fmla="*/ 163895 h 217154"/>
                <a:gd name="connsiteX1" fmla="*/ 61463 w 240332"/>
                <a:gd name="connsiteY1" fmla="*/ 216465 h 217154"/>
                <a:gd name="connsiteX2" fmla="*/ 42825 w 240332"/>
                <a:gd name="connsiteY2" fmla="*/ 206748 h 217154"/>
                <a:gd name="connsiteX3" fmla="*/ 689 w 240332"/>
                <a:gd name="connsiteY3" fmla="*/ 71898 h 217154"/>
                <a:gd name="connsiteX4" fmla="*/ 10406 w 240332"/>
                <a:gd name="connsiteY4" fmla="*/ 53259 h 217154"/>
                <a:gd name="connsiteX5" fmla="*/ 178870 w 240332"/>
                <a:gd name="connsiteY5" fmla="*/ 689 h 217154"/>
                <a:gd name="connsiteX6" fmla="*/ 197508 w 240332"/>
                <a:gd name="connsiteY6" fmla="*/ 10407 h 217154"/>
                <a:gd name="connsiteX7" fmla="*/ 239644 w 240332"/>
                <a:gd name="connsiteY7" fmla="*/ 145257 h 217154"/>
                <a:gd name="connsiteX8" fmla="*/ 229926 w 240332"/>
                <a:gd name="connsiteY8" fmla="*/ 163895 h 21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332" h="217154">
                  <a:moveTo>
                    <a:pt x="229926" y="163895"/>
                  </a:moveTo>
                  <a:lnTo>
                    <a:pt x="61463" y="216465"/>
                  </a:lnTo>
                  <a:cubicBezTo>
                    <a:pt x="53657" y="218934"/>
                    <a:pt x="45294" y="214554"/>
                    <a:pt x="42825" y="206748"/>
                  </a:cubicBezTo>
                  <a:lnTo>
                    <a:pt x="689" y="71898"/>
                  </a:lnTo>
                  <a:cubicBezTo>
                    <a:pt x="-1780" y="64092"/>
                    <a:pt x="2601" y="55728"/>
                    <a:pt x="10406" y="53259"/>
                  </a:cubicBezTo>
                  <a:lnTo>
                    <a:pt x="178870" y="689"/>
                  </a:lnTo>
                  <a:cubicBezTo>
                    <a:pt x="186675" y="-1780"/>
                    <a:pt x="195039" y="2601"/>
                    <a:pt x="197508" y="10407"/>
                  </a:cubicBezTo>
                  <a:lnTo>
                    <a:pt x="239644" y="145257"/>
                  </a:lnTo>
                  <a:cubicBezTo>
                    <a:pt x="242113" y="153142"/>
                    <a:pt x="237732" y="161426"/>
                    <a:pt x="229926" y="163895"/>
                  </a:cubicBezTo>
                  <a:close/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9D497C0A-9C5C-4462-9A77-233775F9CDC5}"/>
                </a:ext>
              </a:extLst>
            </p:cNvPr>
            <p:cNvSpPr/>
            <p:nvPr/>
          </p:nvSpPr>
          <p:spPr>
            <a:xfrm>
              <a:off x="7911657" y="2249280"/>
              <a:ext cx="132062" cy="422790"/>
            </a:xfrm>
            <a:custGeom>
              <a:avLst/>
              <a:gdLst>
                <a:gd name="connsiteX0" fmla="*/ 0 w 132062"/>
                <a:gd name="connsiteY0" fmla="*/ 0 h 422790"/>
                <a:gd name="connsiteX1" fmla="*/ 132062 w 132062"/>
                <a:gd name="connsiteY1" fmla="*/ 422790 h 42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062" h="422790">
                  <a:moveTo>
                    <a:pt x="0" y="0"/>
                  </a:moveTo>
                  <a:cubicBezTo>
                    <a:pt x="44047" y="140903"/>
                    <a:pt x="88015" y="281887"/>
                    <a:pt x="132062" y="422790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D23963DB-496C-4126-97C7-F77FA86531AF}"/>
                </a:ext>
              </a:extLst>
            </p:cNvPr>
            <p:cNvSpPr/>
            <p:nvPr/>
          </p:nvSpPr>
          <p:spPr>
            <a:xfrm>
              <a:off x="7924640" y="2246652"/>
              <a:ext cx="22382" cy="24293"/>
            </a:xfrm>
            <a:custGeom>
              <a:avLst/>
              <a:gdLst>
                <a:gd name="connsiteX0" fmla="*/ 22382 w 22382"/>
                <a:gd name="connsiteY0" fmla="*/ 0 h 24293"/>
                <a:gd name="connsiteX1" fmla="*/ 0 w 22382"/>
                <a:gd name="connsiteY1" fmla="*/ 24294 h 2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82" h="24293">
                  <a:moveTo>
                    <a:pt x="22382" y="0"/>
                  </a:moveTo>
                  <a:cubicBezTo>
                    <a:pt x="16010" y="9001"/>
                    <a:pt x="8443" y="17205"/>
                    <a:pt x="0" y="24294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8C89E3E-96CF-4B7F-B59A-5F7772E93F35}"/>
                </a:ext>
              </a:extLst>
            </p:cNvPr>
            <p:cNvSpPr/>
            <p:nvPr/>
          </p:nvSpPr>
          <p:spPr>
            <a:xfrm>
              <a:off x="7937225" y="2282654"/>
              <a:ext cx="22939" cy="32259"/>
            </a:xfrm>
            <a:custGeom>
              <a:avLst/>
              <a:gdLst>
                <a:gd name="connsiteX0" fmla="*/ 22940 w 22939"/>
                <a:gd name="connsiteY0" fmla="*/ 0 h 32259"/>
                <a:gd name="connsiteX1" fmla="*/ 0 w 22939"/>
                <a:gd name="connsiteY1" fmla="*/ 32259 h 32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39" h="32259">
                  <a:moveTo>
                    <a:pt x="22940" y="0"/>
                  </a:moveTo>
                  <a:cubicBezTo>
                    <a:pt x="15851" y="11151"/>
                    <a:pt x="8204" y="21904"/>
                    <a:pt x="0" y="32259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423831E7-705A-4DA1-9791-558D11C6095E}"/>
                </a:ext>
              </a:extLst>
            </p:cNvPr>
            <p:cNvSpPr/>
            <p:nvPr/>
          </p:nvSpPr>
          <p:spPr>
            <a:xfrm>
              <a:off x="7946704" y="2322082"/>
              <a:ext cx="24054" cy="32736"/>
            </a:xfrm>
            <a:custGeom>
              <a:avLst/>
              <a:gdLst>
                <a:gd name="connsiteX0" fmla="*/ 24055 w 24054"/>
                <a:gd name="connsiteY0" fmla="*/ 0 h 32736"/>
                <a:gd name="connsiteX1" fmla="*/ 0 w 24054"/>
                <a:gd name="connsiteY1" fmla="*/ 32737 h 3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4" h="32736">
                  <a:moveTo>
                    <a:pt x="24055" y="0"/>
                  </a:moveTo>
                  <a:cubicBezTo>
                    <a:pt x="16488" y="11231"/>
                    <a:pt x="8443" y="22143"/>
                    <a:pt x="0" y="32737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8B85325-70AF-486C-BA3F-18ECD6901151}"/>
                </a:ext>
              </a:extLst>
            </p:cNvPr>
            <p:cNvSpPr/>
            <p:nvPr/>
          </p:nvSpPr>
          <p:spPr>
            <a:xfrm>
              <a:off x="7964625" y="2370589"/>
              <a:ext cx="23338" cy="33374"/>
            </a:xfrm>
            <a:custGeom>
              <a:avLst/>
              <a:gdLst>
                <a:gd name="connsiteX0" fmla="*/ 23338 w 23338"/>
                <a:gd name="connsiteY0" fmla="*/ 0 h 33374"/>
                <a:gd name="connsiteX1" fmla="*/ 0 w 23338"/>
                <a:gd name="connsiteY1" fmla="*/ 33374 h 33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8" h="33374">
                  <a:moveTo>
                    <a:pt x="23338" y="0"/>
                  </a:moveTo>
                  <a:cubicBezTo>
                    <a:pt x="15532" y="11072"/>
                    <a:pt x="7806" y="22223"/>
                    <a:pt x="0" y="33374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3970675D-AAD9-4218-98F8-BCF7EBD0B8DC}"/>
                </a:ext>
              </a:extLst>
            </p:cNvPr>
            <p:cNvSpPr/>
            <p:nvPr/>
          </p:nvSpPr>
          <p:spPr>
            <a:xfrm>
              <a:off x="7978963" y="2421088"/>
              <a:ext cx="22780" cy="30426"/>
            </a:xfrm>
            <a:custGeom>
              <a:avLst/>
              <a:gdLst>
                <a:gd name="connsiteX0" fmla="*/ 22780 w 22780"/>
                <a:gd name="connsiteY0" fmla="*/ 0 h 30426"/>
                <a:gd name="connsiteX1" fmla="*/ 0 w 22780"/>
                <a:gd name="connsiteY1" fmla="*/ 30427 h 3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0" h="30426">
                  <a:moveTo>
                    <a:pt x="22780" y="0"/>
                  </a:moveTo>
                  <a:cubicBezTo>
                    <a:pt x="15213" y="10116"/>
                    <a:pt x="7567" y="20311"/>
                    <a:pt x="0" y="30427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FA46094-F235-476D-91B7-2C3F0C805516}"/>
                </a:ext>
              </a:extLst>
            </p:cNvPr>
            <p:cNvSpPr/>
            <p:nvPr/>
          </p:nvSpPr>
          <p:spPr>
            <a:xfrm>
              <a:off x="7995929" y="2474216"/>
              <a:ext cx="22142" cy="29949"/>
            </a:xfrm>
            <a:custGeom>
              <a:avLst/>
              <a:gdLst>
                <a:gd name="connsiteX0" fmla="*/ 22143 w 22142"/>
                <a:gd name="connsiteY0" fmla="*/ 0 h 29949"/>
                <a:gd name="connsiteX1" fmla="*/ 0 w 22142"/>
                <a:gd name="connsiteY1" fmla="*/ 29949 h 2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42" h="29949">
                  <a:moveTo>
                    <a:pt x="22143" y="0"/>
                  </a:moveTo>
                  <a:cubicBezTo>
                    <a:pt x="14735" y="9956"/>
                    <a:pt x="7328" y="19993"/>
                    <a:pt x="0" y="29949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20907204-D01F-4DBC-B157-5012A78ED817}"/>
                </a:ext>
              </a:extLst>
            </p:cNvPr>
            <p:cNvSpPr/>
            <p:nvPr/>
          </p:nvSpPr>
          <p:spPr>
            <a:xfrm>
              <a:off x="8013771" y="2526388"/>
              <a:ext cx="22302" cy="36400"/>
            </a:xfrm>
            <a:custGeom>
              <a:avLst/>
              <a:gdLst>
                <a:gd name="connsiteX0" fmla="*/ 22302 w 22302"/>
                <a:gd name="connsiteY0" fmla="*/ 0 h 36400"/>
                <a:gd name="connsiteX1" fmla="*/ 0 w 22302"/>
                <a:gd name="connsiteY1" fmla="*/ 36401 h 3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02" h="36400">
                  <a:moveTo>
                    <a:pt x="22302" y="0"/>
                  </a:moveTo>
                  <a:cubicBezTo>
                    <a:pt x="14895" y="12107"/>
                    <a:pt x="7408" y="24214"/>
                    <a:pt x="0" y="36401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638039F6-8F06-4A89-83C4-687DF72EAE68}"/>
                </a:ext>
              </a:extLst>
            </p:cNvPr>
            <p:cNvSpPr/>
            <p:nvPr/>
          </p:nvSpPr>
          <p:spPr>
            <a:xfrm>
              <a:off x="8028506" y="2578480"/>
              <a:ext cx="22700" cy="27718"/>
            </a:xfrm>
            <a:custGeom>
              <a:avLst/>
              <a:gdLst>
                <a:gd name="connsiteX0" fmla="*/ 22701 w 22700"/>
                <a:gd name="connsiteY0" fmla="*/ 0 h 27718"/>
                <a:gd name="connsiteX1" fmla="*/ 0 w 22700"/>
                <a:gd name="connsiteY1" fmla="*/ 27719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00" h="27718">
                  <a:moveTo>
                    <a:pt x="22701" y="0"/>
                  </a:moveTo>
                  <a:cubicBezTo>
                    <a:pt x="14337" y="8523"/>
                    <a:pt x="6770" y="17842"/>
                    <a:pt x="0" y="27719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25B76635-FA2C-47EC-A861-37C3AE2323B0}"/>
                </a:ext>
              </a:extLst>
            </p:cNvPr>
            <p:cNvSpPr/>
            <p:nvPr/>
          </p:nvSpPr>
          <p:spPr>
            <a:xfrm>
              <a:off x="8040533" y="2615359"/>
              <a:ext cx="21983" cy="31621"/>
            </a:xfrm>
            <a:custGeom>
              <a:avLst/>
              <a:gdLst>
                <a:gd name="connsiteX0" fmla="*/ 21984 w 21983"/>
                <a:gd name="connsiteY0" fmla="*/ 0 h 31621"/>
                <a:gd name="connsiteX1" fmla="*/ 0 w 21983"/>
                <a:gd name="connsiteY1" fmla="*/ 31622 h 3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83" h="31621">
                  <a:moveTo>
                    <a:pt x="21984" y="0"/>
                  </a:moveTo>
                  <a:cubicBezTo>
                    <a:pt x="15134" y="10832"/>
                    <a:pt x="7806" y="21426"/>
                    <a:pt x="0" y="31622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0" name="Graphic 4">
            <a:extLst>
              <a:ext uri="{FF2B5EF4-FFF2-40B4-BE49-F238E27FC236}">
                <a16:creationId xmlns:a16="http://schemas.microsoft.com/office/drawing/2014/main" id="{6BB3F367-A480-4C7F-A3E2-B50BB7C7D620}"/>
              </a:ext>
            </a:extLst>
          </p:cNvPr>
          <p:cNvGrpSpPr/>
          <p:nvPr/>
        </p:nvGrpSpPr>
        <p:grpSpPr>
          <a:xfrm>
            <a:off x="6318616" y="1747412"/>
            <a:ext cx="398295" cy="462743"/>
            <a:chOff x="3244473" y="1776229"/>
            <a:chExt cx="650275" cy="755495"/>
          </a:xfrm>
          <a:noFill/>
        </p:grpSpPr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2D1F069-41C3-4C4F-983E-EC51530E2908}"/>
                </a:ext>
              </a:extLst>
            </p:cNvPr>
            <p:cNvSpPr/>
            <p:nvPr/>
          </p:nvSpPr>
          <p:spPr>
            <a:xfrm>
              <a:off x="3244473" y="1930355"/>
              <a:ext cx="650275" cy="601369"/>
            </a:xfrm>
            <a:custGeom>
              <a:avLst/>
              <a:gdLst>
                <a:gd name="connsiteX0" fmla="*/ 47074 w 650275"/>
                <a:gd name="connsiteY0" fmla="*/ 103866 h 601369"/>
                <a:gd name="connsiteX1" fmla="*/ 0 w 650275"/>
                <a:gd name="connsiteY1" fmla="*/ 194748 h 601369"/>
                <a:gd name="connsiteX2" fmla="*/ 119955 w 650275"/>
                <a:gd name="connsiteY2" fmla="*/ 601369 h 601369"/>
                <a:gd name="connsiteX3" fmla="*/ 650275 w 650275"/>
                <a:gd name="connsiteY3" fmla="*/ 413312 h 601369"/>
                <a:gd name="connsiteX4" fmla="*/ 546888 w 650275"/>
                <a:gd name="connsiteY4" fmla="*/ 32737 h 601369"/>
                <a:gd name="connsiteX5" fmla="*/ 482848 w 650275"/>
                <a:gd name="connsiteY5" fmla="*/ 0 h 60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275" h="601369">
                  <a:moveTo>
                    <a:pt x="47074" y="103866"/>
                  </a:moveTo>
                  <a:cubicBezTo>
                    <a:pt x="20152" y="155798"/>
                    <a:pt x="0" y="194748"/>
                    <a:pt x="0" y="194748"/>
                  </a:cubicBezTo>
                  <a:cubicBezTo>
                    <a:pt x="37596" y="340192"/>
                    <a:pt x="82360" y="455926"/>
                    <a:pt x="119955" y="601369"/>
                  </a:cubicBezTo>
                  <a:lnTo>
                    <a:pt x="650275" y="413312"/>
                  </a:lnTo>
                  <a:cubicBezTo>
                    <a:pt x="612680" y="267868"/>
                    <a:pt x="584483" y="178181"/>
                    <a:pt x="546888" y="32737"/>
                  </a:cubicBezTo>
                  <a:cubicBezTo>
                    <a:pt x="546888" y="32737"/>
                    <a:pt x="520921" y="19515"/>
                    <a:pt x="482848" y="0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84A1DF8E-AA2C-4008-8901-4670824DD310}"/>
                </a:ext>
              </a:extLst>
            </p:cNvPr>
            <p:cNvSpPr/>
            <p:nvPr/>
          </p:nvSpPr>
          <p:spPr>
            <a:xfrm>
              <a:off x="3387129" y="2315869"/>
              <a:ext cx="452420" cy="163285"/>
            </a:xfrm>
            <a:custGeom>
              <a:avLst/>
              <a:gdLst>
                <a:gd name="connsiteX0" fmla="*/ 0 w 452420"/>
                <a:gd name="connsiteY0" fmla="*/ 163286 h 163285"/>
                <a:gd name="connsiteX1" fmla="*/ 452421 w 452420"/>
                <a:gd name="connsiteY1" fmla="*/ 0 h 16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2420" h="163285">
                  <a:moveTo>
                    <a:pt x="0" y="163286"/>
                  </a:moveTo>
                  <a:cubicBezTo>
                    <a:pt x="150541" y="108087"/>
                    <a:pt x="301322" y="53685"/>
                    <a:pt x="452421" y="0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2E8DBF84-8357-42D7-B40B-62BA5C6434AD}"/>
                </a:ext>
              </a:extLst>
            </p:cNvPr>
            <p:cNvSpPr/>
            <p:nvPr/>
          </p:nvSpPr>
          <p:spPr>
            <a:xfrm>
              <a:off x="3764518" y="2051983"/>
              <a:ext cx="72482" cy="205660"/>
            </a:xfrm>
            <a:custGeom>
              <a:avLst/>
              <a:gdLst>
                <a:gd name="connsiteX0" fmla="*/ 0 w 72482"/>
                <a:gd name="connsiteY0" fmla="*/ 0 h 205660"/>
                <a:gd name="connsiteX1" fmla="*/ 72483 w 72482"/>
                <a:gd name="connsiteY1" fmla="*/ 205660 h 20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82" h="205660">
                  <a:moveTo>
                    <a:pt x="0" y="0"/>
                  </a:moveTo>
                  <a:cubicBezTo>
                    <a:pt x="24134" y="68580"/>
                    <a:pt x="48349" y="137160"/>
                    <a:pt x="72483" y="205660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84E8A656-8521-467F-B591-602FEAB86E15}"/>
                </a:ext>
              </a:extLst>
            </p:cNvPr>
            <p:cNvSpPr/>
            <p:nvPr/>
          </p:nvSpPr>
          <p:spPr>
            <a:xfrm>
              <a:off x="3305088" y="2196153"/>
              <a:ext cx="68102" cy="177622"/>
            </a:xfrm>
            <a:custGeom>
              <a:avLst/>
              <a:gdLst>
                <a:gd name="connsiteX0" fmla="*/ 0 w 68102"/>
                <a:gd name="connsiteY0" fmla="*/ 0 h 177622"/>
                <a:gd name="connsiteX1" fmla="*/ 68102 w 68102"/>
                <a:gd name="connsiteY1" fmla="*/ 177623 h 1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102" h="177622">
                  <a:moveTo>
                    <a:pt x="0" y="0"/>
                  </a:moveTo>
                  <a:cubicBezTo>
                    <a:pt x="25250" y="58225"/>
                    <a:pt x="47950" y="117486"/>
                    <a:pt x="68102" y="177623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C3F4296-DDED-4856-9EFE-A1F75175FCBE}"/>
                </a:ext>
              </a:extLst>
            </p:cNvPr>
            <p:cNvSpPr/>
            <p:nvPr/>
          </p:nvSpPr>
          <p:spPr>
            <a:xfrm>
              <a:off x="3407122" y="2477004"/>
              <a:ext cx="15213" cy="24293"/>
            </a:xfrm>
            <a:custGeom>
              <a:avLst/>
              <a:gdLst>
                <a:gd name="connsiteX0" fmla="*/ 0 w 15213"/>
                <a:gd name="connsiteY0" fmla="*/ 0 h 24293"/>
                <a:gd name="connsiteX1" fmla="*/ 15213 w 15213"/>
                <a:gd name="connsiteY1" fmla="*/ 24294 h 2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13" h="24293">
                  <a:moveTo>
                    <a:pt x="0" y="0"/>
                  </a:moveTo>
                  <a:cubicBezTo>
                    <a:pt x="5098" y="8124"/>
                    <a:pt x="10116" y="16169"/>
                    <a:pt x="15213" y="24294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12DAB16-ED5A-42F1-8D91-274F819E6652}"/>
                </a:ext>
              </a:extLst>
            </p:cNvPr>
            <p:cNvSpPr/>
            <p:nvPr/>
          </p:nvSpPr>
          <p:spPr>
            <a:xfrm>
              <a:off x="3450611" y="2458047"/>
              <a:ext cx="15691" cy="32019"/>
            </a:xfrm>
            <a:custGeom>
              <a:avLst/>
              <a:gdLst>
                <a:gd name="connsiteX0" fmla="*/ 0 w 15691"/>
                <a:gd name="connsiteY0" fmla="*/ 0 h 32019"/>
                <a:gd name="connsiteX1" fmla="*/ 15691 w 15691"/>
                <a:gd name="connsiteY1" fmla="*/ 32020 h 3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1" h="32019">
                  <a:moveTo>
                    <a:pt x="0" y="0"/>
                  </a:moveTo>
                  <a:cubicBezTo>
                    <a:pt x="5257" y="10673"/>
                    <a:pt x="10514" y="21347"/>
                    <a:pt x="15691" y="32020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AD268B7F-6F33-49B9-A7CA-96529280F1B7}"/>
                </a:ext>
              </a:extLst>
            </p:cNvPr>
            <p:cNvSpPr/>
            <p:nvPr/>
          </p:nvSpPr>
          <p:spPr>
            <a:xfrm>
              <a:off x="3486136" y="2447772"/>
              <a:ext cx="17045" cy="27320"/>
            </a:xfrm>
            <a:custGeom>
              <a:avLst/>
              <a:gdLst>
                <a:gd name="connsiteX0" fmla="*/ 0 w 17045"/>
                <a:gd name="connsiteY0" fmla="*/ 0 h 27320"/>
                <a:gd name="connsiteX1" fmla="*/ 17045 w 17045"/>
                <a:gd name="connsiteY1" fmla="*/ 27320 h 2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45" h="27320">
                  <a:moveTo>
                    <a:pt x="0" y="0"/>
                  </a:moveTo>
                  <a:cubicBezTo>
                    <a:pt x="6292" y="8682"/>
                    <a:pt x="11948" y="17842"/>
                    <a:pt x="17045" y="27320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30F34F8-AE73-4092-A2D0-F95CAF751ACD}"/>
                </a:ext>
              </a:extLst>
            </p:cNvPr>
            <p:cNvSpPr/>
            <p:nvPr/>
          </p:nvSpPr>
          <p:spPr>
            <a:xfrm>
              <a:off x="3517200" y="2433992"/>
              <a:ext cx="15930" cy="27878"/>
            </a:xfrm>
            <a:custGeom>
              <a:avLst/>
              <a:gdLst>
                <a:gd name="connsiteX0" fmla="*/ 0 w 15930"/>
                <a:gd name="connsiteY0" fmla="*/ 0 h 27878"/>
                <a:gd name="connsiteX1" fmla="*/ 15930 w 15930"/>
                <a:gd name="connsiteY1" fmla="*/ 27878 h 2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30" h="27878">
                  <a:moveTo>
                    <a:pt x="0" y="0"/>
                  </a:moveTo>
                  <a:cubicBezTo>
                    <a:pt x="5337" y="9319"/>
                    <a:pt x="10594" y="18639"/>
                    <a:pt x="15930" y="27878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A0506C6D-C927-4A94-B92C-8CBA4C6D214F}"/>
                </a:ext>
              </a:extLst>
            </p:cNvPr>
            <p:cNvSpPr/>
            <p:nvPr/>
          </p:nvSpPr>
          <p:spPr>
            <a:xfrm>
              <a:off x="3556867" y="2420611"/>
              <a:ext cx="17841" cy="33055"/>
            </a:xfrm>
            <a:custGeom>
              <a:avLst/>
              <a:gdLst>
                <a:gd name="connsiteX0" fmla="*/ 0 w 17841"/>
                <a:gd name="connsiteY0" fmla="*/ 0 h 33055"/>
                <a:gd name="connsiteX1" fmla="*/ 17842 w 17841"/>
                <a:gd name="connsiteY1" fmla="*/ 33055 h 33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41" h="33055">
                  <a:moveTo>
                    <a:pt x="0" y="0"/>
                  </a:moveTo>
                  <a:cubicBezTo>
                    <a:pt x="5974" y="10992"/>
                    <a:pt x="11868" y="21984"/>
                    <a:pt x="17842" y="33055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98BD091-C4D6-4843-94AE-501C38889558}"/>
                </a:ext>
              </a:extLst>
            </p:cNvPr>
            <p:cNvSpPr/>
            <p:nvPr/>
          </p:nvSpPr>
          <p:spPr>
            <a:xfrm>
              <a:off x="3599799" y="2401733"/>
              <a:ext cx="16965" cy="37993"/>
            </a:xfrm>
            <a:custGeom>
              <a:avLst/>
              <a:gdLst>
                <a:gd name="connsiteX0" fmla="*/ 0 w 16965"/>
                <a:gd name="connsiteY0" fmla="*/ 0 h 37993"/>
                <a:gd name="connsiteX1" fmla="*/ 16966 w 16965"/>
                <a:gd name="connsiteY1" fmla="*/ 37994 h 3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65" h="37993">
                  <a:moveTo>
                    <a:pt x="0" y="0"/>
                  </a:moveTo>
                  <a:cubicBezTo>
                    <a:pt x="4222" y="13222"/>
                    <a:pt x="9956" y="26046"/>
                    <a:pt x="16966" y="37994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79EA3A25-0A56-4D78-AC81-3BCF86E9D5F5}"/>
                </a:ext>
              </a:extLst>
            </p:cNvPr>
            <p:cNvSpPr/>
            <p:nvPr/>
          </p:nvSpPr>
          <p:spPr>
            <a:xfrm>
              <a:off x="3638669" y="2388830"/>
              <a:ext cx="19833" cy="32418"/>
            </a:xfrm>
            <a:custGeom>
              <a:avLst/>
              <a:gdLst>
                <a:gd name="connsiteX0" fmla="*/ 0 w 19833"/>
                <a:gd name="connsiteY0" fmla="*/ 0 h 32418"/>
                <a:gd name="connsiteX1" fmla="*/ 19833 w 19833"/>
                <a:gd name="connsiteY1" fmla="*/ 32418 h 3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833" h="32418">
                  <a:moveTo>
                    <a:pt x="0" y="0"/>
                  </a:moveTo>
                  <a:cubicBezTo>
                    <a:pt x="6611" y="10832"/>
                    <a:pt x="13222" y="21586"/>
                    <a:pt x="19833" y="32418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6ACA03B-E26C-4D48-9001-F59D0F14BAF8}"/>
                </a:ext>
              </a:extLst>
            </p:cNvPr>
            <p:cNvSpPr/>
            <p:nvPr/>
          </p:nvSpPr>
          <p:spPr>
            <a:xfrm>
              <a:off x="3682875" y="2376802"/>
              <a:ext cx="21266" cy="37356"/>
            </a:xfrm>
            <a:custGeom>
              <a:avLst/>
              <a:gdLst>
                <a:gd name="connsiteX0" fmla="*/ 0 w 21266"/>
                <a:gd name="connsiteY0" fmla="*/ 0 h 37356"/>
                <a:gd name="connsiteX1" fmla="*/ 21267 w 21266"/>
                <a:gd name="connsiteY1" fmla="*/ 37357 h 3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66" h="37356">
                  <a:moveTo>
                    <a:pt x="0" y="0"/>
                  </a:moveTo>
                  <a:cubicBezTo>
                    <a:pt x="7089" y="12426"/>
                    <a:pt x="14178" y="24931"/>
                    <a:pt x="21267" y="37357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A33B254D-4E13-4C80-940D-F31D02FEC1CF}"/>
                </a:ext>
              </a:extLst>
            </p:cNvPr>
            <p:cNvSpPr/>
            <p:nvPr/>
          </p:nvSpPr>
          <p:spPr>
            <a:xfrm>
              <a:off x="3728038" y="2359836"/>
              <a:ext cx="17682" cy="27798"/>
            </a:xfrm>
            <a:custGeom>
              <a:avLst/>
              <a:gdLst>
                <a:gd name="connsiteX0" fmla="*/ 0 w 17682"/>
                <a:gd name="connsiteY0" fmla="*/ 0 h 27798"/>
                <a:gd name="connsiteX1" fmla="*/ 17683 w 17682"/>
                <a:gd name="connsiteY1" fmla="*/ 27799 h 2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82" h="27798">
                  <a:moveTo>
                    <a:pt x="0" y="0"/>
                  </a:moveTo>
                  <a:cubicBezTo>
                    <a:pt x="5894" y="9240"/>
                    <a:pt x="11788" y="18479"/>
                    <a:pt x="17683" y="27799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65650317-FB1D-485E-AD97-3863C6DD1BAE}"/>
                </a:ext>
              </a:extLst>
            </p:cNvPr>
            <p:cNvSpPr/>
            <p:nvPr/>
          </p:nvSpPr>
          <p:spPr>
            <a:xfrm>
              <a:off x="3770651" y="2342632"/>
              <a:ext cx="24054" cy="30665"/>
            </a:xfrm>
            <a:custGeom>
              <a:avLst/>
              <a:gdLst>
                <a:gd name="connsiteX0" fmla="*/ 0 w 24054"/>
                <a:gd name="connsiteY0" fmla="*/ 0 h 30665"/>
                <a:gd name="connsiteX1" fmla="*/ 24055 w 24054"/>
                <a:gd name="connsiteY1" fmla="*/ 30666 h 3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4" h="30665">
                  <a:moveTo>
                    <a:pt x="0" y="0"/>
                  </a:moveTo>
                  <a:cubicBezTo>
                    <a:pt x="8682" y="9638"/>
                    <a:pt x="16806" y="19913"/>
                    <a:pt x="24055" y="30666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2ABE7B6A-E9FA-4ABC-B0FE-909B3DAED9D3}"/>
                </a:ext>
              </a:extLst>
            </p:cNvPr>
            <p:cNvSpPr/>
            <p:nvPr/>
          </p:nvSpPr>
          <p:spPr>
            <a:xfrm>
              <a:off x="3822505" y="2323754"/>
              <a:ext cx="15532" cy="29471"/>
            </a:xfrm>
            <a:custGeom>
              <a:avLst/>
              <a:gdLst>
                <a:gd name="connsiteX0" fmla="*/ 0 w 15532"/>
                <a:gd name="connsiteY0" fmla="*/ 0 h 29471"/>
                <a:gd name="connsiteX1" fmla="*/ 15532 w 15532"/>
                <a:gd name="connsiteY1" fmla="*/ 29471 h 2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32" h="29471">
                  <a:moveTo>
                    <a:pt x="0" y="0"/>
                  </a:moveTo>
                  <a:cubicBezTo>
                    <a:pt x="5177" y="9797"/>
                    <a:pt x="10355" y="19594"/>
                    <a:pt x="15532" y="29471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37AAAD0A-935D-44FB-B7A4-334FFB8CDD11}"/>
                </a:ext>
              </a:extLst>
            </p:cNvPr>
            <p:cNvSpPr/>
            <p:nvPr/>
          </p:nvSpPr>
          <p:spPr>
            <a:xfrm>
              <a:off x="3382032" y="1776229"/>
              <a:ext cx="121787" cy="83235"/>
            </a:xfrm>
            <a:custGeom>
              <a:avLst/>
              <a:gdLst>
                <a:gd name="connsiteX0" fmla="*/ 121787 w 121787"/>
                <a:gd name="connsiteY0" fmla="*/ 40144 h 83235"/>
                <a:gd name="connsiteX1" fmla="*/ 43092 w 121787"/>
                <a:gd name="connsiteY1" fmla="*/ 0 h 83235"/>
                <a:gd name="connsiteX2" fmla="*/ 0 w 121787"/>
                <a:gd name="connsiteY2" fmla="*/ 83236 h 8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787" h="83235">
                  <a:moveTo>
                    <a:pt x="121787" y="40144"/>
                  </a:moveTo>
                  <a:cubicBezTo>
                    <a:pt x="75828" y="16727"/>
                    <a:pt x="43092" y="0"/>
                    <a:pt x="43092" y="0"/>
                  </a:cubicBezTo>
                  <a:cubicBezTo>
                    <a:pt x="43092" y="0"/>
                    <a:pt x="24851" y="35206"/>
                    <a:pt x="0" y="83236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56C174A9-0AA6-4BDB-8423-2B0D5B311EA3}"/>
                </a:ext>
              </a:extLst>
            </p:cNvPr>
            <p:cNvSpPr/>
            <p:nvPr/>
          </p:nvSpPr>
          <p:spPr>
            <a:xfrm>
              <a:off x="3249093" y="1969544"/>
              <a:ext cx="529045" cy="259345"/>
            </a:xfrm>
            <a:custGeom>
              <a:avLst/>
              <a:gdLst>
                <a:gd name="connsiteX0" fmla="*/ 0 w 529045"/>
                <a:gd name="connsiteY0" fmla="*/ 161693 h 259345"/>
                <a:gd name="connsiteX1" fmla="*/ 347440 w 529045"/>
                <a:gd name="connsiteY1" fmla="*/ 259345 h 259345"/>
                <a:gd name="connsiteX2" fmla="*/ 529046 w 529045"/>
                <a:gd name="connsiteY2" fmla="*/ 0 h 2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9045" h="259345">
                  <a:moveTo>
                    <a:pt x="0" y="161693"/>
                  </a:moveTo>
                  <a:lnTo>
                    <a:pt x="347440" y="259345"/>
                  </a:lnTo>
                  <a:lnTo>
                    <a:pt x="529046" y="0"/>
                  </a:ln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A40C3632-0001-46FC-A070-EADC41838F00}"/>
                </a:ext>
              </a:extLst>
            </p:cNvPr>
            <p:cNvSpPr/>
            <p:nvPr/>
          </p:nvSpPr>
          <p:spPr>
            <a:xfrm>
              <a:off x="3364747" y="2212640"/>
              <a:ext cx="138832" cy="306419"/>
            </a:xfrm>
            <a:custGeom>
              <a:avLst/>
              <a:gdLst>
                <a:gd name="connsiteX0" fmla="*/ 0 w 138832"/>
                <a:gd name="connsiteY0" fmla="*/ 306420 h 306419"/>
                <a:gd name="connsiteX1" fmla="*/ 138833 w 138832"/>
                <a:gd name="connsiteY1" fmla="*/ 0 h 3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832" h="306419">
                  <a:moveTo>
                    <a:pt x="0" y="306420"/>
                  </a:moveTo>
                  <a:lnTo>
                    <a:pt x="138833" y="0"/>
                  </a:lnTo>
                </a:path>
              </a:pathLst>
            </a:custGeom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42ADE7F3-697A-4450-92B6-6F3D69D22FF7}"/>
                </a:ext>
              </a:extLst>
            </p:cNvPr>
            <p:cNvSpPr/>
            <p:nvPr/>
          </p:nvSpPr>
          <p:spPr>
            <a:xfrm>
              <a:off x="3626403" y="2184762"/>
              <a:ext cx="258389" cy="147116"/>
            </a:xfrm>
            <a:custGeom>
              <a:avLst/>
              <a:gdLst>
                <a:gd name="connsiteX0" fmla="*/ 0 w 258389"/>
                <a:gd name="connsiteY0" fmla="*/ 0 h 147116"/>
                <a:gd name="connsiteX1" fmla="*/ 258390 w 258389"/>
                <a:gd name="connsiteY1" fmla="*/ 147117 h 14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389" h="147116">
                  <a:moveTo>
                    <a:pt x="0" y="0"/>
                  </a:moveTo>
                  <a:lnTo>
                    <a:pt x="258390" y="147117"/>
                  </a:lnTo>
                </a:path>
              </a:pathLst>
            </a:custGeom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2F978ACA-4A4A-4893-BA85-1FB07DAE930C}"/>
                </a:ext>
              </a:extLst>
            </p:cNvPr>
            <p:cNvSpPr/>
            <p:nvPr/>
          </p:nvSpPr>
          <p:spPr>
            <a:xfrm>
              <a:off x="3260404" y="1778938"/>
              <a:ext cx="489140" cy="370618"/>
            </a:xfrm>
            <a:custGeom>
              <a:avLst/>
              <a:gdLst>
                <a:gd name="connsiteX0" fmla="*/ 76306 w 489140"/>
                <a:gd name="connsiteY0" fmla="*/ 370619 h 370618"/>
                <a:gd name="connsiteX1" fmla="*/ 0 w 489140"/>
                <a:gd name="connsiteY1" fmla="*/ 119955 h 370618"/>
                <a:gd name="connsiteX2" fmla="*/ 2310 w 489140"/>
                <a:gd name="connsiteY2" fmla="*/ 118044 h 370618"/>
                <a:gd name="connsiteX3" fmla="*/ 408931 w 489140"/>
                <a:gd name="connsiteY3" fmla="*/ 0 h 370618"/>
                <a:gd name="connsiteX4" fmla="*/ 489140 w 489140"/>
                <a:gd name="connsiteY4" fmla="*/ 219281 h 37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140" h="370618">
                  <a:moveTo>
                    <a:pt x="76306" y="370619"/>
                  </a:moveTo>
                  <a:cubicBezTo>
                    <a:pt x="52968" y="286427"/>
                    <a:pt x="27480" y="202873"/>
                    <a:pt x="0" y="119955"/>
                  </a:cubicBezTo>
                  <a:lnTo>
                    <a:pt x="2310" y="118044"/>
                  </a:lnTo>
                  <a:cubicBezTo>
                    <a:pt x="147754" y="74554"/>
                    <a:pt x="263487" y="43410"/>
                    <a:pt x="408931" y="0"/>
                  </a:cubicBezTo>
                  <a:cubicBezTo>
                    <a:pt x="432827" y="65314"/>
                    <a:pt x="465245" y="153967"/>
                    <a:pt x="489140" y="219281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5FDA9008-02A9-4209-9D9F-42011A008ACD}"/>
                </a:ext>
              </a:extLst>
            </p:cNvPr>
            <p:cNvSpPr/>
            <p:nvPr/>
          </p:nvSpPr>
          <p:spPr>
            <a:xfrm>
              <a:off x="3357340" y="1897380"/>
              <a:ext cx="268664" cy="83873"/>
            </a:xfrm>
            <a:custGeom>
              <a:avLst/>
              <a:gdLst>
                <a:gd name="connsiteX0" fmla="*/ 0 w 268664"/>
                <a:gd name="connsiteY0" fmla="*/ 83873 h 83873"/>
                <a:gd name="connsiteX1" fmla="*/ 268665 w 268664"/>
                <a:gd name="connsiteY1" fmla="*/ 0 h 8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8664" h="83873">
                  <a:moveTo>
                    <a:pt x="0" y="83873"/>
                  </a:moveTo>
                  <a:cubicBezTo>
                    <a:pt x="89528" y="55915"/>
                    <a:pt x="179136" y="27958"/>
                    <a:pt x="268665" y="0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D8406329-567B-4D4D-BE01-1D336F2BDA67}"/>
                </a:ext>
              </a:extLst>
            </p:cNvPr>
            <p:cNvSpPr/>
            <p:nvPr/>
          </p:nvSpPr>
          <p:spPr>
            <a:xfrm>
              <a:off x="3434203" y="1996785"/>
              <a:ext cx="186623" cy="57189"/>
            </a:xfrm>
            <a:custGeom>
              <a:avLst/>
              <a:gdLst>
                <a:gd name="connsiteX0" fmla="*/ 0 w 186623"/>
                <a:gd name="connsiteY0" fmla="*/ 57190 h 57189"/>
                <a:gd name="connsiteX1" fmla="*/ 186624 w 186623"/>
                <a:gd name="connsiteY1" fmla="*/ 0 h 5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23" h="57189">
                  <a:moveTo>
                    <a:pt x="0" y="57190"/>
                  </a:moveTo>
                  <a:cubicBezTo>
                    <a:pt x="62208" y="38153"/>
                    <a:pt x="124416" y="19116"/>
                    <a:pt x="186624" y="0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3" name="Graphic 4">
            <a:extLst>
              <a:ext uri="{FF2B5EF4-FFF2-40B4-BE49-F238E27FC236}">
                <a16:creationId xmlns:a16="http://schemas.microsoft.com/office/drawing/2014/main" id="{EDECE13E-46F4-4960-B522-EA394675952B}"/>
              </a:ext>
            </a:extLst>
          </p:cNvPr>
          <p:cNvGrpSpPr/>
          <p:nvPr/>
        </p:nvGrpSpPr>
        <p:grpSpPr>
          <a:xfrm>
            <a:off x="9350366" y="2430512"/>
            <a:ext cx="461727" cy="531788"/>
            <a:chOff x="8194246" y="2891490"/>
            <a:chExt cx="753837" cy="868222"/>
          </a:xfrm>
          <a:noFill/>
        </p:grpSpPr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BAC9067-D527-490D-B2C3-9FE761D4DFB1}"/>
                </a:ext>
              </a:extLst>
            </p:cNvPr>
            <p:cNvSpPr/>
            <p:nvPr/>
          </p:nvSpPr>
          <p:spPr>
            <a:xfrm rot="-816243">
              <a:off x="8261041" y="3146446"/>
              <a:ext cx="225801" cy="594890"/>
            </a:xfrm>
            <a:custGeom>
              <a:avLst/>
              <a:gdLst>
                <a:gd name="connsiteX0" fmla="*/ 0 w 225801"/>
                <a:gd name="connsiteY0" fmla="*/ 0 h 594890"/>
                <a:gd name="connsiteX1" fmla="*/ 225802 w 225801"/>
                <a:gd name="connsiteY1" fmla="*/ 0 h 594890"/>
                <a:gd name="connsiteX2" fmla="*/ 225802 w 225801"/>
                <a:gd name="connsiteY2" fmla="*/ 594890 h 594890"/>
                <a:gd name="connsiteX3" fmla="*/ 0 w 225801"/>
                <a:gd name="connsiteY3" fmla="*/ 594890 h 5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801" h="594890">
                  <a:moveTo>
                    <a:pt x="0" y="0"/>
                  </a:moveTo>
                  <a:lnTo>
                    <a:pt x="225802" y="0"/>
                  </a:lnTo>
                  <a:lnTo>
                    <a:pt x="225802" y="594890"/>
                  </a:lnTo>
                  <a:lnTo>
                    <a:pt x="0" y="594890"/>
                  </a:lnTo>
                  <a:close/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178716B-3456-4201-B689-E16194AF5397}"/>
                </a:ext>
              </a:extLst>
            </p:cNvPr>
            <p:cNvSpPr/>
            <p:nvPr/>
          </p:nvSpPr>
          <p:spPr>
            <a:xfrm>
              <a:off x="8194500" y="2916840"/>
              <a:ext cx="613635" cy="264682"/>
            </a:xfrm>
            <a:custGeom>
              <a:avLst/>
              <a:gdLst>
                <a:gd name="connsiteX0" fmla="*/ 613636 w 613635"/>
                <a:gd name="connsiteY0" fmla="*/ 0 h 264682"/>
                <a:gd name="connsiteX1" fmla="*/ 219520 w 613635"/>
                <a:gd name="connsiteY1" fmla="*/ 211555 h 264682"/>
                <a:gd name="connsiteX2" fmla="*/ 0 w 613635"/>
                <a:gd name="connsiteY2" fmla="*/ 264682 h 264682"/>
                <a:gd name="connsiteX3" fmla="*/ 212271 w 613635"/>
                <a:gd name="connsiteY3" fmla="*/ 150701 h 264682"/>
                <a:gd name="connsiteX4" fmla="*/ 221989 w 613635"/>
                <a:gd name="connsiteY4" fmla="*/ 175711 h 264682"/>
                <a:gd name="connsiteX5" fmla="*/ 247716 w 613635"/>
                <a:gd name="connsiteY5" fmla="*/ 161374 h 264682"/>
                <a:gd name="connsiteX6" fmla="*/ 238158 w 613635"/>
                <a:gd name="connsiteY6" fmla="*/ 136841 h 264682"/>
                <a:gd name="connsiteX7" fmla="*/ 348236 w 613635"/>
                <a:gd name="connsiteY7" fmla="*/ 77740 h 264682"/>
                <a:gd name="connsiteX8" fmla="*/ 357317 w 613635"/>
                <a:gd name="connsiteY8" fmla="*/ 100441 h 264682"/>
                <a:gd name="connsiteX9" fmla="*/ 383044 w 613635"/>
                <a:gd name="connsiteY9" fmla="*/ 86103 h 264682"/>
                <a:gd name="connsiteX10" fmla="*/ 374123 w 613635"/>
                <a:gd name="connsiteY10" fmla="*/ 63880 h 264682"/>
                <a:gd name="connsiteX11" fmla="*/ 394116 w 613635"/>
                <a:gd name="connsiteY11" fmla="*/ 53127 h 26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3635" h="264682">
                  <a:moveTo>
                    <a:pt x="613636" y="0"/>
                  </a:moveTo>
                  <a:lnTo>
                    <a:pt x="219520" y="211555"/>
                  </a:lnTo>
                  <a:lnTo>
                    <a:pt x="0" y="264682"/>
                  </a:lnTo>
                  <a:lnTo>
                    <a:pt x="212271" y="150701"/>
                  </a:lnTo>
                  <a:lnTo>
                    <a:pt x="221989" y="175711"/>
                  </a:lnTo>
                  <a:lnTo>
                    <a:pt x="247716" y="161374"/>
                  </a:lnTo>
                  <a:lnTo>
                    <a:pt x="238158" y="136841"/>
                  </a:lnTo>
                  <a:lnTo>
                    <a:pt x="348236" y="77740"/>
                  </a:lnTo>
                  <a:lnTo>
                    <a:pt x="357317" y="100441"/>
                  </a:lnTo>
                  <a:lnTo>
                    <a:pt x="383044" y="86103"/>
                  </a:lnTo>
                  <a:lnTo>
                    <a:pt x="374123" y="63880"/>
                  </a:lnTo>
                  <a:lnTo>
                    <a:pt x="394116" y="53127"/>
                  </a:lnTo>
                  <a:close/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D7717D26-EFC4-4375-A7F4-3BAD84ECE5EF}"/>
                </a:ext>
              </a:extLst>
            </p:cNvPr>
            <p:cNvSpPr/>
            <p:nvPr/>
          </p:nvSpPr>
          <p:spPr>
            <a:xfrm>
              <a:off x="8414020" y="2916840"/>
              <a:ext cx="534063" cy="789745"/>
            </a:xfrm>
            <a:custGeom>
              <a:avLst/>
              <a:gdLst>
                <a:gd name="connsiteX0" fmla="*/ 534064 w 534063"/>
                <a:gd name="connsiteY0" fmla="*/ 578191 h 789745"/>
                <a:gd name="connsiteX1" fmla="*/ 139868 w 534063"/>
                <a:gd name="connsiteY1" fmla="*/ 789745 h 789745"/>
                <a:gd name="connsiteX2" fmla="*/ 0 w 534063"/>
                <a:gd name="connsiteY2" fmla="*/ 211555 h 789745"/>
                <a:gd name="connsiteX3" fmla="*/ 394116 w 534063"/>
                <a:gd name="connsiteY3" fmla="*/ 0 h 78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063" h="789745">
                  <a:moveTo>
                    <a:pt x="534064" y="578191"/>
                  </a:moveTo>
                  <a:lnTo>
                    <a:pt x="139868" y="789745"/>
                  </a:lnTo>
                  <a:lnTo>
                    <a:pt x="0" y="211555"/>
                  </a:lnTo>
                  <a:lnTo>
                    <a:pt x="394116" y="0"/>
                  </a:lnTo>
                  <a:close/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57FC6BB-9A66-46A6-B904-3C4FFB29E351}"/>
                </a:ext>
              </a:extLst>
            </p:cNvPr>
            <p:cNvSpPr/>
            <p:nvPr/>
          </p:nvSpPr>
          <p:spPr>
            <a:xfrm>
              <a:off x="8304260" y="3154918"/>
              <a:ext cx="139868" cy="578270"/>
            </a:xfrm>
            <a:custGeom>
              <a:avLst/>
              <a:gdLst>
                <a:gd name="connsiteX0" fmla="*/ 139868 w 139868"/>
                <a:gd name="connsiteY0" fmla="*/ 578270 h 578270"/>
                <a:gd name="connsiteX1" fmla="*/ 0 w 139868"/>
                <a:gd name="connsiteY1" fmla="*/ 0 h 57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868" h="578270">
                  <a:moveTo>
                    <a:pt x="139868" y="578270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0D6C4511-3B0A-4164-8F4F-4675D842EFB7}"/>
                </a:ext>
              </a:extLst>
            </p:cNvPr>
            <p:cNvSpPr/>
            <p:nvPr/>
          </p:nvSpPr>
          <p:spPr>
            <a:xfrm>
              <a:off x="8304260" y="2949258"/>
              <a:ext cx="369742" cy="205660"/>
            </a:xfrm>
            <a:custGeom>
              <a:avLst/>
              <a:gdLst>
                <a:gd name="connsiteX0" fmla="*/ 0 w 369742"/>
                <a:gd name="connsiteY0" fmla="*/ 205660 h 205660"/>
                <a:gd name="connsiteX1" fmla="*/ 369742 w 369742"/>
                <a:gd name="connsiteY1" fmla="*/ 0 h 20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742" h="205660">
                  <a:moveTo>
                    <a:pt x="0" y="205660"/>
                  </a:moveTo>
                  <a:lnTo>
                    <a:pt x="369742" y="0"/>
                  </a:lnTo>
                </a:path>
              </a:pathLst>
            </a:custGeom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827F300F-3215-4315-9044-A14F7A3700A5}"/>
                </a:ext>
              </a:extLst>
            </p:cNvPr>
            <p:cNvSpPr/>
            <p:nvPr/>
          </p:nvSpPr>
          <p:spPr>
            <a:xfrm>
              <a:off x="8372158" y="2891490"/>
              <a:ext cx="205386" cy="201061"/>
            </a:xfrm>
            <a:custGeom>
              <a:avLst/>
              <a:gdLst>
                <a:gd name="connsiteX0" fmla="*/ 205386 w 205386"/>
                <a:gd name="connsiteY0" fmla="*/ 111453 h 201061"/>
                <a:gd name="connsiteX1" fmla="*/ 179659 w 205386"/>
                <a:gd name="connsiteY1" fmla="*/ 125790 h 201061"/>
                <a:gd name="connsiteX2" fmla="*/ 170579 w 205386"/>
                <a:gd name="connsiteY2" fmla="*/ 103169 h 201061"/>
                <a:gd name="connsiteX3" fmla="*/ 143258 w 205386"/>
                <a:gd name="connsiteY3" fmla="*/ 34908 h 201061"/>
                <a:gd name="connsiteX4" fmla="*/ 32941 w 205386"/>
                <a:gd name="connsiteY4" fmla="*/ 91620 h 201061"/>
                <a:gd name="connsiteX5" fmla="*/ 60500 w 205386"/>
                <a:gd name="connsiteY5" fmla="*/ 162191 h 201061"/>
                <a:gd name="connsiteX6" fmla="*/ 70059 w 205386"/>
                <a:gd name="connsiteY6" fmla="*/ 186724 h 201061"/>
                <a:gd name="connsiteX7" fmla="*/ 44331 w 205386"/>
                <a:gd name="connsiteY7" fmla="*/ 201061 h 201061"/>
                <a:gd name="connsiteX8" fmla="*/ 34613 w 205386"/>
                <a:gd name="connsiteY8" fmla="*/ 176130 h 201061"/>
                <a:gd name="connsiteX9" fmla="*/ 1001 w 205386"/>
                <a:gd name="connsiteY9" fmla="*/ 90027 h 201061"/>
                <a:gd name="connsiteX10" fmla="*/ 7930 w 205386"/>
                <a:gd name="connsiteY10" fmla="*/ 71707 h 201061"/>
                <a:gd name="connsiteX11" fmla="*/ 144294 w 205386"/>
                <a:gd name="connsiteY11" fmla="*/ 1614 h 201061"/>
                <a:gd name="connsiteX12" fmla="*/ 156082 w 205386"/>
                <a:gd name="connsiteY12" fmla="*/ 897 h 201061"/>
                <a:gd name="connsiteX13" fmla="*/ 164525 w 205386"/>
                <a:gd name="connsiteY13" fmla="*/ 9181 h 201061"/>
                <a:gd name="connsiteX14" fmla="*/ 196545 w 205386"/>
                <a:gd name="connsiteY14" fmla="*/ 89230 h 201061"/>
                <a:gd name="connsiteX15" fmla="*/ 205386 w 205386"/>
                <a:gd name="connsiteY15" fmla="*/ 111453 h 20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5386" h="201061">
                  <a:moveTo>
                    <a:pt x="205386" y="111453"/>
                  </a:moveTo>
                  <a:lnTo>
                    <a:pt x="179659" y="125790"/>
                  </a:lnTo>
                  <a:lnTo>
                    <a:pt x="170579" y="103169"/>
                  </a:lnTo>
                  <a:lnTo>
                    <a:pt x="143258" y="34908"/>
                  </a:lnTo>
                  <a:lnTo>
                    <a:pt x="32941" y="91620"/>
                  </a:lnTo>
                  <a:lnTo>
                    <a:pt x="60500" y="162191"/>
                  </a:lnTo>
                  <a:lnTo>
                    <a:pt x="70059" y="186724"/>
                  </a:lnTo>
                  <a:lnTo>
                    <a:pt x="44331" y="201061"/>
                  </a:lnTo>
                  <a:lnTo>
                    <a:pt x="34613" y="176130"/>
                  </a:lnTo>
                  <a:lnTo>
                    <a:pt x="1001" y="90027"/>
                  </a:lnTo>
                  <a:cubicBezTo>
                    <a:pt x="-1708" y="83097"/>
                    <a:pt x="1239" y="75132"/>
                    <a:pt x="7930" y="71707"/>
                  </a:cubicBezTo>
                  <a:lnTo>
                    <a:pt x="144294" y="1614"/>
                  </a:lnTo>
                  <a:cubicBezTo>
                    <a:pt x="147958" y="-218"/>
                    <a:pt x="152179" y="-537"/>
                    <a:pt x="156082" y="897"/>
                  </a:cubicBezTo>
                  <a:cubicBezTo>
                    <a:pt x="159985" y="2331"/>
                    <a:pt x="163012" y="5357"/>
                    <a:pt x="164525" y="9181"/>
                  </a:cubicBezTo>
                  <a:lnTo>
                    <a:pt x="196545" y="89230"/>
                  </a:lnTo>
                  <a:lnTo>
                    <a:pt x="205386" y="111453"/>
                  </a:lnTo>
                  <a:close/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6292F89E-6A3F-40D6-8F72-62622916F896}"/>
                </a:ext>
              </a:extLst>
            </p:cNvPr>
            <p:cNvSpPr/>
            <p:nvPr/>
          </p:nvSpPr>
          <p:spPr>
            <a:xfrm>
              <a:off x="8319394" y="3697744"/>
              <a:ext cx="61729" cy="61968"/>
            </a:xfrm>
            <a:custGeom>
              <a:avLst/>
              <a:gdLst>
                <a:gd name="connsiteX0" fmla="*/ 0 w 61729"/>
                <a:gd name="connsiteY0" fmla="*/ 0 h 61968"/>
                <a:gd name="connsiteX1" fmla="*/ 61730 w 61729"/>
                <a:gd name="connsiteY1" fmla="*/ 50659 h 61968"/>
                <a:gd name="connsiteX2" fmla="*/ 15054 w 61729"/>
                <a:gd name="connsiteY2" fmla="*/ 61969 h 6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729" h="61968">
                  <a:moveTo>
                    <a:pt x="0" y="0"/>
                  </a:moveTo>
                  <a:lnTo>
                    <a:pt x="61730" y="50659"/>
                  </a:lnTo>
                  <a:lnTo>
                    <a:pt x="15054" y="61969"/>
                  </a:lnTo>
                  <a:close/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A373B273-F286-4F6A-A39C-DA866779A160}"/>
                </a:ext>
              </a:extLst>
            </p:cNvPr>
            <p:cNvSpPr/>
            <p:nvPr/>
          </p:nvSpPr>
          <p:spPr>
            <a:xfrm>
              <a:off x="8501079" y="3658874"/>
              <a:ext cx="102272" cy="60535"/>
            </a:xfrm>
            <a:custGeom>
              <a:avLst/>
              <a:gdLst>
                <a:gd name="connsiteX0" fmla="*/ 0 w 102272"/>
                <a:gd name="connsiteY0" fmla="*/ 60535 h 60535"/>
                <a:gd name="connsiteX1" fmla="*/ 41259 w 102272"/>
                <a:gd name="connsiteY1" fmla="*/ 0 h 60535"/>
                <a:gd name="connsiteX2" fmla="*/ 102272 w 102272"/>
                <a:gd name="connsiteY2" fmla="*/ 21187 h 60535"/>
                <a:gd name="connsiteX3" fmla="*/ 52809 w 102272"/>
                <a:gd name="connsiteY3" fmla="*/ 47711 h 6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272" h="60535">
                  <a:moveTo>
                    <a:pt x="0" y="60535"/>
                  </a:moveTo>
                  <a:lnTo>
                    <a:pt x="41259" y="0"/>
                  </a:lnTo>
                  <a:lnTo>
                    <a:pt x="102272" y="21187"/>
                  </a:lnTo>
                  <a:lnTo>
                    <a:pt x="52809" y="47711"/>
                  </a:lnTo>
                  <a:close/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DABA2480-17A5-4402-9213-AF54204715A6}"/>
                </a:ext>
              </a:extLst>
            </p:cNvPr>
            <p:cNvSpPr/>
            <p:nvPr/>
          </p:nvSpPr>
          <p:spPr>
            <a:xfrm>
              <a:off x="8914789" y="3449311"/>
              <a:ext cx="33294" cy="63641"/>
            </a:xfrm>
            <a:custGeom>
              <a:avLst/>
              <a:gdLst>
                <a:gd name="connsiteX0" fmla="*/ 22223 w 33294"/>
                <a:gd name="connsiteY0" fmla="*/ 0 h 63641"/>
                <a:gd name="connsiteX1" fmla="*/ 0 w 33294"/>
                <a:gd name="connsiteY1" fmla="*/ 63642 h 63641"/>
                <a:gd name="connsiteX2" fmla="*/ 33294 w 33294"/>
                <a:gd name="connsiteY2" fmla="*/ 45720 h 63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94" h="63641">
                  <a:moveTo>
                    <a:pt x="22223" y="0"/>
                  </a:moveTo>
                  <a:lnTo>
                    <a:pt x="0" y="63642"/>
                  </a:lnTo>
                  <a:lnTo>
                    <a:pt x="33294" y="45720"/>
                  </a:lnTo>
                  <a:close/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FB08636B-A58D-4634-BB18-83B740D39692}"/>
                </a:ext>
              </a:extLst>
            </p:cNvPr>
            <p:cNvSpPr/>
            <p:nvPr/>
          </p:nvSpPr>
          <p:spPr>
            <a:xfrm>
              <a:off x="8765681" y="2916840"/>
              <a:ext cx="51773" cy="38630"/>
            </a:xfrm>
            <a:custGeom>
              <a:avLst/>
              <a:gdLst>
                <a:gd name="connsiteX0" fmla="*/ 0 w 51773"/>
                <a:gd name="connsiteY0" fmla="*/ 22780 h 38630"/>
                <a:gd name="connsiteX1" fmla="*/ 51774 w 51773"/>
                <a:gd name="connsiteY1" fmla="*/ 38631 h 38630"/>
                <a:gd name="connsiteX2" fmla="*/ 42454 w 51773"/>
                <a:gd name="connsiteY2" fmla="*/ 0 h 3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73" h="38630">
                  <a:moveTo>
                    <a:pt x="0" y="22780"/>
                  </a:moveTo>
                  <a:lnTo>
                    <a:pt x="51774" y="38631"/>
                  </a:lnTo>
                  <a:lnTo>
                    <a:pt x="42454" y="0"/>
                  </a:lnTo>
                  <a:close/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E71403D2-2171-40DB-8068-284C5DBCE454}"/>
                </a:ext>
              </a:extLst>
            </p:cNvPr>
            <p:cNvSpPr/>
            <p:nvPr/>
          </p:nvSpPr>
          <p:spPr>
            <a:xfrm>
              <a:off x="8361131" y="3097091"/>
              <a:ext cx="111114" cy="86183"/>
            </a:xfrm>
            <a:custGeom>
              <a:avLst/>
              <a:gdLst>
                <a:gd name="connsiteX0" fmla="*/ 111114 w 111114"/>
                <a:gd name="connsiteY0" fmla="*/ 0 h 86183"/>
                <a:gd name="connsiteX1" fmla="*/ 66111 w 111114"/>
                <a:gd name="connsiteY1" fmla="*/ 86183 h 86183"/>
                <a:gd name="connsiteX2" fmla="*/ 0 w 111114"/>
                <a:gd name="connsiteY2" fmla="*/ 44047 h 86183"/>
                <a:gd name="connsiteX3" fmla="*/ 52889 w 111114"/>
                <a:gd name="connsiteY3" fmla="*/ 31303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14" h="86183">
                  <a:moveTo>
                    <a:pt x="111114" y="0"/>
                  </a:moveTo>
                  <a:lnTo>
                    <a:pt x="66111" y="86183"/>
                  </a:lnTo>
                  <a:lnTo>
                    <a:pt x="0" y="44047"/>
                  </a:lnTo>
                  <a:lnTo>
                    <a:pt x="52889" y="31303"/>
                  </a:lnTo>
                  <a:close/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4FA5BFEF-2DE9-40E0-80BE-8506BB410E82}"/>
                </a:ext>
              </a:extLst>
            </p:cNvPr>
            <p:cNvSpPr/>
            <p:nvPr/>
          </p:nvSpPr>
          <p:spPr>
            <a:xfrm>
              <a:off x="8194500" y="3170212"/>
              <a:ext cx="46755" cy="66190"/>
            </a:xfrm>
            <a:custGeom>
              <a:avLst/>
              <a:gdLst>
                <a:gd name="connsiteX0" fmla="*/ 13302 w 46755"/>
                <a:gd name="connsiteY0" fmla="*/ 66190 h 66190"/>
                <a:gd name="connsiteX1" fmla="*/ 46755 w 46755"/>
                <a:gd name="connsiteY1" fmla="*/ 0 h 66190"/>
                <a:gd name="connsiteX2" fmla="*/ 0 w 46755"/>
                <a:gd name="connsiteY2" fmla="*/ 11310 h 6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55" h="66190">
                  <a:moveTo>
                    <a:pt x="13302" y="66190"/>
                  </a:moveTo>
                  <a:lnTo>
                    <a:pt x="46755" y="0"/>
                  </a:lnTo>
                  <a:lnTo>
                    <a:pt x="0" y="11310"/>
                  </a:lnTo>
                  <a:close/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6" name="Graphic 4">
            <a:extLst>
              <a:ext uri="{FF2B5EF4-FFF2-40B4-BE49-F238E27FC236}">
                <a16:creationId xmlns:a16="http://schemas.microsoft.com/office/drawing/2014/main" id="{AD302FFC-FF8D-4979-BFBE-060DEE3F7ACB}"/>
              </a:ext>
            </a:extLst>
          </p:cNvPr>
          <p:cNvGrpSpPr/>
          <p:nvPr/>
        </p:nvGrpSpPr>
        <p:grpSpPr>
          <a:xfrm>
            <a:off x="6478198" y="2181468"/>
            <a:ext cx="514262" cy="569440"/>
            <a:chOff x="3505014" y="2484889"/>
            <a:chExt cx="839607" cy="929693"/>
          </a:xfrm>
          <a:noFill/>
        </p:grpSpPr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C8A3B407-6D6D-4CE7-A572-2F91D3895C6B}"/>
                </a:ext>
              </a:extLst>
            </p:cNvPr>
            <p:cNvSpPr/>
            <p:nvPr/>
          </p:nvSpPr>
          <p:spPr>
            <a:xfrm>
              <a:off x="3505014" y="2484889"/>
              <a:ext cx="839607" cy="929693"/>
            </a:xfrm>
            <a:custGeom>
              <a:avLst/>
              <a:gdLst>
                <a:gd name="connsiteX0" fmla="*/ 160976 w 839607"/>
                <a:gd name="connsiteY0" fmla="*/ 929693 h 929693"/>
                <a:gd name="connsiteX1" fmla="*/ 343936 w 839607"/>
                <a:gd name="connsiteY1" fmla="*/ 791976 h 929693"/>
                <a:gd name="connsiteX2" fmla="*/ 539162 w 839607"/>
                <a:gd name="connsiteY2" fmla="*/ 838174 h 929693"/>
                <a:gd name="connsiteX3" fmla="*/ 669631 w 839607"/>
                <a:gd name="connsiteY3" fmla="*/ 713121 h 929693"/>
                <a:gd name="connsiteX4" fmla="*/ 839607 w 839607"/>
                <a:gd name="connsiteY4" fmla="*/ 739246 h 929693"/>
                <a:gd name="connsiteX5" fmla="*/ 632593 w 839607"/>
                <a:gd name="connsiteY5" fmla="*/ 52968 h 929693"/>
                <a:gd name="connsiteX6" fmla="*/ 464926 w 839607"/>
                <a:gd name="connsiteY6" fmla="*/ 0 h 929693"/>
                <a:gd name="connsiteX7" fmla="*/ 335652 w 839607"/>
                <a:gd name="connsiteY7" fmla="*/ 154046 h 929693"/>
                <a:gd name="connsiteX8" fmla="*/ 129434 w 839607"/>
                <a:gd name="connsiteY8" fmla="*/ 98768 h 929693"/>
                <a:gd name="connsiteX9" fmla="*/ 0 w 839607"/>
                <a:gd name="connsiteY9" fmla="*/ 264443 h 929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9607" h="929693">
                  <a:moveTo>
                    <a:pt x="160976" y="929693"/>
                  </a:moveTo>
                  <a:lnTo>
                    <a:pt x="343936" y="791976"/>
                  </a:lnTo>
                  <a:lnTo>
                    <a:pt x="539162" y="838174"/>
                  </a:lnTo>
                  <a:lnTo>
                    <a:pt x="669631" y="713121"/>
                  </a:lnTo>
                  <a:lnTo>
                    <a:pt x="839607" y="739246"/>
                  </a:lnTo>
                  <a:lnTo>
                    <a:pt x="632593" y="52968"/>
                  </a:lnTo>
                  <a:lnTo>
                    <a:pt x="464926" y="0"/>
                  </a:lnTo>
                  <a:lnTo>
                    <a:pt x="335652" y="154046"/>
                  </a:lnTo>
                  <a:lnTo>
                    <a:pt x="129434" y="98768"/>
                  </a:lnTo>
                  <a:lnTo>
                    <a:pt x="0" y="264443"/>
                  </a:lnTo>
                  <a:close/>
                </a:path>
              </a:pathLst>
            </a:custGeom>
            <a:noFill/>
            <a:ln w="19050" cap="rnd">
              <a:solidFill>
                <a:srgbClr val="F04B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B59C33B-BDD2-4DB4-85B3-A697952C4B8C}"/>
                </a:ext>
              </a:extLst>
            </p:cNvPr>
            <p:cNvSpPr/>
            <p:nvPr/>
          </p:nvSpPr>
          <p:spPr>
            <a:xfrm>
              <a:off x="3634447" y="2583657"/>
              <a:ext cx="214501" cy="693207"/>
            </a:xfrm>
            <a:custGeom>
              <a:avLst/>
              <a:gdLst>
                <a:gd name="connsiteX0" fmla="*/ 0 w 214501"/>
                <a:gd name="connsiteY0" fmla="*/ 0 h 693207"/>
                <a:gd name="connsiteX1" fmla="*/ 214502 w 214501"/>
                <a:gd name="connsiteY1" fmla="*/ 693208 h 69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501" h="693207">
                  <a:moveTo>
                    <a:pt x="0" y="0"/>
                  </a:moveTo>
                  <a:lnTo>
                    <a:pt x="214502" y="693208"/>
                  </a:lnTo>
                </a:path>
              </a:pathLst>
            </a:custGeom>
            <a:ln w="19050" cap="rnd">
              <a:solidFill>
                <a:srgbClr val="F04B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F3D59E98-00C7-4D17-86B3-AE2743F15365}"/>
                </a:ext>
              </a:extLst>
            </p:cNvPr>
            <p:cNvSpPr/>
            <p:nvPr/>
          </p:nvSpPr>
          <p:spPr>
            <a:xfrm>
              <a:off x="3840665" y="2638936"/>
              <a:ext cx="203509" cy="684127"/>
            </a:xfrm>
            <a:custGeom>
              <a:avLst/>
              <a:gdLst>
                <a:gd name="connsiteX0" fmla="*/ 0 w 203509"/>
                <a:gd name="connsiteY0" fmla="*/ 0 h 684127"/>
                <a:gd name="connsiteX1" fmla="*/ 203510 w 203509"/>
                <a:gd name="connsiteY1" fmla="*/ 684127 h 6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509" h="684127">
                  <a:moveTo>
                    <a:pt x="0" y="0"/>
                  </a:moveTo>
                  <a:lnTo>
                    <a:pt x="203510" y="684127"/>
                  </a:lnTo>
                </a:path>
              </a:pathLst>
            </a:custGeom>
            <a:ln w="19050" cap="rnd">
              <a:solidFill>
                <a:srgbClr val="F04B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10368399-13F8-4DEF-A02A-823D6B834D62}"/>
                </a:ext>
              </a:extLst>
            </p:cNvPr>
            <p:cNvSpPr/>
            <p:nvPr/>
          </p:nvSpPr>
          <p:spPr>
            <a:xfrm>
              <a:off x="3969940" y="2484889"/>
              <a:ext cx="204704" cy="713120"/>
            </a:xfrm>
            <a:custGeom>
              <a:avLst/>
              <a:gdLst>
                <a:gd name="connsiteX0" fmla="*/ 0 w 204704"/>
                <a:gd name="connsiteY0" fmla="*/ 0 h 713120"/>
                <a:gd name="connsiteX1" fmla="*/ 204705 w 204704"/>
                <a:gd name="connsiteY1" fmla="*/ 713121 h 71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704" h="713120">
                  <a:moveTo>
                    <a:pt x="0" y="0"/>
                  </a:moveTo>
                  <a:lnTo>
                    <a:pt x="204705" y="713121"/>
                  </a:lnTo>
                </a:path>
              </a:pathLst>
            </a:custGeom>
            <a:ln w="19050" cap="rnd">
              <a:solidFill>
                <a:srgbClr val="F04B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9640155A-4CAC-4B15-B0EA-49300E357653}"/>
                </a:ext>
              </a:extLst>
            </p:cNvPr>
            <p:cNvSpPr/>
            <p:nvPr/>
          </p:nvSpPr>
          <p:spPr>
            <a:xfrm>
              <a:off x="3610074" y="2701542"/>
              <a:ext cx="195106" cy="268989"/>
            </a:xfrm>
            <a:custGeom>
              <a:avLst/>
              <a:gdLst>
                <a:gd name="connsiteX0" fmla="*/ 187102 w 195106"/>
                <a:gd name="connsiteY0" fmla="*/ 0 h 268989"/>
                <a:gd name="connsiteX1" fmla="*/ 186703 w 195106"/>
                <a:gd name="connsiteY1" fmla="*/ 92077 h 268989"/>
                <a:gd name="connsiteX2" fmla="*/ 150143 w 195106"/>
                <a:gd name="connsiteY2" fmla="*/ 148231 h 268989"/>
                <a:gd name="connsiteX3" fmla="*/ 116052 w 195106"/>
                <a:gd name="connsiteY3" fmla="*/ 232662 h 268989"/>
                <a:gd name="connsiteX4" fmla="*/ 21745 w 195106"/>
                <a:gd name="connsiteY4" fmla="*/ 264921 h 268989"/>
                <a:gd name="connsiteX5" fmla="*/ 0 w 195106"/>
                <a:gd name="connsiteY5" fmla="*/ 251778 h 26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06" h="268989">
                  <a:moveTo>
                    <a:pt x="187102" y="0"/>
                  </a:moveTo>
                  <a:cubicBezTo>
                    <a:pt x="195863" y="31144"/>
                    <a:pt x="199686" y="63243"/>
                    <a:pt x="186703" y="92077"/>
                  </a:cubicBezTo>
                  <a:cubicBezTo>
                    <a:pt x="177464" y="112468"/>
                    <a:pt x="160737" y="128558"/>
                    <a:pt x="150143" y="148231"/>
                  </a:cubicBezTo>
                  <a:cubicBezTo>
                    <a:pt x="135726" y="175074"/>
                    <a:pt x="133257" y="207572"/>
                    <a:pt x="116052" y="232662"/>
                  </a:cubicBezTo>
                  <a:cubicBezTo>
                    <a:pt x="95741" y="262213"/>
                    <a:pt x="55995" y="276630"/>
                    <a:pt x="21745" y="264921"/>
                  </a:cubicBezTo>
                  <a:cubicBezTo>
                    <a:pt x="7885" y="260142"/>
                    <a:pt x="4540" y="259345"/>
                    <a:pt x="0" y="251778"/>
                  </a:cubicBezTo>
                </a:path>
              </a:pathLst>
            </a:custGeom>
            <a:noFill/>
            <a:ln w="19050" cap="rnd">
              <a:solidFill>
                <a:srgbClr val="F04B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F06C1B1E-C0A0-47E9-A178-2362660C3304}"/>
                </a:ext>
              </a:extLst>
            </p:cNvPr>
            <p:cNvSpPr/>
            <p:nvPr/>
          </p:nvSpPr>
          <p:spPr>
            <a:xfrm>
              <a:off x="3565071" y="2599588"/>
              <a:ext cx="698703" cy="727696"/>
            </a:xfrm>
            <a:custGeom>
              <a:avLst/>
              <a:gdLst>
                <a:gd name="connsiteX0" fmla="*/ 0 w 698703"/>
                <a:gd name="connsiteY0" fmla="*/ 167189 h 727696"/>
                <a:gd name="connsiteX1" fmla="*/ 95423 w 698703"/>
                <a:gd name="connsiteY1" fmla="*/ 68261 h 727696"/>
                <a:gd name="connsiteX2" fmla="*/ 232105 w 698703"/>
                <a:gd name="connsiteY2" fmla="*/ 101874 h 727696"/>
                <a:gd name="connsiteX3" fmla="*/ 299092 w 698703"/>
                <a:gd name="connsiteY3" fmla="*/ 118362 h 727696"/>
                <a:gd name="connsiteX4" fmla="*/ 437765 w 698703"/>
                <a:gd name="connsiteY4" fmla="*/ 0 h 727696"/>
                <a:gd name="connsiteX5" fmla="*/ 546251 w 698703"/>
                <a:gd name="connsiteY5" fmla="*/ 35126 h 727696"/>
                <a:gd name="connsiteX6" fmla="*/ 698704 w 698703"/>
                <a:gd name="connsiteY6" fmla="*/ 556366 h 727696"/>
                <a:gd name="connsiteX7" fmla="*/ 592209 w 698703"/>
                <a:gd name="connsiteY7" fmla="*/ 538126 h 727696"/>
                <a:gd name="connsiteX8" fmla="*/ 461183 w 698703"/>
                <a:gd name="connsiteY8" fmla="*/ 663338 h 727696"/>
                <a:gd name="connsiteX9" fmla="*/ 269382 w 698703"/>
                <a:gd name="connsiteY9" fmla="*/ 630602 h 727696"/>
                <a:gd name="connsiteX10" fmla="*/ 135328 w 698703"/>
                <a:gd name="connsiteY10" fmla="*/ 727697 h 727696"/>
                <a:gd name="connsiteX11" fmla="*/ 0 w 698703"/>
                <a:gd name="connsiteY11" fmla="*/ 167189 h 72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8703" h="727696">
                  <a:moveTo>
                    <a:pt x="0" y="167189"/>
                  </a:moveTo>
                  <a:cubicBezTo>
                    <a:pt x="239" y="166950"/>
                    <a:pt x="95423" y="68261"/>
                    <a:pt x="95423" y="68261"/>
                  </a:cubicBezTo>
                  <a:lnTo>
                    <a:pt x="232105" y="101874"/>
                  </a:lnTo>
                  <a:lnTo>
                    <a:pt x="299092" y="118362"/>
                  </a:lnTo>
                  <a:lnTo>
                    <a:pt x="437765" y="0"/>
                  </a:lnTo>
                  <a:lnTo>
                    <a:pt x="546251" y="35126"/>
                  </a:lnTo>
                  <a:lnTo>
                    <a:pt x="698704" y="556366"/>
                  </a:lnTo>
                  <a:lnTo>
                    <a:pt x="592209" y="538126"/>
                  </a:lnTo>
                  <a:lnTo>
                    <a:pt x="461183" y="663338"/>
                  </a:lnTo>
                  <a:lnTo>
                    <a:pt x="269382" y="630602"/>
                  </a:lnTo>
                  <a:lnTo>
                    <a:pt x="135328" y="727697"/>
                  </a:lnTo>
                  <a:lnTo>
                    <a:pt x="0" y="167189"/>
                  </a:lnTo>
                  <a:close/>
                </a:path>
              </a:pathLst>
            </a:custGeom>
            <a:noFill/>
            <a:ln w="19050" cap="rnd">
              <a:solidFill>
                <a:srgbClr val="F04B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40140D04-4403-4965-B290-F8EB3F044F0F}"/>
                </a:ext>
              </a:extLst>
            </p:cNvPr>
            <p:cNvSpPr/>
            <p:nvPr/>
          </p:nvSpPr>
          <p:spPr>
            <a:xfrm>
              <a:off x="3648785" y="2702020"/>
              <a:ext cx="247854" cy="411798"/>
            </a:xfrm>
            <a:custGeom>
              <a:avLst/>
              <a:gdLst>
                <a:gd name="connsiteX0" fmla="*/ 0 w 247854"/>
                <a:gd name="connsiteY0" fmla="*/ 411798 h 411798"/>
                <a:gd name="connsiteX1" fmla="*/ 83475 w 247854"/>
                <a:gd name="connsiteY1" fmla="*/ 310084 h 411798"/>
                <a:gd name="connsiteX2" fmla="*/ 218883 w 247854"/>
                <a:gd name="connsiteY2" fmla="*/ 146001 h 411798"/>
                <a:gd name="connsiteX3" fmla="*/ 234176 w 247854"/>
                <a:gd name="connsiteY3" fmla="*/ 0 h 41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854" h="411798">
                  <a:moveTo>
                    <a:pt x="0" y="411798"/>
                  </a:moveTo>
                  <a:cubicBezTo>
                    <a:pt x="35286" y="376035"/>
                    <a:pt x="48189" y="345768"/>
                    <a:pt x="83475" y="310084"/>
                  </a:cubicBezTo>
                  <a:cubicBezTo>
                    <a:pt x="133496" y="259505"/>
                    <a:pt x="184154" y="208050"/>
                    <a:pt x="218883" y="146001"/>
                  </a:cubicBezTo>
                  <a:cubicBezTo>
                    <a:pt x="253611" y="83953"/>
                    <a:pt x="255044" y="68022"/>
                    <a:pt x="234176" y="0"/>
                  </a:cubicBezTo>
                </a:path>
              </a:pathLst>
            </a:custGeom>
            <a:noFill/>
            <a:ln w="19050" cap="rnd">
              <a:solidFill>
                <a:srgbClr val="F04B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75B44445-F145-4B08-8EAD-BBAB933454E0}"/>
                </a:ext>
              </a:extLst>
            </p:cNvPr>
            <p:cNvSpPr/>
            <p:nvPr/>
          </p:nvSpPr>
          <p:spPr>
            <a:xfrm>
              <a:off x="3971851" y="2958498"/>
              <a:ext cx="234255" cy="295188"/>
            </a:xfrm>
            <a:custGeom>
              <a:avLst/>
              <a:gdLst>
                <a:gd name="connsiteX0" fmla="*/ 0 w 234255"/>
                <a:gd name="connsiteY0" fmla="*/ 295189 h 295188"/>
                <a:gd name="connsiteX1" fmla="*/ 70253 w 234255"/>
                <a:gd name="connsiteY1" fmla="*/ 117008 h 295188"/>
                <a:gd name="connsiteX2" fmla="*/ 234255 w 234255"/>
                <a:gd name="connsiteY2" fmla="*/ 0 h 29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255" h="295188">
                  <a:moveTo>
                    <a:pt x="0" y="295189"/>
                  </a:moveTo>
                  <a:cubicBezTo>
                    <a:pt x="1513" y="220475"/>
                    <a:pt x="25250" y="176667"/>
                    <a:pt x="70253" y="117008"/>
                  </a:cubicBezTo>
                  <a:cubicBezTo>
                    <a:pt x="115256" y="57349"/>
                    <a:pt x="162887" y="21984"/>
                    <a:pt x="234255" y="0"/>
                  </a:cubicBezTo>
                </a:path>
              </a:pathLst>
            </a:custGeom>
            <a:noFill/>
            <a:ln w="19050" cap="rnd">
              <a:solidFill>
                <a:srgbClr val="F04B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E99DC77C-8209-48D5-94B4-1B27F4C37696}"/>
                </a:ext>
              </a:extLst>
            </p:cNvPr>
            <p:cNvSpPr/>
            <p:nvPr/>
          </p:nvSpPr>
          <p:spPr>
            <a:xfrm>
              <a:off x="3916573" y="2900989"/>
              <a:ext cx="272727" cy="343298"/>
            </a:xfrm>
            <a:custGeom>
              <a:avLst/>
              <a:gdLst>
                <a:gd name="connsiteX0" fmla="*/ 0 w 272727"/>
                <a:gd name="connsiteY0" fmla="*/ 343298 h 343298"/>
                <a:gd name="connsiteX1" fmla="*/ 272727 w 272727"/>
                <a:gd name="connsiteY1" fmla="*/ 0 h 34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2727" h="343298">
                  <a:moveTo>
                    <a:pt x="0" y="343298"/>
                  </a:moveTo>
                  <a:cubicBezTo>
                    <a:pt x="26604" y="179853"/>
                    <a:pt x="120035" y="64279"/>
                    <a:pt x="272727" y="0"/>
                  </a:cubicBezTo>
                </a:path>
              </a:pathLst>
            </a:custGeom>
            <a:noFill/>
            <a:ln w="19050" cap="rnd">
              <a:solidFill>
                <a:srgbClr val="F04B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86" name="Graphic 4">
              <a:extLst>
                <a:ext uri="{FF2B5EF4-FFF2-40B4-BE49-F238E27FC236}">
                  <a16:creationId xmlns:a16="http://schemas.microsoft.com/office/drawing/2014/main" id="{8701A301-3AFB-4E4D-B505-465F68760E45}"/>
                </a:ext>
              </a:extLst>
            </p:cNvPr>
            <p:cNvGrpSpPr/>
            <p:nvPr/>
          </p:nvGrpSpPr>
          <p:grpSpPr>
            <a:xfrm>
              <a:off x="3725330" y="2835993"/>
              <a:ext cx="271043" cy="437127"/>
              <a:chOff x="3725330" y="2835993"/>
              <a:chExt cx="271043" cy="437127"/>
            </a:xfrm>
            <a:noFill/>
          </p:grpSpPr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271F6AC7-F925-4B64-8E51-C124F96E0522}"/>
                  </a:ext>
                </a:extLst>
              </p:cNvPr>
              <p:cNvSpPr/>
              <p:nvPr/>
            </p:nvSpPr>
            <p:spPr>
              <a:xfrm>
                <a:off x="3730507" y="3248748"/>
                <a:ext cx="19116" cy="24373"/>
              </a:xfrm>
              <a:custGeom>
                <a:avLst/>
                <a:gdLst>
                  <a:gd name="connsiteX0" fmla="*/ 19116 w 19116"/>
                  <a:gd name="connsiteY0" fmla="*/ 24373 h 24373"/>
                  <a:gd name="connsiteX1" fmla="*/ 0 w 19116"/>
                  <a:gd name="connsiteY1" fmla="*/ 0 h 24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116" h="24373">
                    <a:moveTo>
                      <a:pt x="19116" y="24373"/>
                    </a:moveTo>
                    <a:cubicBezTo>
                      <a:pt x="10594" y="17683"/>
                      <a:pt x="4301" y="9319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F04B6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D185D62D-2E67-440F-B288-AB3B5506797E}"/>
                  </a:ext>
                </a:extLst>
              </p:cNvPr>
              <p:cNvSpPr/>
              <p:nvPr/>
            </p:nvSpPr>
            <p:spPr>
              <a:xfrm>
                <a:off x="3725330" y="2895175"/>
                <a:ext cx="271043" cy="297259"/>
              </a:xfrm>
              <a:custGeom>
                <a:avLst/>
                <a:gdLst>
                  <a:gd name="connsiteX0" fmla="*/ 0 w 271043"/>
                  <a:gd name="connsiteY0" fmla="*/ 297259 h 297259"/>
                  <a:gd name="connsiteX1" fmla="*/ 24373 w 271043"/>
                  <a:gd name="connsiteY1" fmla="*/ 245645 h 297259"/>
                  <a:gd name="connsiteX2" fmla="*/ 148869 w 271043"/>
                  <a:gd name="connsiteY2" fmla="*/ 168702 h 297259"/>
                  <a:gd name="connsiteX3" fmla="*/ 259823 w 271043"/>
                  <a:gd name="connsiteY3" fmla="*/ 76386 h 297259"/>
                  <a:gd name="connsiteX4" fmla="*/ 270337 w 271043"/>
                  <a:gd name="connsiteY4" fmla="*/ 0 h 29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1043" h="297259">
                    <a:moveTo>
                      <a:pt x="0" y="297259"/>
                    </a:moveTo>
                    <a:cubicBezTo>
                      <a:pt x="3744" y="278462"/>
                      <a:pt x="12266" y="260142"/>
                      <a:pt x="24373" y="245645"/>
                    </a:cubicBezTo>
                    <a:cubicBezTo>
                      <a:pt x="56075" y="207970"/>
                      <a:pt x="104184" y="189252"/>
                      <a:pt x="148869" y="168702"/>
                    </a:cubicBezTo>
                    <a:cubicBezTo>
                      <a:pt x="193633" y="148152"/>
                      <a:pt x="239831" y="121389"/>
                      <a:pt x="259823" y="76386"/>
                    </a:cubicBezTo>
                    <a:cubicBezTo>
                      <a:pt x="270497" y="52411"/>
                      <a:pt x="272329" y="26365"/>
                      <a:pt x="270337" y="0"/>
                    </a:cubicBezTo>
                  </a:path>
                </a:pathLst>
              </a:custGeom>
              <a:noFill/>
              <a:ln w="19050" cap="rnd">
                <a:solidFill>
                  <a:srgbClr val="F04B6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875D1998-6C9F-446A-A5A2-3E856492A162}"/>
                  </a:ext>
                </a:extLst>
              </p:cNvPr>
              <p:cNvSpPr/>
              <p:nvPr/>
            </p:nvSpPr>
            <p:spPr>
              <a:xfrm>
                <a:off x="3986746" y="2835993"/>
                <a:ext cx="5495" cy="30745"/>
              </a:xfrm>
              <a:custGeom>
                <a:avLst/>
                <a:gdLst>
                  <a:gd name="connsiteX0" fmla="*/ 5496 w 5495"/>
                  <a:gd name="connsiteY0" fmla="*/ 30746 h 30745"/>
                  <a:gd name="connsiteX1" fmla="*/ 0 w 5495"/>
                  <a:gd name="connsiteY1" fmla="*/ 0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95" h="30745">
                    <a:moveTo>
                      <a:pt x="5496" y="30746"/>
                    </a:moveTo>
                    <a:cubicBezTo>
                      <a:pt x="3903" y="20391"/>
                      <a:pt x="1912" y="10116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F04B6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35EFEE0-F930-43DB-B182-972835BE679C}"/>
                </a:ext>
              </a:extLst>
            </p:cNvPr>
            <p:cNvSpPr/>
            <p:nvPr/>
          </p:nvSpPr>
          <p:spPr>
            <a:xfrm>
              <a:off x="3924819" y="2705377"/>
              <a:ext cx="77708" cy="104402"/>
            </a:xfrm>
            <a:custGeom>
              <a:avLst/>
              <a:gdLst>
                <a:gd name="connsiteX0" fmla="*/ 56671 w 77708"/>
                <a:gd name="connsiteY0" fmla="*/ 3334 h 104402"/>
                <a:gd name="connsiteX1" fmla="*/ 8004 w 77708"/>
                <a:gd name="connsiteY1" fmla="*/ 15122 h 104402"/>
                <a:gd name="connsiteX2" fmla="*/ 52847 w 77708"/>
                <a:gd name="connsiteY2" fmla="*/ 103854 h 104402"/>
                <a:gd name="connsiteX3" fmla="*/ 57308 w 77708"/>
                <a:gd name="connsiteY3" fmla="*/ 102818 h 104402"/>
                <a:gd name="connsiteX4" fmla="*/ 56671 w 77708"/>
                <a:gd name="connsiteY4" fmla="*/ 3334 h 10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08" h="104402">
                  <a:moveTo>
                    <a:pt x="56671" y="3334"/>
                  </a:moveTo>
                  <a:cubicBezTo>
                    <a:pt x="39785" y="-3915"/>
                    <a:pt x="19792" y="944"/>
                    <a:pt x="8004" y="15122"/>
                  </a:cubicBezTo>
                  <a:cubicBezTo>
                    <a:pt x="-21467" y="50647"/>
                    <a:pt x="38908" y="94455"/>
                    <a:pt x="52847" y="103854"/>
                  </a:cubicBezTo>
                  <a:cubicBezTo>
                    <a:pt x="54361" y="104889"/>
                    <a:pt x="56432" y="104411"/>
                    <a:pt x="57308" y="102818"/>
                  </a:cubicBezTo>
                  <a:cubicBezTo>
                    <a:pt x="65432" y="88083"/>
                    <a:pt x="99205" y="21494"/>
                    <a:pt x="56671" y="3334"/>
                  </a:cubicBezTo>
                  <a:close/>
                </a:path>
              </a:pathLst>
            </a:custGeom>
            <a:noFill/>
            <a:ln w="19050" cap="rnd">
              <a:solidFill>
                <a:srgbClr val="F04B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BD3CA85C-9658-4022-8A9D-59293B9C872A}"/>
                </a:ext>
              </a:extLst>
            </p:cNvPr>
            <p:cNvSpPr/>
            <p:nvPr/>
          </p:nvSpPr>
          <p:spPr>
            <a:xfrm rot="-19228">
              <a:off x="3946055" y="2725162"/>
              <a:ext cx="36480" cy="36480"/>
            </a:xfrm>
            <a:custGeom>
              <a:avLst/>
              <a:gdLst>
                <a:gd name="connsiteX0" fmla="*/ 36481 w 36480"/>
                <a:gd name="connsiteY0" fmla="*/ 18241 h 36480"/>
                <a:gd name="connsiteX1" fmla="*/ 18241 w 36480"/>
                <a:gd name="connsiteY1" fmla="*/ 36481 h 36480"/>
                <a:gd name="connsiteX2" fmla="*/ 0 w 36480"/>
                <a:gd name="connsiteY2" fmla="*/ 18241 h 36480"/>
                <a:gd name="connsiteX3" fmla="*/ 18241 w 36480"/>
                <a:gd name="connsiteY3" fmla="*/ 0 h 36480"/>
                <a:gd name="connsiteX4" fmla="*/ 36481 w 36480"/>
                <a:gd name="connsiteY4" fmla="*/ 18241 h 3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0" h="36480">
                  <a:moveTo>
                    <a:pt x="36481" y="18241"/>
                  </a:moveTo>
                  <a:cubicBezTo>
                    <a:pt x="36481" y="28315"/>
                    <a:pt x="28314" y="36481"/>
                    <a:pt x="18241" y="36481"/>
                  </a:cubicBezTo>
                  <a:cubicBezTo>
                    <a:pt x="8167" y="36481"/>
                    <a:pt x="0" y="28315"/>
                    <a:pt x="0" y="18241"/>
                  </a:cubicBezTo>
                  <a:cubicBezTo>
                    <a:pt x="0" y="8167"/>
                    <a:pt x="8167" y="0"/>
                    <a:pt x="18241" y="0"/>
                  </a:cubicBezTo>
                  <a:cubicBezTo>
                    <a:pt x="28314" y="0"/>
                    <a:pt x="36481" y="8167"/>
                    <a:pt x="36481" y="18241"/>
                  </a:cubicBezTo>
                  <a:close/>
                </a:path>
              </a:pathLst>
            </a:custGeom>
            <a:noFill/>
            <a:ln w="19050" cap="rnd">
              <a:solidFill>
                <a:srgbClr val="F04B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2" name="Freeform: Shape 491">
            <a:extLst>
              <a:ext uri="{FF2B5EF4-FFF2-40B4-BE49-F238E27FC236}">
                <a16:creationId xmlns:a16="http://schemas.microsoft.com/office/drawing/2014/main" id="{C15A2FE3-FC49-4C79-9387-A33632CEDDCE}"/>
              </a:ext>
            </a:extLst>
          </p:cNvPr>
          <p:cNvSpPr/>
          <p:nvPr/>
        </p:nvSpPr>
        <p:spPr>
          <a:xfrm>
            <a:off x="9236263" y="1142798"/>
            <a:ext cx="156118" cy="176364"/>
          </a:xfrm>
          <a:custGeom>
            <a:avLst/>
            <a:gdLst>
              <a:gd name="connsiteX0" fmla="*/ 224618 w 254885"/>
              <a:gd name="connsiteY0" fmla="*/ 140107 h 287940"/>
              <a:gd name="connsiteX1" fmla="*/ 254885 w 254885"/>
              <a:gd name="connsiteY1" fmla="*/ 231945 h 287940"/>
              <a:gd name="connsiteX2" fmla="*/ 175313 w 254885"/>
              <a:gd name="connsiteY2" fmla="*/ 226688 h 287940"/>
              <a:gd name="connsiteX3" fmla="*/ 95901 w 254885"/>
              <a:gd name="connsiteY3" fmla="*/ 287940 h 287940"/>
              <a:gd name="connsiteX4" fmla="*/ 77103 w 254885"/>
              <a:gd name="connsiteY4" fmla="*/ 198890 h 287940"/>
              <a:gd name="connsiteX5" fmla="*/ 0 w 254885"/>
              <a:gd name="connsiteY5" fmla="*/ 147913 h 287940"/>
              <a:gd name="connsiteX6" fmla="*/ 78935 w 254885"/>
              <a:gd name="connsiteY6" fmla="*/ 97175 h 287940"/>
              <a:gd name="connsiteX7" fmla="*/ 79333 w 254885"/>
              <a:gd name="connsiteY7" fmla="*/ 0 h 287940"/>
              <a:gd name="connsiteX8" fmla="*/ 168384 w 254885"/>
              <a:gd name="connsiteY8" fmla="*/ 62367 h 287940"/>
              <a:gd name="connsiteX9" fmla="*/ 253770 w 254885"/>
              <a:gd name="connsiteY9" fmla="*/ 54641 h 287940"/>
              <a:gd name="connsiteX10" fmla="*/ 224618 w 254885"/>
              <a:gd name="connsiteY10" fmla="*/ 140107 h 2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4885" h="287940">
                <a:moveTo>
                  <a:pt x="224618" y="140107"/>
                </a:moveTo>
                <a:cubicBezTo>
                  <a:pt x="236247" y="168622"/>
                  <a:pt x="243256" y="203430"/>
                  <a:pt x="254885" y="231945"/>
                </a:cubicBezTo>
                <a:cubicBezTo>
                  <a:pt x="228361" y="229795"/>
                  <a:pt x="201837" y="228839"/>
                  <a:pt x="175313" y="226688"/>
                </a:cubicBezTo>
                <a:cubicBezTo>
                  <a:pt x="150144" y="251460"/>
                  <a:pt x="121150" y="263169"/>
                  <a:pt x="95901" y="287940"/>
                </a:cubicBezTo>
                <a:cubicBezTo>
                  <a:pt x="90485" y="261098"/>
                  <a:pt x="82519" y="225733"/>
                  <a:pt x="77103" y="198890"/>
                </a:cubicBezTo>
                <a:cubicBezTo>
                  <a:pt x="48667" y="185588"/>
                  <a:pt x="28436" y="161294"/>
                  <a:pt x="0" y="147913"/>
                </a:cubicBezTo>
                <a:cubicBezTo>
                  <a:pt x="23179" y="132381"/>
                  <a:pt x="55756" y="112707"/>
                  <a:pt x="78935" y="97175"/>
                </a:cubicBezTo>
                <a:cubicBezTo>
                  <a:pt x="79094" y="64757"/>
                  <a:pt x="79174" y="32339"/>
                  <a:pt x="79333" y="0"/>
                </a:cubicBezTo>
                <a:cubicBezTo>
                  <a:pt x="112229" y="11390"/>
                  <a:pt x="147276" y="34648"/>
                  <a:pt x="168384" y="62367"/>
                </a:cubicBezTo>
                <a:cubicBezTo>
                  <a:pt x="195943" y="59898"/>
                  <a:pt x="226211" y="57110"/>
                  <a:pt x="253770" y="54641"/>
                </a:cubicBezTo>
                <a:cubicBezTo>
                  <a:pt x="245248" y="77342"/>
                  <a:pt x="233220" y="117486"/>
                  <a:pt x="224618" y="140107"/>
                </a:cubicBezTo>
                <a:close/>
              </a:path>
            </a:pathLst>
          </a:custGeom>
          <a:noFill/>
          <a:ln w="19050" cap="rnd">
            <a:solidFill>
              <a:srgbClr val="EE1D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3" name="Freeform: Shape 492">
            <a:extLst>
              <a:ext uri="{FF2B5EF4-FFF2-40B4-BE49-F238E27FC236}">
                <a16:creationId xmlns:a16="http://schemas.microsoft.com/office/drawing/2014/main" id="{49CC6DFC-4F8D-449B-8DF0-6EC7BF38E55C}"/>
              </a:ext>
            </a:extLst>
          </p:cNvPr>
          <p:cNvSpPr/>
          <p:nvPr/>
        </p:nvSpPr>
        <p:spPr>
          <a:xfrm>
            <a:off x="8173351" y="1616324"/>
            <a:ext cx="156269" cy="142153"/>
          </a:xfrm>
          <a:custGeom>
            <a:avLst/>
            <a:gdLst>
              <a:gd name="connsiteX0" fmla="*/ 53674 w 255132"/>
              <a:gd name="connsiteY0" fmla="*/ 18635 h 232085"/>
              <a:gd name="connsiteX1" fmla="*/ 91349 w 255132"/>
              <a:gd name="connsiteY1" fmla="*/ 19989 h 232085"/>
              <a:gd name="connsiteX2" fmla="*/ 143999 w 255132"/>
              <a:gd name="connsiteY2" fmla="*/ 53522 h 232085"/>
              <a:gd name="connsiteX3" fmla="*/ 189878 w 255132"/>
              <a:gd name="connsiteY3" fmla="*/ 35760 h 232085"/>
              <a:gd name="connsiteX4" fmla="*/ 188843 w 255132"/>
              <a:gd name="connsiteY4" fmla="*/ 84586 h 232085"/>
              <a:gd name="connsiteX5" fmla="*/ 201985 w 255132"/>
              <a:gd name="connsiteY5" fmla="*/ 113739 h 232085"/>
              <a:gd name="connsiteX6" fmla="*/ 255033 w 255132"/>
              <a:gd name="connsiteY6" fmla="*/ 147192 h 232085"/>
              <a:gd name="connsiteX7" fmla="*/ 189878 w 255132"/>
              <a:gd name="connsiteY7" fmla="*/ 168858 h 232085"/>
              <a:gd name="connsiteX8" fmla="*/ 145592 w 255132"/>
              <a:gd name="connsiteY8" fmla="*/ 169813 h 232085"/>
              <a:gd name="connsiteX9" fmla="*/ 119307 w 255132"/>
              <a:gd name="connsiteY9" fmla="*/ 216091 h 232085"/>
              <a:gd name="connsiteX10" fmla="*/ 78366 w 255132"/>
              <a:gd name="connsiteY10" fmla="*/ 178655 h 232085"/>
              <a:gd name="connsiteX11" fmla="*/ 52161 w 255132"/>
              <a:gd name="connsiteY11" fmla="*/ 159220 h 232085"/>
              <a:gd name="connsiteX12" fmla="*/ 3972 w 255132"/>
              <a:gd name="connsiteY12" fmla="*/ 153804 h 232085"/>
              <a:gd name="connsiteX13" fmla="*/ 29460 w 255132"/>
              <a:gd name="connsiteY13" fmla="*/ 110155 h 232085"/>
              <a:gd name="connsiteX14" fmla="*/ 64746 w 255132"/>
              <a:gd name="connsiteY14" fmla="*/ 87613 h 232085"/>
              <a:gd name="connsiteX15" fmla="*/ 53674 w 255132"/>
              <a:gd name="connsiteY15" fmla="*/ 18635 h 23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5132" h="232085">
                <a:moveTo>
                  <a:pt x="53674" y="18635"/>
                </a:moveTo>
                <a:cubicBezTo>
                  <a:pt x="45231" y="-17368"/>
                  <a:pt x="80995" y="7723"/>
                  <a:pt x="91349" y="19989"/>
                </a:cubicBezTo>
                <a:cubicBezTo>
                  <a:pt x="105209" y="36317"/>
                  <a:pt x="119148" y="58062"/>
                  <a:pt x="143999" y="53522"/>
                </a:cubicBezTo>
                <a:cubicBezTo>
                  <a:pt x="158177" y="50894"/>
                  <a:pt x="173550" y="27078"/>
                  <a:pt x="189878" y="35760"/>
                </a:cubicBezTo>
                <a:cubicBezTo>
                  <a:pt x="203897" y="43168"/>
                  <a:pt x="196888" y="66027"/>
                  <a:pt x="188843" y="84586"/>
                </a:cubicBezTo>
                <a:cubicBezTo>
                  <a:pt x="183825" y="96215"/>
                  <a:pt x="189958" y="109677"/>
                  <a:pt x="201985" y="113739"/>
                </a:cubicBezTo>
                <a:cubicBezTo>
                  <a:pt x="224447" y="121226"/>
                  <a:pt x="253440" y="133970"/>
                  <a:pt x="255033" y="147192"/>
                </a:cubicBezTo>
                <a:cubicBezTo>
                  <a:pt x="257741" y="169973"/>
                  <a:pt x="203977" y="169017"/>
                  <a:pt x="189878" y="168858"/>
                </a:cubicBezTo>
                <a:cubicBezTo>
                  <a:pt x="176019" y="168698"/>
                  <a:pt x="158814" y="163441"/>
                  <a:pt x="145592" y="169813"/>
                </a:cubicBezTo>
                <a:cubicBezTo>
                  <a:pt x="124564" y="179929"/>
                  <a:pt x="130140" y="199523"/>
                  <a:pt x="119307" y="216091"/>
                </a:cubicBezTo>
                <a:cubicBezTo>
                  <a:pt x="93102" y="256315"/>
                  <a:pt x="81393" y="211949"/>
                  <a:pt x="78366" y="178655"/>
                </a:cubicBezTo>
                <a:cubicBezTo>
                  <a:pt x="77171" y="165592"/>
                  <a:pt x="64985" y="156512"/>
                  <a:pt x="52161" y="159220"/>
                </a:cubicBezTo>
                <a:cubicBezTo>
                  <a:pt x="33363" y="163123"/>
                  <a:pt x="12096" y="165672"/>
                  <a:pt x="3972" y="153804"/>
                </a:cubicBezTo>
                <a:cubicBezTo>
                  <a:pt x="-9808" y="133572"/>
                  <a:pt x="15601" y="117960"/>
                  <a:pt x="29460" y="110155"/>
                </a:cubicBezTo>
                <a:cubicBezTo>
                  <a:pt x="41647" y="103304"/>
                  <a:pt x="57577" y="101233"/>
                  <a:pt x="64746" y="87613"/>
                </a:cubicBezTo>
                <a:cubicBezTo>
                  <a:pt x="74463" y="68975"/>
                  <a:pt x="57975" y="37034"/>
                  <a:pt x="53674" y="18635"/>
                </a:cubicBezTo>
                <a:close/>
              </a:path>
            </a:pathLst>
          </a:custGeom>
          <a:noFill/>
          <a:ln w="19050" cap="rnd">
            <a:solidFill>
              <a:srgbClr val="EE29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4" name="Freeform: Shape 493">
            <a:extLst>
              <a:ext uri="{FF2B5EF4-FFF2-40B4-BE49-F238E27FC236}">
                <a16:creationId xmlns:a16="http://schemas.microsoft.com/office/drawing/2014/main" id="{BE7048DE-AAC1-45D4-B432-81D7D8E8B241}"/>
              </a:ext>
            </a:extLst>
          </p:cNvPr>
          <p:cNvSpPr/>
          <p:nvPr/>
        </p:nvSpPr>
        <p:spPr>
          <a:xfrm>
            <a:off x="8282926" y="1830155"/>
            <a:ext cx="303711" cy="333916"/>
          </a:xfrm>
          <a:custGeom>
            <a:avLst/>
            <a:gdLst>
              <a:gd name="connsiteX0" fmla="*/ 44515 w 495852"/>
              <a:gd name="connsiteY0" fmla="*/ 110556 h 545167"/>
              <a:gd name="connsiteX1" fmla="*/ 44515 w 495852"/>
              <a:gd name="connsiteY1" fmla="*/ 110556 h 545167"/>
              <a:gd name="connsiteX2" fmla="*/ 261008 w 495852"/>
              <a:gd name="connsiteY2" fmla="*/ 38631 h 545167"/>
              <a:gd name="connsiteX3" fmla="*/ 486422 w 495852"/>
              <a:gd name="connsiteY3" fmla="*/ 3584 h 545167"/>
              <a:gd name="connsiteX4" fmla="*/ 483395 w 495852"/>
              <a:gd name="connsiteY4" fmla="*/ 7965 h 545167"/>
              <a:gd name="connsiteX5" fmla="*/ 350457 w 495852"/>
              <a:gd name="connsiteY5" fmla="*/ 200642 h 545167"/>
              <a:gd name="connsiteX6" fmla="*/ 334447 w 495852"/>
              <a:gd name="connsiteY6" fmla="*/ 273523 h 545167"/>
              <a:gd name="connsiteX7" fmla="*/ 385901 w 495852"/>
              <a:gd name="connsiteY7" fmla="*/ 473768 h 545167"/>
              <a:gd name="connsiteX8" fmla="*/ 428037 w 495852"/>
              <a:gd name="connsiteY8" fmla="*/ 481095 h 545167"/>
              <a:gd name="connsiteX9" fmla="*/ 480926 w 495852"/>
              <a:gd name="connsiteY9" fmla="*/ 468272 h 545167"/>
              <a:gd name="connsiteX10" fmla="*/ 495502 w 495852"/>
              <a:gd name="connsiteY10" fmla="*/ 477192 h 545167"/>
              <a:gd name="connsiteX11" fmla="*/ 486581 w 495852"/>
              <a:gd name="connsiteY11" fmla="*/ 491769 h 545167"/>
              <a:gd name="connsiteX12" fmla="*/ 267221 w 495852"/>
              <a:gd name="connsiteY12" fmla="*/ 544817 h 545167"/>
              <a:gd name="connsiteX13" fmla="*/ 252644 w 495852"/>
              <a:gd name="connsiteY13" fmla="*/ 535896 h 545167"/>
              <a:gd name="connsiteX14" fmla="*/ 261565 w 495852"/>
              <a:gd name="connsiteY14" fmla="*/ 521320 h 545167"/>
              <a:gd name="connsiteX15" fmla="*/ 314454 w 495852"/>
              <a:gd name="connsiteY15" fmla="*/ 508495 h 545167"/>
              <a:gd name="connsiteX16" fmla="*/ 348625 w 495852"/>
              <a:gd name="connsiteY16" fmla="*/ 482688 h 545167"/>
              <a:gd name="connsiteX17" fmla="*/ 302905 w 495852"/>
              <a:gd name="connsiteY17" fmla="*/ 281090 h 545167"/>
              <a:gd name="connsiteX18" fmla="*/ 255353 w 495852"/>
              <a:gd name="connsiteY18" fmla="*/ 223582 h 545167"/>
              <a:gd name="connsiteX19" fmla="*/ 49055 w 495852"/>
              <a:gd name="connsiteY19" fmla="*/ 112946 h 545167"/>
              <a:gd name="connsiteX20" fmla="*/ 44515 w 495852"/>
              <a:gd name="connsiteY20" fmla="*/ 110556 h 545167"/>
              <a:gd name="connsiteX21" fmla="*/ 44515 w 495852"/>
              <a:gd name="connsiteY21" fmla="*/ 110556 h 545167"/>
              <a:gd name="connsiteX22" fmla="*/ 44515 w 495852"/>
              <a:gd name="connsiteY22" fmla="*/ 110556 h 545167"/>
              <a:gd name="connsiteX23" fmla="*/ 52719 w 495852"/>
              <a:gd name="connsiteY23" fmla="*/ 77262 h 545167"/>
              <a:gd name="connsiteX24" fmla="*/ 83305 w 495852"/>
              <a:gd name="connsiteY24" fmla="*/ 61411 h 545167"/>
              <a:gd name="connsiteX25" fmla="*/ 107679 w 495852"/>
              <a:gd name="connsiteY25" fmla="*/ 81324 h 545167"/>
              <a:gd name="connsiteX26" fmla="*/ 44435 w 495852"/>
              <a:gd name="connsiteY26" fmla="*/ 110556 h 545167"/>
              <a:gd name="connsiteX27" fmla="*/ 44435 w 495852"/>
              <a:gd name="connsiteY27" fmla="*/ 110556 h 545167"/>
              <a:gd name="connsiteX28" fmla="*/ 44435 w 495852"/>
              <a:gd name="connsiteY28" fmla="*/ 110556 h 545167"/>
              <a:gd name="connsiteX29" fmla="*/ 49055 w 495852"/>
              <a:gd name="connsiteY29" fmla="*/ 113025 h 545167"/>
              <a:gd name="connsiteX30" fmla="*/ 92226 w 495852"/>
              <a:gd name="connsiteY30" fmla="*/ 136204 h 545167"/>
              <a:gd name="connsiteX31" fmla="*/ 66180 w 495852"/>
              <a:gd name="connsiteY31" fmla="*/ 152931 h 545167"/>
              <a:gd name="connsiteX32" fmla="*/ 9548 w 495852"/>
              <a:gd name="connsiteY32" fmla="*/ 73917 h 545167"/>
              <a:gd name="connsiteX33" fmla="*/ 52719 w 495852"/>
              <a:gd name="connsiteY33" fmla="*/ 77262 h 545167"/>
              <a:gd name="connsiteX34" fmla="*/ 52719 w 495852"/>
              <a:gd name="connsiteY34" fmla="*/ 77262 h 545167"/>
              <a:gd name="connsiteX35" fmla="*/ 52719 w 495852"/>
              <a:gd name="connsiteY35" fmla="*/ 77262 h 545167"/>
              <a:gd name="connsiteX36" fmla="*/ 73030 w 495852"/>
              <a:gd name="connsiteY36" fmla="*/ 0 h 545167"/>
              <a:gd name="connsiteX37" fmla="*/ 139938 w 495852"/>
              <a:gd name="connsiteY37" fmla="*/ 161693 h 545167"/>
              <a:gd name="connsiteX38" fmla="*/ 423975 w 495852"/>
              <a:gd name="connsiteY38" fmla="*/ 92953 h 54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95852" h="545167">
                <a:moveTo>
                  <a:pt x="44515" y="110556"/>
                </a:moveTo>
                <a:lnTo>
                  <a:pt x="44515" y="110556"/>
                </a:lnTo>
                <a:cubicBezTo>
                  <a:pt x="42046" y="100361"/>
                  <a:pt x="138982" y="68182"/>
                  <a:pt x="261008" y="38631"/>
                </a:cubicBezTo>
                <a:cubicBezTo>
                  <a:pt x="383034" y="9080"/>
                  <a:pt x="483953" y="-6611"/>
                  <a:pt x="486422" y="3584"/>
                </a:cubicBezTo>
                <a:cubicBezTo>
                  <a:pt x="486740" y="4779"/>
                  <a:pt x="485625" y="6213"/>
                  <a:pt x="483395" y="7965"/>
                </a:cubicBezTo>
                <a:lnTo>
                  <a:pt x="350457" y="200642"/>
                </a:lnTo>
                <a:cubicBezTo>
                  <a:pt x="336358" y="221113"/>
                  <a:pt x="328473" y="248832"/>
                  <a:pt x="334447" y="273523"/>
                </a:cubicBezTo>
                <a:cubicBezTo>
                  <a:pt x="345518" y="319005"/>
                  <a:pt x="373476" y="444217"/>
                  <a:pt x="385901" y="473768"/>
                </a:cubicBezTo>
                <a:cubicBezTo>
                  <a:pt x="391477" y="486910"/>
                  <a:pt x="406611" y="486273"/>
                  <a:pt x="428037" y="481095"/>
                </a:cubicBezTo>
                <a:cubicBezTo>
                  <a:pt x="447472" y="476396"/>
                  <a:pt x="461491" y="472971"/>
                  <a:pt x="480926" y="468272"/>
                </a:cubicBezTo>
                <a:cubicBezTo>
                  <a:pt x="487378" y="466678"/>
                  <a:pt x="493909" y="470661"/>
                  <a:pt x="495502" y="477192"/>
                </a:cubicBezTo>
                <a:cubicBezTo>
                  <a:pt x="497095" y="483644"/>
                  <a:pt x="493113" y="490176"/>
                  <a:pt x="486581" y="491769"/>
                </a:cubicBezTo>
                <a:lnTo>
                  <a:pt x="267221" y="544817"/>
                </a:lnTo>
                <a:cubicBezTo>
                  <a:pt x="260769" y="546410"/>
                  <a:pt x="254237" y="542427"/>
                  <a:pt x="252644" y="535896"/>
                </a:cubicBezTo>
                <a:cubicBezTo>
                  <a:pt x="251051" y="529444"/>
                  <a:pt x="255034" y="522912"/>
                  <a:pt x="261565" y="521320"/>
                </a:cubicBezTo>
                <a:cubicBezTo>
                  <a:pt x="281000" y="516620"/>
                  <a:pt x="295019" y="513195"/>
                  <a:pt x="314454" y="508495"/>
                </a:cubicBezTo>
                <a:cubicBezTo>
                  <a:pt x="335880" y="503318"/>
                  <a:pt x="349660" y="496946"/>
                  <a:pt x="348625" y="482688"/>
                </a:cubicBezTo>
                <a:cubicBezTo>
                  <a:pt x="346155" y="450748"/>
                  <a:pt x="313817" y="326651"/>
                  <a:pt x="302905" y="281090"/>
                </a:cubicBezTo>
                <a:cubicBezTo>
                  <a:pt x="296931" y="256398"/>
                  <a:pt x="277257" y="235370"/>
                  <a:pt x="255353" y="223582"/>
                </a:cubicBezTo>
                <a:lnTo>
                  <a:pt x="49055" y="112946"/>
                </a:lnTo>
                <a:cubicBezTo>
                  <a:pt x="46426" y="112548"/>
                  <a:pt x="44754" y="111671"/>
                  <a:pt x="44515" y="110556"/>
                </a:cubicBezTo>
                <a:lnTo>
                  <a:pt x="44515" y="110556"/>
                </a:lnTo>
                <a:lnTo>
                  <a:pt x="44515" y="110556"/>
                </a:lnTo>
                <a:close/>
                <a:moveTo>
                  <a:pt x="52719" y="77262"/>
                </a:moveTo>
                <a:cubicBezTo>
                  <a:pt x="65463" y="74156"/>
                  <a:pt x="70561" y="61889"/>
                  <a:pt x="83305" y="61411"/>
                </a:cubicBezTo>
                <a:cubicBezTo>
                  <a:pt x="98439" y="60854"/>
                  <a:pt x="107280" y="68819"/>
                  <a:pt x="107679" y="81324"/>
                </a:cubicBezTo>
                <a:cubicBezTo>
                  <a:pt x="67534" y="94546"/>
                  <a:pt x="43161" y="105379"/>
                  <a:pt x="44435" y="110556"/>
                </a:cubicBezTo>
                <a:lnTo>
                  <a:pt x="44435" y="110556"/>
                </a:lnTo>
                <a:lnTo>
                  <a:pt x="44435" y="110556"/>
                </a:lnTo>
                <a:cubicBezTo>
                  <a:pt x="44754" y="111751"/>
                  <a:pt x="46347" y="112548"/>
                  <a:pt x="49055" y="113025"/>
                </a:cubicBezTo>
                <a:lnTo>
                  <a:pt x="92226" y="136204"/>
                </a:lnTo>
                <a:cubicBezTo>
                  <a:pt x="85934" y="144249"/>
                  <a:pt x="76933" y="150302"/>
                  <a:pt x="66180" y="152931"/>
                </a:cubicBezTo>
                <a:cubicBezTo>
                  <a:pt x="26673" y="162489"/>
                  <a:pt x="-20561" y="100680"/>
                  <a:pt x="9548" y="73917"/>
                </a:cubicBezTo>
                <a:cubicBezTo>
                  <a:pt x="25239" y="59978"/>
                  <a:pt x="39975" y="80368"/>
                  <a:pt x="52719" y="77262"/>
                </a:cubicBezTo>
                <a:lnTo>
                  <a:pt x="52719" y="77262"/>
                </a:lnTo>
                <a:close/>
                <a:moveTo>
                  <a:pt x="52719" y="77262"/>
                </a:moveTo>
                <a:cubicBezTo>
                  <a:pt x="52082" y="54721"/>
                  <a:pt x="56144" y="18399"/>
                  <a:pt x="73030" y="0"/>
                </a:cubicBezTo>
                <a:moveTo>
                  <a:pt x="139938" y="161693"/>
                </a:moveTo>
                <a:lnTo>
                  <a:pt x="423975" y="92953"/>
                </a:lnTo>
              </a:path>
            </a:pathLst>
          </a:custGeom>
          <a:noFill/>
          <a:ln w="19050" cap="rnd">
            <a:solidFill>
              <a:srgbClr val="EF37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5" name="Graphic 4">
            <a:extLst>
              <a:ext uri="{FF2B5EF4-FFF2-40B4-BE49-F238E27FC236}">
                <a16:creationId xmlns:a16="http://schemas.microsoft.com/office/drawing/2014/main" id="{D6E81B3D-D9BE-4DDD-82FC-E7BC808CA0A6}"/>
              </a:ext>
            </a:extLst>
          </p:cNvPr>
          <p:cNvGrpSpPr/>
          <p:nvPr/>
        </p:nvGrpSpPr>
        <p:grpSpPr>
          <a:xfrm>
            <a:off x="7545430" y="2414026"/>
            <a:ext cx="454973" cy="405272"/>
            <a:chOff x="5247426" y="2864574"/>
            <a:chExt cx="742809" cy="661665"/>
          </a:xfrm>
          <a:noFill/>
        </p:grpSpPr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7064C4D8-2DEF-404D-A08D-145CD5BF4AC0}"/>
                </a:ext>
              </a:extLst>
            </p:cNvPr>
            <p:cNvSpPr/>
            <p:nvPr/>
          </p:nvSpPr>
          <p:spPr>
            <a:xfrm>
              <a:off x="5247426" y="3053496"/>
              <a:ext cx="82537" cy="81723"/>
            </a:xfrm>
            <a:custGeom>
              <a:avLst/>
              <a:gdLst>
                <a:gd name="connsiteX0" fmla="*/ 17648 w 82537"/>
                <a:gd name="connsiteY0" fmla="*/ 11017 h 81723"/>
                <a:gd name="connsiteX1" fmla="*/ 77864 w 82537"/>
                <a:gd name="connsiteY1" fmla="*/ 16115 h 81723"/>
                <a:gd name="connsiteX2" fmla="*/ 69262 w 82537"/>
                <a:gd name="connsiteY2" fmla="*/ 67490 h 81723"/>
                <a:gd name="connsiteX3" fmla="*/ 9046 w 82537"/>
                <a:gd name="connsiteY3" fmla="*/ 70597 h 81723"/>
                <a:gd name="connsiteX4" fmla="*/ 17648 w 82537"/>
                <a:gd name="connsiteY4" fmla="*/ 11017 h 8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37" h="81723">
                  <a:moveTo>
                    <a:pt x="17648" y="11017"/>
                  </a:moveTo>
                  <a:cubicBezTo>
                    <a:pt x="44490" y="-8657"/>
                    <a:pt x="68784" y="1141"/>
                    <a:pt x="77864" y="16115"/>
                  </a:cubicBezTo>
                  <a:cubicBezTo>
                    <a:pt x="84794" y="27665"/>
                    <a:pt x="85591" y="52596"/>
                    <a:pt x="69262" y="67490"/>
                  </a:cubicBezTo>
                  <a:cubicBezTo>
                    <a:pt x="50863" y="84297"/>
                    <a:pt x="22825" y="87324"/>
                    <a:pt x="9046" y="70597"/>
                  </a:cubicBezTo>
                  <a:cubicBezTo>
                    <a:pt x="-4734" y="53950"/>
                    <a:pt x="-3460" y="26550"/>
                    <a:pt x="17648" y="11017"/>
                  </a:cubicBezTo>
                  <a:close/>
                </a:path>
              </a:pathLst>
            </a:custGeom>
            <a:noFill/>
            <a:ln w="19050" cap="rnd">
              <a:solidFill>
                <a:srgbClr val="F1506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3E60E140-F949-46AF-ACDF-1A9263B9426C}"/>
                </a:ext>
              </a:extLst>
            </p:cNvPr>
            <p:cNvSpPr/>
            <p:nvPr/>
          </p:nvSpPr>
          <p:spPr>
            <a:xfrm>
              <a:off x="5609219" y="2864574"/>
              <a:ext cx="83263" cy="77190"/>
            </a:xfrm>
            <a:custGeom>
              <a:avLst/>
              <a:gdLst>
                <a:gd name="connsiteX0" fmla="*/ 47343 w 83263"/>
                <a:gd name="connsiteY0" fmla="*/ 810 h 77190"/>
                <a:gd name="connsiteX1" fmla="*/ 82629 w 83263"/>
                <a:gd name="connsiteY1" fmla="*/ 48203 h 77190"/>
                <a:gd name="connsiteX2" fmla="*/ 41051 w 83263"/>
                <a:gd name="connsiteY2" fmla="*/ 77037 h 77190"/>
                <a:gd name="connsiteX3" fmla="*/ 30 w 83263"/>
                <a:gd name="connsiteY3" fmla="*/ 35220 h 77190"/>
                <a:gd name="connsiteX4" fmla="*/ 47343 w 83263"/>
                <a:gd name="connsiteY4" fmla="*/ 810 h 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63" h="77190">
                  <a:moveTo>
                    <a:pt x="47343" y="810"/>
                  </a:moveTo>
                  <a:cubicBezTo>
                    <a:pt x="78487" y="6944"/>
                    <a:pt x="85656" y="29644"/>
                    <a:pt x="82629" y="48203"/>
                  </a:cubicBezTo>
                  <a:cubicBezTo>
                    <a:pt x="79841" y="65328"/>
                    <a:pt x="62079" y="78789"/>
                    <a:pt x="41051" y="77037"/>
                  </a:cubicBezTo>
                  <a:cubicBezTo>
                    <a:pt x="17394" y="75046"/>
                    <a:pt x="-846" y="61027"/>
                    <a:pt x="30" y="35220"/>
                  </a:cubicBezTo>
                  <a:cubicBezTo>
                    <a:pt x="747" y="13635"/>
                    <a:pt x="22890" y="-4048"/>
                    <a:pt x="47343" y="810"/>
                  </a:cubicBezTo>
                  <a:close/>
                </a:path>
              </a:pathLst>
            </a:custGeom>
            <a:noFill/>
            <a:ln w="19050" cap="rnd">
              <a:solidFill>
                <a:srgbClr val="F1506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D40C2F74-9544-4524-881B-D9BC99D03BEB}"/>
                </a:ext>
              </a:extLst>
            </p:cNvPr>
            <p:cNvSpPr/>
            <p:nvPr/>
          </p:nvSpPr>
          <p:spPr>
            <a:xfrm>
              <a:off x="5908320" y="2988317"/>
              <a:ext cx="81915" cy="79716"/>
            </a:xfrm>
            <a:custGeom>
              <a:avLst/>
              <a:gdLst>
                <a:gd name="connsiteX0" fmla="*/ 61113 w 81915"/>
                <a:gd name="connsiteY0" fmla="*/ 7139 h 79716"/>
                <a:gd name="connsiteX1" fmla="*/ 74892 w 81915"/>
                <a:gd name="connsiteY1" fmla="*/ 64488 h 79716"/>
                <a:gd name="connsiteX2" fmla="*/ 25509 w 81915"/>
                <a:gd name="connsiteY2" fmla="*/ 74763 h 79716"/>
                <a:gd name="connsiteX3" fmla="*/ 4242 w 81915"/>
                <a:gd name="connsiteY3" fmla="*/ 20361 h 79716"/>
                <a:gd name="connsiteX4" fmla="*/ 61113 w 81915"/>
                <a:gd name="connsiteY4" fmla="*/ 7139 h 7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15" h="79716">
                  <a:moveTo>
                    <a:pt x="61113" y="7139"/>
                  </a:moveTo>
                  <a:cubicBezTo>
                    <a:pt x="87239" y="24901"/>
                    <a:pt x="84929" y="48558"/>
                    <a:pt x="74892" y="64488"/>
                  </a:cubicBezTo>
                  <a:cubicBezTo>
                    <a:pt x="65653" y="79144"/>
                    <a:pt x="44067" y="84560"/>
                    <a:pt x="25509" y="74763"/>
                  </a:cubicBezTo>
                  <a:cubicBezTo>
                    <a:pt x="4560" y="63692"/>
                    <a:pt x="-6671" y="43699"/>
                    <a:pt x="4242" y="20361"/>
                  </a:cubicBezTo>
                  <a:cubicBezTo>
                    <a:pt x="13322" y="767"/>
                    <a:pt x="40483" y="-6800"/>
                    <a:pt x="61113" y="7139"/>
                  </a:cubicBezTo>
                  <a:close/>
                </a:path>
              </a:pathLst>
            </a:custGeom>
            <a:noFill/>
            <a:ln w="19050" cap="rnd">
              <a:solidFill>
                <a:srgbClr val="F1506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D2329034-53AA-4607-B40B-1F207DA41F85}"/>
                </a:ext>
              </a:extLst>
            </p:cNvPr>
            <p:cNvSpPr/>
            <p:nvPr/>
          </p:nvSpPr>
          <p:spPr>
            <a:xfrm>
              <a:off x="5306971" y="3063160"/>
              <a:ext cx="626778" cy="463079"/>
            </a:xfrm>
            <a:custGeom>
              <a:avLst/>
              <a:gdLst>
                <a:gd name="connsiteX0" fmla="*/ 0 w 626778"/>
                <a:gd name="connsiteY0" fmla="*/ 64916 h 463079"/>
                <a:gd name="connsiteX1" fmla="*/ 146798 w 626778"/>
                <a:gd name="connsiteY1" fmla="*/ 457678 h 463079"/>
                <a:gd name="connsiteX2" fmla="*/ 507699 w 626778"/>
                <a:gd name="connsiteY2" fmla="*/ 436411 h 463079"/>
                <a:gd name="connsiteX3" fmla="*/ 626778 w 626778"/>
                <a:gd name="connsiteY3" fmla="*/ 0 h 46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78" h="463079">
                  <a:moveTo>
                    <a:pt x="0" y="64916"/>
                  </a:moveTo>
                  <a:cubicBezTo>
                    <a:pt x="77899" y="192120"/>
                    <a:pt x="137240" y="431233"/>
                    <a:pt x="146798" y="457678"/>
                  </a:cubicBezTo>
                  <a:cubicBezTo>
                    <a:pt x="151975" y="472095"/>
                    <a:pt x="506265" y="455129"/>
                    <a:pt x="507699" y="436411"/>
                  </a:cubicBezTo>
                  <a:cubicBezTo>
                    <a:pt x="509133" y="417693"/>
                    <a:pt x="571659" y="90723"/>
                    <a:pt x="626778" y="0"/>
                  </a:cubicBezTo>
                </a:path>
              </a:pathLst>
            </a:custGeom>
            <a:noFill/>
            <a:ln w="19050" cap="rnd">
              <a:solidFill>
                <a:srgbClr val="F1506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97234965-912A-4224-A48E-2EC4A0C9C522}"/>
                </a:ext>
              </a:extLst>
            </p:cNvPr>
            <p:cNvSpPr/>
            <p:nvPr/>
          </p:nvSpPr>
          <p:spPr>
            <a:xfrm>
              <a:off x="5327442" y="2938107"/>
              <a:ext cx="307136" cy="281409"/>
            </a:xfrm>
            <a:custGeom>
              <a:avLst/>
              <a:gdLst>
                <a:gd name="connsiteX0" fmla="*/ 0 w 307136"/>
                <a:gd name="connsiteY0" fmla="*/ 166153 h 281409"/>
                <a:gd name="connsiteX1" fmla="*/ 207492 w 307136"/>
                <a:gd name="connsiteY1" fmla="*/ 281409 h 281409"/>
                <a:gd name="connsiteX2" fmla="*/ 307136 w 307136"/>
                <a:gd name="connsiteY2" fmla="*/ 0 h 28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136" h="281409">
                  <a:moveTo>
                    <a:pt x="0" y="166153"/>
                  </a:moveTo>
                  <a:cubicBezTo>
                    <a:pt x="38073" y="173003"/>
                    <a:pt x="182561" y="250664"/>
                    <a:pt x="207492" y="281409"/>
                  </a:cubicBezTo>
                  <a:cubicBezTo>
                    <a:pt x="219599" y="193633"/>
                    <a:pt x="279258" y="45879"/>
                    <a:pt x="307136" y="0"/>
                  </a:cubicBezTo>
                </a:path>
              </a:pathLst>
            </a:custGeom>
            <a:noFill/>
            <a:ln w="19050" cap="rnd">
              <a:solidFill>
                <a:srgbClr val="F1506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A9B4E9FC-55E8-4EBE-8306-8DD28AE2DB5F}"/>
                </a:ext>
              </a:extLst>
            </p:cNvPr>
            <p:cNvSpPr/>
            <p:nvPr/>
          </p:nvSpPr>
          <p:spPr>
            <a:xfrm>
              <a:off x="5655206" y="2941850"/>
              <a:ext cx="260143" cy="263646"/>
            </a:xfrm>
            <a:custGeom>
              <a:avLst/>
              <a:gdLst>
                <a:gd name="connsiteX0" fmla="*/ 81 w 260143"/>
                <a:gd name="connsiteY0" fmla="*/ 0 h 263646"/>
                <a:gd name="connsiteX1" fmla="*/ 65236 w 260143"/>
                <a:gd name="connsiteY1" fmla="*/ 263647 h 263646"/>
                <a:gd name="connsiteX2" fmla="*/ 260143 w 260143"/>
                <a:gd name="connsiteY2" fmla="*/ 105857 h 26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143" h="263646">
                  <a:moveTo>
                    <a:pt x="81" y="0"/>
                  </a:moveTo>
                  <a:cubicBezTo>
                    <a:pt x="-2309" y="22940"/>
                    <a:pt x="48748" y="231945"/>
                    <a:pt x="65236" y="263647"/>
                  </a:cubicBezTo>
                  <a:cubicBezTo>
                    <a:pt x="96698" y="207970"/>
                    <a:pt x="216574" y="126248"/>
                    <a:pt x="260143" y="105857"/>
                  </a:cubicBezTo>
                </a:path>
              </a:pathLst>
            </a:custGeom>
            <a:noFill/>
            <a:ln w="19050" cap="rnd">
              <a:solidFill>
                <a:srgbClr val="F1506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A98B618B-891F-4696-A957-53376A6F3740}"/>
                </a:ext>
              </a:extLst>
            </p:cNvPr>
            <p:cNvSpPr/>
            <p:nvPr/>
          </p:nvSpPr>
          <p:spPr>
            <a:xfrm>
              <a:off x="5442936" y="3463648"/>
              <a:ext cx="377867" cy="20549"/>
            </a:xfrm>
            <a:custGeom>
              <a:avLst/>
              <a:gdLst>
                <a:gd name="connsiteX0" fmla="*/ 0 w 377867"/>
                <a:gd name="connsiteY0" fmla="*/ 20550 h 20549"/>
                <a:gd name="connsiteX1" fmla="*/ 377867 w 377867"/>
                <a:gd name="connsiteY1" fmla="*/ 0 h 20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7867" h="20549">
                  <a:moveTo>
                    <a:pt x="0" y="20550"/>
                  </a:moveTo>
                  <a:cubicBezTo>
                    <a:pt x="51375" y="14098"/>
                    <a:pt x="336448" y="1832"/>
                    <a:pt x="377867" y="0"/>
                  </a:cubicBezTo>
                </a:path>
              </a:pathLst>
            </a:custGeom>
            <a:noFill/>
            <a:ln w="19050" cap="rnd">
              <a:solidFill>
                <a:srgbClr val="F1506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3" name="Graphic 4">
            <a:extLst>
              <a:ext uri="{FF2B5EF4-FFF2-40B4-BE49-F238E27FC236}">
                <a16:creationId xmlns:a16="http://schemas.microsoft.com/office/drawing/2014/main" id="{2BEC56D8-C4F1-4B94-804E-3B3FBD6161BB}"/>
              </a:ext>
            </a:extLst>
          </p:cNvPr>
          <p:cNvGrpSpPr/>
          <p:nvPr/>
        </p:nvGrpSpPr>
        <p:grpSpPr>
          <a:xfrm>
            <a:off x="7623956" y="3641175"/>
            <a:ext cx="955887" cy="1209810"/>
            <a:chOff x="5375631" y="4868073"/>
            <a:chExt cx="1560625" cy="1975191"/>
          </a:xfrm>
          <a:noFill/>
        </p:grpSpPr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01C9B5EF-95A0-4C99-93A8-340585068042}"/>
                </a:ext>
              </a:extLst>
            </p:cNvPr>
            <p:cNvSpPr/>
            <p:nvPr/>
          </p:nvSpPr>
          <p:spPr>
            <a:xfrm>
              <a:off x="5375631" y="6668668"/>
              <a:ext cx="49543" cy="52092"/>
            </a:xfrm>
            <a:custGeom>
              <a:avLst/>
              <a:gdLst>
                <a:gd name="connsiteX0" fmla="*/ 0 w 49543"/>
                <a:gd name="connsiteY0" fmla="*/ 52092 h 52092"/>
                <a:gd name="connsiteX1" fmla="*/ 49543 w 49543"/>
                <a:gd name="connsiteY1" fmla="*/ 0 h 5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3" h="52092">
                  <a:moveTo>
                    <a:pt x="0" y="52092"/>
                  </a:moveTo>
                  <a:cubicBezTo>
                    <a:pt x="16727" y="34967"/>
                    <a:pt x="33294" y="17603"/>
                    <a:pt x="49543" y="0"/>
                  </a:cubicBezTo>
                </a:path>
              </a:pathLst>
            </a:custGeom>
            <a:noFill/>
            <a:ln w="19050" cap="rnd">
              <a:gradFill>
                <a:gsLst>
                  <a:gs pos="100000">
                    <a:srgbClr val="FDB317"/>
                  </a:gs>
                  <a:gs pos="0">
                    <a:srgbClr val="F57F48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D79E9393-26D4-48EB-8784-CCD21A84C174}"/>
                </a:ext>
              </a:extLst>
            </p:cNvPr>
            <p:cNvSpPr/>
            <p:nvPr/>
          </p:nvSpPr>
          <p:spPr>
            <a:xfrm>
              <a:off x="5507374" y="6545447"/>
              <a:ext cx="25488" cy="30585"/>
            </a:xfrm>
            <a:custGeom>
              <a:avLst/>
              <a:gdLst>
                <a:gd name="connsiteX0" fmla="*/ 0 w 25488"/>
                <a:gd name="connsiteY0" fmla="*/ 30586 h 30585"/>
                <a:gd name="connsiteX1" fmla="*/ 25488 w 25488"/>
                <a:gd name="connsiteY1" fmla="*/ 0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88" h="30585">
                  <a:moveTo>
                    <a:pt x="0" y="30586"/>
                  </a:moveTo>
                  <a:cubicBezTo>
                    <a:pt x="8602" y="20471"/>
                    <a:pt x="17045" y="10275"/>
                    <a:pt x="25488" y="0"/>
                  </a:cubicBezTo>
                </a:path>
              </a:pathLst>
            </a:custGeom>
            <a:noFill/>
            <a:ln w="19050" cap="rnd">
              <a:gradFill>
                <a:gsLst>
                  <a:gs pos="100000">
                    <a:srgbClr val="FDB317"/>
                  </a:gs>
                  <a:gs pos="0">
                    <a:srgbClr val="F57F48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5EAB0D9D-259A-4DAE-AEE8-66B3529D5D09}"/>
                </a:ext>
              </a:extLst>
            </p:cNvPr>
            <p:cNvSpPr/>
            <p:nvPr/>
          </p:nvSpPr>
          <p:spPr>
            <a:xfrm>
              <a:off x="5534393" y="4868073"/>
              <a:ext cx="475862" cy="1606085"/>
            </a:xfrm>
            <a:custGeom>
              <a:avLst/>
              <a:gdLst>
                <a:gd name="connsiteX0" fmla="*/ 54704 w 475862"/>
                <a:gd name="connsiteY0" fmla="*/ 1606086 h 1606085"/>
                <a:gd name="connsiteX1" fmla="*/ 366699 w 475862"/>
                <a:gd name="connsiteY1" fmla="*/ 1039604 h 1606085"/>
                <a:gd name="connsiteX2" fmla="*/ 431217 w 475862"/>
                <a:gd name="connsiteY2" fmla="*/ 192748 h 1606085"/>
                <a:gd name="connsiteX3" fmla="*/ 153870 w 475862"/>
                <a:gd name="connsiteY3" fmla="*/ 6842 h 1606085"/>
                <a:gd name="connsiteX4" fmla="*/ 10417 w 475862"/>
                <a:gd name="connsiteY4" fmla="*/ 315491 h 1606085"/>
                <a:gd name="connsiteX5" fmla="*/ 295411 w 475862"/>
                <a:gd name="connsiteY5" fmla="*/ 402550 h 1606085"/>
                <a:gd name="connsiteX6" fmla="*/ 142480 w 475862"/>
                <a:gd name="connsiteY6" fmla="*/ 230662 h 1606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5862" h="1606085">
                  <a:moveTo>
                    <a:pt x="54704" y="1606086"/>
                  </a:moveTo>
                  <a:cubicBezTo>
                    <a:pt x="185810" y="1433640"/>
                    <a:pt x="294057" y="1243989"/>
                    <a:pt x="366699" y="1039604"/>
                  </a:cubicBezTo>
                  <a:cubicBezTo>
                    <a:pt x="455510" y="789577"/>
                    <a:pt x="524887" y="451217"/>
                    <a:pt x="431217" y="192748"/>
                  </a:cubicBezTo>
                  <a:cubicBezTo>
                    <a:pt x="391231" y="82351"/>
                    <a:pt x="283224" y="-29002"/>
                    <a:pt x="153870" y="6842"/>
                  </a:cubicBezTo>
                  <a:cubicBezTo>
                    <a:pt x="33039" y="40295"/>
                    <a:pt x="-25346" y="203979"/>
                    <a:pt x="10417" y="315491"/>
                  </a:cubicBezTo>
                  <a:cubicBezTo>
                    <a:pt x="47217" y="430269"/>
                    <a:pt x="203015" y="507451"/>
                    <a:pt x="295411" y="402550"/>
                  </a:cubicBezTo>
                  <a:cubicBezTo>
                    <a:pt x="388045" y="297410"/>
                    <a:pt x="238141" y="113256"/>
                    <a:pt x="142480" y="230662"/>
                  </a:cubicBezTo>
                </a:path>
              </a:pathLst>
            </a:custGeom>
            <a:noFill/>
            <a:ln w="19050" cap="rnd">
              <a:gradFill>
                <a:gsLst>
                  <a:gs pos="100000">
                    <a:srgbClr val="FDB317"/>
                  </a:gs>
                  <a:gs pos="0">
                    <a:srgbClr val="F57F48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8BD81675-63FE-4AA6-8CA5-6CC190B5B675}"/>
                </a:ext>
              </a:extLst>
            </p:cNvPr>
            <p:cNvSpPr/>
            <p:nvPr/>
          </p:nvSpPr>
          <p:spPr>
            <a:xfrm>
              <a:off x="5515180" y="6795871"/>
              <a:ext cx="59579" cy="47392"/>
            </a:xfrm>
            <a:custGeom>
              <a:avLst/>
              <a:gdLst>
                <a:gd name="connsiteX0" fmla="*/ 0 w 59579"/>
                <a:gd name="connsiteY0" fmla="*/ 47393 h 47392"/>
                <a:gd name="connsiteX1" fmla="*/ 59579 w 59579"/>
                <a:gd name="connsiteY1" fmla="*/ 0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79" h="47392">
                  <a:moveTo>
                    <a:pt x="0" y="47393"/>
                  </a:moveTo>
                  <a:cubicBezTo>
                    <a:pt x="20391" y="32099"/>
                    <a:pt x="40224" y="16249"/>
                    <a:pt x="59579" y="0"/>
                  </a:cubicBezTo>
                </a:path>
              </a:pathLst>
            </a:custGeom>
            <a:noFill/>
            <a:ln w="19050" cap="rnd">
              <a:gradFill>
                <a:gsLst>
                  <a:gs pos="100000">
                    <a:srgbClr val="FDB317"/>
                  </a:gs>
                  <a:gs pos="0">
                    <a:srgbClr val="F57F48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9AAA964F-BEDF-48D9-B8D5-FA74C099B73A}"/>
                </a:ext>
              </a:extLst>
            </p:cNvPr>
            <p:cNvSpPr/>
            <p:nvPr/>
          </p:nvSpPr>
          <p:spPr>
            <a:xfrm>
              <a:off x="5625498" y="6714627"/>
              <a:ext cx="38232" cy="36480"/>
            </a:xfrm>
            <a:custGeom>
              <a:avLst/>
              <a:gdLst>
                <a:gd name="connsiteX0" fmla="*/ 0 w 38232"/>
                <a:gd name="connsiteY0" fmla="*/ 36481 h 36480"/>
                <a:gd name="connsiteX1" fmla="*/ 38233 w 38232"/>
                <a:gd name="connsiteY1" fmla="*/ 0 h 3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232" h="36480">
                  <a:moveTo>
                    <a:pt x="0" y="36481"/>
                  </a:moveTo>
                  <a:cubicBezTo>
                    <a:pt x="12983" y="24533"/>
                    <a:pt x="25728" y="12346"/>
                    <a:pt x="38233" y="0"/>
                  </a:cubicBezTo>
                </a:path>
              </a:pathLst>
            </a:custGeom>
            <a:noFill/>
            <a:ln w="19050" cap="rnd">
              <a:gradFill>
                <a:gsLst>
                  <a:gs pos="100000">
                    <a:srgbClr val="FDB317"/>
                  </a:gs>
                  <a:gs pos="0">
                    <a:srgbClr val="F57F48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63153F1B-1E11-422A-A4EB-88FB0F085202}"/>
                </a:ext>
              </a:extLst>
            </p:cNvPr>
            <p:cNvSpPr/>
            <p:nvPr/>
          </p:nvSpPr>
          <p:spPr>
            <a:xfrm>
              <a:off x="5735974" y="5398271"/>
              <a:ext cx="1200281" cy="1240368"/>
            </a:xfrm>
            <a:custGeom>
              <a:avLst/>
              <a:gdLst>
                <a:gd name="connsiteX0" fmla="*/ 0 w 1200281"/>
                <a:gd name="connsiteY0" fmla="*/ 1240368 h 1240368"/>
                <a:gd name="connsiteX1" fmla="*/ 733033 w 1200281"/>
                <a:gd name="connsiteY1" fmla="*/ 164594 h 1240368"/>
                <a:gd name="connsiteX2" fmla="*/ 1020576 w 1200281"/>
                <a:gd name="connsiteY2" fmla="*/ 591 h 1240368"/>
                <a:gd name="connsiteX3" fmla="*/ 1199234 w 1200281"/>
                <a:gd name="connsiteY3" fmla="*/ 208163 h 1240368"/>
                <a:gd name="connsiteX4" fmla="*/ 950004 w 1200281"/>
                <a:gd name="connsiteY4" fmla="*/ 361254 h 1240368"/>
                <a:gd name="connsiteX5" fmla="*/ 1006955 w 1200281"/>
                <a:gd name="connsiteY5" fmla="*/ 181719 h 124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0281" h="1240368">
                  <a:moveTo>
                    <a:pt x="0" y="1240368"/>
                  </a:moveTo>
                  <a:cubicBezTo>
                    <a:pt x="286825" y="920249"/>
                    <a:pt x="465086" y="497140"/>
                    <a:pt x="733033" y="164594"/>
                  </a:cubicBezTo>
                  <a:cubicBezTo>
                    <a:pt x="803605" y="77057"/>
                    <a:pt x="900381" y="-7931"/>
                    <a:pt x="1020576" y="591"/>
                  </a:cubicBezTo>
                  <a:cubicBezTo>
                    <a:pt x="1125238" y="7999"/>
                    <a:pt x="1210784" y="100793"/>
                    <a:pt x="1199234" y="208163"/>
                  </a:cubicBezTo>
                  <a:cubicBezTo>
                    <a:pt x="1187366" y="318879"/>
                    <a:pt x="1058012" y="415735"/>
                    <a:pt x="950004" y="361254"/>
                  </a:cubicBezTo>
                  <a:cubicBezTo>
                    <a:pt x="839368" y="305418"/>
                    <a:pt x="898629" y="113617"/>
                    <a:pt x="1006955" y="181719"/>
                  </a:cubicBezTo>
                </a:path>
              </a:pathLst>
            </a:custGeom>
            <a:noFill/>
            <a:ln w="19050" cap="rnd">
              <a:gradFill>
                <a:gsLst>
                  <a:gs pos="100000">
                    <a:srgbClr val="FDB317"/>
                  </a:gs>
                  <a:gs pos="0">
                    <a:srgbClr val="F57F48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9FE5C61-8E89-4AE9-BFD5-3B7FABDFEF0C}"/>
                </a:ext>
              </a:extLst>
            </p:cNvPr>
            <p:cNvSpPr/>
            <p:nvPr/>
          </p:nvSpPr>
          <p:spPr>
            <a:xfrm>
              <a:off x="5428042" y="5091587"/>
              <a:ext cx="1193890" cy="1699504"/>
            </a:xfrm>
            <a:custGeom>
              <a:avLst/>
              <a:gdLst>
                <a:gd name="connsiteX0" fmla="*/ 0 w 1193890"/>
                <a:gd name="connsiteY0" fmla="*/ 1699505 h 1699504"/>
                <a:gd name="connsiteX1" fmla="*/ 813083 w 1193890"/>
                <a:gd name="connsiteY1" fmla="*/ 401981 h 1699504"/>
                <a:gd name="connsiteX2" fmla="*/ 954226 w 1193890"/>
                <a:gd name="connsiteY2" fmla="*/ 82897 h 1699504"/>
                <a:gd name="connsiteX3" fmla="*/ 1177728 w 1193890"/>
                <a:gd name="connsiteY3" fmla="*/ 41159 h 1699504"/>
                <a:gd name="connsiteX4" fmla="*/ 1090510 w 1193890"/>
                <a:gd name="connsiteY4" fmla="*/ 263148 h 1699504"/>
                <a:gd name="connsiteX5" fmla="*/ 1101740 w 1193890"/>
                <a:gd name="connsiteY5" fmla="*/ 126944 h 169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890" h="1699504">
                  <a:moveTo>
                    <a:pt x="0" y="1699505"/>
                  </a:moveTo>
                  <a:cubicBezTo>
                    <a:pt x="406860" y="1353339"/>
                    <a:pt x="731440" y="672159"/>
                    <a:pt x="813083" y="401981"/>
                  </a:cubicBezTo>
                  <a:cubicBezTo>
                    <a:pt x="846537" y="291265"/>
                    <a:pt x="876964" y="172584"/>
                    <a:pt x="954226" y="82897"/>
                  </a:cubicBezTo>
                  <a:cubicBezTo>
                    <a:pt x="1005442" y="23476"/>
                    <a:pt x="1116556" y="-46059"/>
                    <a:pt x="1177728" y="41159"/>
                  </a:cubicBezTo>
                  <a:cubicBezTo>
                    <a:pt x="1224245" y="107509"/>
                    <a:pt x="1162674" y="238217"/>
                    <a:pt x="1090510" y="263148"/>
                  </a:cubicBezTo>
                  <a:cubicBezTo>
                    <a:pt x="973262" y="303691"/>
                    <a:pt x="973103" y="131723"/>
                    <a:pt x="1101740" y="126944"/>
                  </a:cubicBezTo>
                </a:path>
              </a:pathLst>
            </a:custGeom>
            <a:noFill/>
            <a:ln w="19050" cap="rnd">
              <a:gradFill>
                <a:gsLst>
                  <a:gs pos="100000">
                    <a:srgbClr val="FDB317"/>
                  </a:gs>
                  <a:gs pos="0">
                    <a:srgbClr val="F57F48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1" name="Graphic 4">
            <a:extLst>
              <a:ext uri="{FF2B5EF4-FFF2-40B4-BE49-F238E27FC236}">
                <a16:creationId xmlns:a16="http://schemas.microsoft.com/office/drawing/2014/main" id="{BFDC6458-09A1-4382-BF65-161E7AD1167E}"/>
              </a:ext>
            </a:extLst>
          </p:cNvPr>
          <p:cNvGrpSpPr/>
          <p:nvPr/>
        </p:nvGrpSpPr>
        <p:grpSpPr>
          <a:xfrm>
            <a:off x="8782399" y="3015089"/>
            <a:ext cx="423615" cy="450302"/>
            <a:chOff x="7266957" y="3845896"/>
            <a:chExt cx="691614" cy="735183"/>
          </a:xfrm>
          <a:noFill/>
        </p:grpSpPr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2EE4C7F4-EDCB-43E3-A8A4-9DF8253E83CB}"/>
                </a:ext>
              </a:extLst>
            </p:cNvPr>
            <p:cNvSpPr/>
            <p:nvPr/>
          </p:nvSpPr>
          <p:spPr>
            <a:xfrm>
              <a:off x="7330134" y="3930579"/>
              <a:ext cx="575217" cy="558171"/>
            </a:xfrm>
            <a:custGeom>
              <a:avLst/>
              <a:gdLst>
                <a:gd name="connsiteX0" fmla="*/ 84338 w 575217"/>
                <a:gd name="connsiteY0" fmla="*/ 508722 h 558171"/>
                <a:gd name="connsiteX1" fmla="*/ 1819 w 575217"/>
                <a:gd name="connsiteY1" fmla="*/ 167733 h 558171"/>
                <a:gd name="connsiteX2" fmla="*/ 49451 w 575217"/>
                <a:gd name="connsiteY2" fmla="*/ 89754 h 558171"/>
                <a:gd name="connsiteX3" fmla="*/ 412901 w 575217"/>
                <a:gd name="connsiteY3" fmla="*/ 1819 h 558171"/>
                <a:gd name="connsiteX4" fmla="*/ 490880 w 575217"/>
                <a:gd name="connsiteY4" fmla="*/ 49450 h 558171"/>
                <a:gd name="connsiteX5" fmla="*/ 573399 w 575217"/>
                <a:gd name="connsiteY5" fmla="*/ 390439 h 558171"/>
                <a:gd name="connsiteX6" fmla="*/ 525767 w 575217"/>
                <a:gd name="connsiteY6" fmla="*/ 468418 h 558171"/>
                <a:gd name="connsiteX7" fmla="*/ 162317 w 575217"/>
                <a:gd name="connsiteY7" fmla="*/ 556353 h 558171"/>
                <a:gd name="connsiteX8" fmla="*/ 84338 w 575217"/>
                <a:gd name="connsiteY8" fmla="*/ 508722 h 55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5217" h="558171">
                  <a:moveTo>
                    <a:pt x="84338" y="508722"/>
                  </a:moveTo>
                  <a:lnTo>
                    <a:pt x="1819" y="167733"/>
                  </a:lnTo>
                  <a:cubicBezTo>
                    <a:pt x="-6545" y="133005"/>
                    <a:pt x="14722" y="98118"/>
                    <a:pt x="49451" y="89754"/>
                  </a:cubicBezTo>
                  <a:lnTo>
                    <a:pt x="412901" y="1819"/>
                  </a:lnTo>
                  <a:cubicBezTo>
                    <a:pt x="447629" y="-6545"/>
                    <a:pt x="482516" y="14722"/>
                    <a:pt x="490880" y="49450"/>
                  </a:cubicBezTo>
                  <a:lnTo>
                    <a:pt x="573399" y="390439"/>
                  </a:lnTo>
                  <a:cubicBezTo>
                    <a:pt x="581762" y="425167"/>
                    <a:pt x="560495" y="460054"/>
                    <a:pt x="525767" y="468418"/>
                  </a:cubicBezTo>
                  <a:lnTo>
                    <a:pt x="162317" y="556353"/>
                  </a:lnTo>
                  <a:cubicBezTo>
                    <a:pt x="127668" y="564716"/>
                    <a:pt x="92781" y="543450"/>
                    <a:pt x="84338" y="508722"/>
                  </a:cubicBezTo>
                  <a:close/>
                </a:path>
              </a:pathLst>
            </a:custGeom>
            <a:noFill/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75BB937-460D-4AC8-9852-3A051F0FA667}"/>
                </a:ext>
              </a:extLst>
            </p:cNvPr>
            <p:cNvSpPr/>
            <p:nvPr/>
          </p:nvSpPr>
          <p:spPr>
            <a:xfrm>
              <a:off x="7471264" y="4293378"/>
              <a:ext cx="67544" cy="67544"/>
            </a:xfrm>
            <a:custGeom>
              <a:avLst/>
              <a:gdLst>
                <a:gd name="connsiteX0" fmla="*/ 67545 w 67544"/>
                <a:gd name="connsiteY0" fmla="*/ 33772 h 67544"/>
                <a:gd name="connsiteX1" fmla="*/ 33772 w 67544"/>
                <a:gd name="connsiteY1" fmla="*/ 67545 h 67544"/>
                <a:gd name="connsiteX2" fmla="*/ 0 w 67544"/>
                <a:gd name="connsiteY2" fmla="*/ 33772 h 67544"/>
                <a:gd name="connsiteX3" fmla="*/ 33772 w 67544"/>
                <a:gd name="connsiteY3" fmla="*/ 0 h 67544"/>
                <a:gd name="connsiteX4" fmla="*/ 67545 w 67544"/>
                <a:gd name="connsiteY4" fmla="*/ 33772 h 6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44" h="67544">
                  <a:moveTo>
                    <a:pt x="67545" y="33772"/>
                  </a:moveTo>
                  <a:cubicBezTo>
                    <a:pt x="67545" y="52424"/>
                    <a:pt x="52424" y="67545"/>
                    <a:pt x="33772" y="67545"/>
                  </a:cubicBezTo>
                  <a:cubicBezTo>
                    <a:pt x="15121" y="67545"/>
                    <a:pt x="0" y="52424"/>
                    <a:pt x="0" y="33772"/>
                  </a:cubicBezTo>
                  <a:cubicBezTo>
                    <a:pt x="0" y="15121"/>
                    <a:pt x="15121" y="0"/>
                    <a:pt x="33772" y="0"/>
                  </a:cubicBezTo>
                  <a:cubicBezTo>
                    <a:pt x="52424" y="0"/>
                    <a:pt x="67545" y="15121"/>
                    <a:pt x="67545" y="33772"/>
                  </a:cubicBezTo>
                  <a:close/>
                </a:path>
              </a:pathLst>
            </a:custGeom>
            <a:noFill/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13429092-3185-4A67-9EC0-8416BD274FA2}"/>
                </a:ext>
              </a:extLst>
            </p:cNvPr>
            <p:cNvSpPr/>
            <p:nvPr/>
          </p:nvSpPr>
          <p:spPr>
            <a:xfrm>
              <a:off x="7398621" y="4091063"/>
              <a:ext cx="67544" cy="67544"/>
            </a:xfrm>
            <a:custGeom>
              <a:avLst/>
              <a:gdLst>
                <a:gd name="connsiteX0" fmla="*/ 67545 w 67544"/>
                <a:gd name="connsiteY0" fmla="*/ 33772 h 67544"/>
                <a:gd name="connsiteX1" fmla="*/ 33773 w 67544"/>
                <a:gd name="connsiteY1" fmla="*/ 67544 h 67544"/>
                <a:gd name="connsiteX2" fmla="*/ 0 w 67544"/>
                <a:gd name="connsiteY2" fmla="*/ 33772 h 67544"/>
                <a:gd name="connsiteX3" fmla="*/ 33773 w 67544"/>
                <a:gd name="connsiteY3" fmla="*/ 0 h 67544"/>
                <a:gd name="connsiteX4" fmla="*/ 67545 w 67544"/>
                <a:gd name="connsiteY4" fmla="*/ 33772 h 6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44" h="67544">
                  <a:moveTo>
                    <a:pt x="67545" y="33772"/>
                  </a:moveTo>
                  <a:cubicBezTo>
                    <a:pt x="67545" y="52424"/>
                    <a:pt x="52424" y="67544"/>
                    <a:pt x="33773" y="67544"/>
                  </a:cubicBezTo>
                  <a:cubicBezTo>
                    <a:pt x="15121" y="67544"/>
                    <a:pt x="0" y="52424"/>
                    <a:pt x="0" y="33772"/>
                  </a:cubicBezTo>
                  <a:cubicBezTo>
                    <a:pt x="0" y="15120"/>
                    <a:pt x="15121" y="0"/>
                    <a:pt x="33773" y="0"/>
                  </a:cubicBezTo>
                  <a:cubicBezTo>
                    <a:pt x="52424" y="0"/>
                    <a:pt x="67545" y="15120"/>
                    <a:pt x="67545" y="33772"/>
                  </a:cubicBezTo>
                  <a:close/>
                </a:path>
              </a:pathLst>
            </a:custGeom>
            <a:noFill/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C0BCC099-662A-4C12-B06A-90907E3EA089}"/>
                </a:ext>
              </a:extLst>
            </p:cNvPr>
            <p:cNvSpPr/>
            <p:nvPr/>
          </p:nvSpPr>
          <p:spPr>
            <a:xfrm>
              <a:off x="7733397" y="4205443"/>
              <a:ext cx="67544" cy="67544"/>
            </a:xfrm>
            <a:custGeom>
              <a:avLst/>
              <a:gdLst>
                <a:gd name="connsiteX0" fmla="*/ 67544 w 67544"/>
                <a:gd name="connsiteY0" fmla="*/ 33772 h 67544"/>
                <a:gd name="connsiteX1" fmla="*/ 33772 w 67544"/>
                <a:gd name="connsiteY1" fmla="*/ 67544 h 67544"/>
                <a:gd name="connsiteX2" fmla="*/ 0 w 67544"/>
                <a:gd name="connsiteY2" fmla="*/ 33772 h 67544"/>
                <a:gd name="connsiteX3" fmla="*/ 33772 w 67544"/>
                <a:gd name="connsiteY3" fmla="*/ 0 h 67544"/>
                <a:gd name="connsiteX4" fmla="*/ 67544 w 67544"/>
                <a:gd name="connsiteY4" fmla="*/ 33772 h 6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44" h="67544">
                  <a:moveTo>
                    <a:pt x="67544" y="33772"/>
                  </a:moveTo>
                  <a:cubicBezTo>
                    <a:pt x="67544" y="52424"/>
                    <a:pt x="52424" y="67544"/>
                    <a:pt x="33772" y="67544"/>
                  </a:cubicBezTo>
                  <a:cubicBezTo>
                    <a:pt x="15120" y="67544"/>
                    <a:pt x="0" y="52424"/>
                    <a:pt x="0" y="33772"/>
                  </a:cubicBezTo>
                  <a:cubicBezTo>
                    <a:pt x="0" y="15120"/>
                    <a:pt x="15120" y="0"/>
                    <a:pt x="33772" y="0"/>
                  </a:cubicBezTo>
                  <a:cubicBezTo>
                    <a:pt x="52424" y="0"/>
                    <a:pt x="67544" y="15120"/>
                    <a:pt x="67544" y="33772"/>
                  </a:cubicBezTo>
                  <a:close/>
                </a:path>
              </a:pathLst>
            </a:custGeom>
            <a:noFill/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36650839-C5BE-4529-94F3-7503F615FCDD}"/>
                </a:ext>
              </a:extLst>
            </p:cNvPr>
            <p:cNvSpPr/>
            <p:nvPr/>
          </p:nvSpPr>
          <p:spPr>
            <a:xfrm>
              <a:off x="7706873" y="4025112"/>
              <a:ext cx="67544" cy="67544"/>
            </a:xfrm>
            <a:custGeom>
              <a:avLst/>
              <a:gdLst>
                <a:gd name="connsiteX0" fmla="*/ 67544 w 67544"/>
                <a:gd name="connsiteY0" fmla="*/ 33772 h 67544"/>
                <a:gd name="connsiteX1" fmla="*/ 33772 w 67544"/>
                <a:gd name="connsiteY1" fmla="*/ 67545 h 67544"/>
                <a:gd name="connsiteX2" fmla="*/ 0 w 67544"/>
                <a:gd name="connsiteY2" fmla="*/ 33772 h 67544"/>
                <a:gd name="connsiteX3" fmla="*/ 33772 w 67544"/>
                <a:gd name="connsiteY3" fmla="*/ 0 h 67544"/>
                <a:gd name="connsiteX4" fmla="*/ 67544 w 67544"/>
                <a:gd name="connsiteY4" fmla="*/ 33772 h 6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44" h="67544">
                  <a:moveTo>
                    <a:pt x="67544" y="33772"/>
                  </a:moveTo>
                  <a:cubicBezTo>
                    <a:pt x="67544" y="52424"/>
                    <a:pt x="52424" y="67545"/>
                    <a:pt x="33772" y="67545"/>
                  </a:cubicBezTo>
                  <a:cubicBezTo>
                    <a:pt x="15120" y="67545"/>
                    <a:pt x="0" y="52424"/>
                    <a:pt x="0" y="33772"/>
                  </a:cubicBezTo>
                  <a:cubicBezTo>
                    <a:pt x="0" y="15121"/>
                    <a:pt x="15120" y="0"/>
                    <a:pt x="33772" y="0"/>
                  </a:cubicBezTo>
                  <a:cubicBezTo>
                    <a:pt x="52424" y="0"/>
                    <a:pt x="67544" y="15121"/>
                    <a:pt x="67544" y="33772"/>
                  </a:cubicBezTo>
                  <a:close/>
                </a:path>
              </a:pathLst>
            </a:custGeom>
            <a:noFill/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9AA96B0-AD9F-42E3-B2F5-BBAE01534BC6}"/>
                </a:ext>
              </a:extLst>
            </p:cNvPr>
            <p:cNvSpPr/>
            <p:nvPr/>
          </p:nvSpPr>
          <p:spPr>
            <a:xfrm>
              <a:off x="7589785" y="4140447"/>
              <a:ext cx="67544" cy="67544"/>
            </a:xfrm>
            <a:custGeom>
              <a:avLst/>
              <a:gdLst>
                <a:gd name="connsiteX0" fmla="*/ 67545 w 67544"/>
                <a:gd name="connsiteY0" fmla="*/ 33772 h 67544"/>
                <a:gd name="connsiteX1" fmla="*/ 33773 w 67544"/>
                <a:gd name="connsiteY1" fmla="*/ 67544 h 67544"/>
                <a:gd name="connsiteX2" fmla="*/ 0 w 67544"/>
                <a:gd name="connsiteY2" fmla="*/ 33772 h 67544"/>
                <a:gd name="connsiteX3" fmla="*/ 33773 w 67544"/>
                <a:gd name="connsiteY3" fmla="*/ 0 h 67544"/>
                <a:gd name="connsiteX4" fmla="*/ 67545 w 67544"/>
                <a:gd name="connsiteY4" fmla="*/ 33772 h 6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44" h="67544">
                  <a:moveTo>
                    <a:pt x="67545" y="33772"/>
                  </a:moveTo>
                  <a:cubicBezTo>
                    <a:pt x="67545" y="52424"/>
                    <a:pt x="52424" y="67544"/>
                    <a:pt x="33773" y="67544"/>
                  </a:cubicBezTo>
                  <a:cubicBezTo>
                    <a:pt x="15121" y="67544"/>
                    <a:pt x="0" y="52424"/>
                    <a:pt x="0" y="33772"/>
                  </a:cubicBezTo>
                  <a:cubicBezTo>
                    <a:pt x="0" y="15120"/>
                    <a:pt x="15121" y="0"/>
                    <a:pt x="33773" y="0"/>
                  </a:cubicBezTo>
                  <a:cubicBezTo>
                    <a:pt x="52424" y="0"/>
                    <a:pt x="67545" y="15120"/>
                    <a:pt x="67545" y="33772"/>
                  </a:cubicBezTo>
                  <a:close/>
                </a:path>
              </a:pathLst>
            </a:custGeom>
            <a:noFill/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8B6561A7-1019-4A51-81FB-98BCD0CC8E0B}"/>
                </a:ext>
              </a:extLst>
            </p:cNvPr>
            <p:cNvSpPr/>
            <p:nvPr/>
          </p:nvSpPr>
          <p:spPr>
            <a:xfrm>
              <a:off x="7618778" y="4320062"/>
              <a:ext cx="67544" cy="67544"/>
            </a:xfrm>
            <a:custGeom>
              <a:avLst/>
              <a:gdLst>
                <a:gd name="connsiteX0" fmla="*/ 67544 w 67544"/>
                <a:gd name="connsiteY0" fmla="*/ 33772 h 67544"/>
                <a:gd name="connsiteX1" fmla="*/ 33772 w 67544"/>
                <a:gd name="connsiteY1" fmla="*/ 67544 h 67544"/>
                <a:gd name="connsiteX2" fmla="*/ 0 w 67544"/>
                <a:gd name="connsiteY2" fmla="*/ 33772 h 67544"/>
                <a:gd name="connsiteX3" fmla="*/ 33772 w 67544"/>
                <a:gd name="connsiteY3" fmla="*/ 0 h 67544"/>
                <a:gd name="connsiteX4" fmla="*/ 67544 w 67544"/>
                <a:gd name="connsiteY4" fmla="*/ 33772 h 6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44" h="67544">
                  <a:moveTo>
                    <a:pt x="67544" y="33772"/>
                  </a:moveTo>
                  <a:cubicBezTo>
                    <a:pt x="67544" y="52424"/>
                    <a:pt x="52424" y="67544"/>
                    <a:pt x="33772" y="67544"/>
                  </a:cubicBezTo>
                  <a:cubicBezTo>
                    <a:pt x="15120" y="67544"/>
                    <a:pt x="0" y="52424"/>
                    <a:pt x="0" y="33772"/>
                  </a:cubicBezTo>
                  <a:cubicBezTo>
                    <a:pt x="0" y="15120"/>
                    <a:pt x="15120" y="0"/>
                    <a:pt x="33772" y="0"/>
                  </a:cubicBezTo>
                  <a:cubicBezTo>
                    <a:pt x="52424" y="0"/>
                    <a:pt x="67544" y="15120"/>
                    <a:pt x="67544" y="33772"/>
                  </a:cubicBezTo>
                  <a:close/>
                </a:path>
              </a:pathLst>
            </a:custGeom>
            <a:noFill/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DD8527E5-151F-401F-909F-3130ADF5F759}"/>
                </a:ext>
              </a:extLst>
            </p:cNvPr>
            <p:cNvSpPr/>
            <p:nvPr/>
          </p:nvSpPr>
          <p:spPr>
            <a:xfrm>
              <a:off x="7385718" y="3931920"/>
              <a:ext cx="39666" cy="164161"/>
            </a:xfrm>
            <a:custGeom>
              <a:avLst/>
              <a:gdLst>
                <a:gd name="connsiteX0" fmla="*/ 0 w 39666"/>
                <a:gd name="connsiteY0" fmla="*/ 0 h 164161"/>
                <a:gd name="connsiteX1" fmla="*/ 39667 w 39666"/>
                <a:gd name="connsiteY1" fmla="*/ 164162 h 16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666" h="164161">
                  <a:moveTo>
                    <a:pt x="0" y="0"/>
                  </a:moveTo>
                  <a:lnTo>
                    <a:pt x="39667" y="164162"/>
                  </a:lnTo>
                </a:path>
              </a:pathLst>
            </a:custGeom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1EEFAEAD-1732-4DF7-A1B4-9B19F0954227}"/>
                </a:ext>
              </a:extLst>
            </p:cNvPr>
            <p:cNvSpPr/>
            <p:nvPr/>
          </p:nvSpPr>
          <p:spPr>
            <a:xfrm>
              <a:off x="7266957" y="4128659"/>
              <a:ext cx="128557" cy="31143"/>
            </a:xfrm>
            <a:custGeom>
              <a:avLst/>
              <a:gdLst>
                <a:gd name="connsiteX0" fmla="*/ 128558 w 128557"/>
                <a:gd name="connsiteY0" fmla="*/ 0 h 31143"/>
                <a:gd name="connsiteX1" fmla="*/ 0 w 128557"/>
                <a:gd name="connsiteY1" fmla="*/ 31144 h 3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557" h="31143">
                  <a:moveTo>
                    <a:pt x="128558" y="0"/>
                  </a:moveTo>
                  <a:lnTo>
                    <a:pt x="0" y="31144"/>
                  </a:lnTo>
                </a:path>
              </a:pathLst>
            </a:custGeom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5083F85D-3C96-415A-A580-CDF737E2C997}"/>
                </a:ext>
              </a:extLst>
            </p:cNvPr>
            <p:cNvSpPr/>
            <p:nvPr/>
          </p:nvSpPr>
          <p:spPr>
            <a:xfrm>
              <a:off x="7297862" y="4184335"/>
              <a:ext cx="288736" cy="69854"/>
            </a:xfrm>
            <a:custGeom>
              <a:avLst/>
              <a:gdLst>
                <a:gd name="connsiteX0" fmla="*/ 288737 w 288736"/>
                <a:gd name="connsiteY0" fmla="*/ 0 h 69854"/>
                <a:gd name="connsiteX1" fmla="*/ 0 w 288736"/>
                <a:gd name="connsiteY1" fmla="*/ 69854 h 69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736" h="69854">
                  <a:moveTo>
                    <a:pt x="288737" y="0"/>
                  </a:moveTo>
                  <a:lnTo>
                    <a:pt x="0" y="69854"/>
                  </a:lnTo>
                </a:path>
              </a:pathLst>
            </a:custGeom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9EB5D0E1-5D30-4225-AFA5-0F975D2AF73C}"/>
                </a:ext>
              </a:extLst>
            </p:cNvPr>
            <p:cNvSpPr/>
            <p:nvPr/>
          </p:nvSpPr>
          <p:spPr>
            <a:xfrm>
              <a:off x="7654382" y="4181388"/>
              <a:ext cx="77739" cy="47472"/>
            </a:xfrm>
            <a:custGeom>
              <a:avLst/>
              <a:gdLst>
                <a:gd name="connsiteX0" fmla="*/ 0 w 77739"/>
                <a:gd name="connsiteY0" fmla="*/ 0 h 47472"/>
                <a:gd name="connsiteX1" fmla="*/ 77740 w 77739"/>
                <a:gd name="connsiteY1" fmla="*/ 47472 h 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739" h="47472">
                  <a:moveTo>
                    <a:pt x="0" y="0"/>
                  </a:moveTo>
                  <a:lnTo>
                    <a:pt x="77740" y="47472"/>
                  </a:lnTo>
                </a:path>
              </a:pathLst>
            </a:custGeom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25CBF5F9-F91C-4D13-812B-B495676B408E}"/>
                </a:ext>
              </a:extLst>
            </p:cNvPr>
            <p:cNvSpPr/>
            <p:nvPr/>
          </p:nvSpPr>
          <p:spPr>
            <a:xfrm>
              <a:off x="7549959" y="3883491"/>
              <a:ext cx="61809" cy="255203"/>
            </a:xfrm>
            <a:custGeom>
              <a:avLst/>
              <a:gdLst>
                <a:gd name="connsiteX0" fmla="*/ 61810 w 61809"/>
                <a:gd name="connsiteY0" fmla="*/ 255203 h 255203"/>
                <a:gd name="connsiteX1" fmla="*/ 0 w 61809"/>
                <a:gd name="connsiteY1" fmla="*/ 0 h 25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09" h="255203">
                  <a:moveTo>
                    <a:pt x="61810" y="255203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B647DAC3-4670-43CB-8C09-2B8CD9A990A7}"/>
                </a:ext>
              </a:extLst>
            </p:cNvPr>
            <p:cNvSpPr/>
            <p:nvPr/>
          </p:nvSpPr>
          <p:spPr>
            <a:xfrm>
              <a:off x="7513001" y="4359967"/>
              <a:ext cx="53446" cy="221112"/>
            </a:xfrm>
            <a:custGeom>
              <a:avLst/>
              <a:gdLst>
                <a:gd name="connsiteX0" fmla="*/ 0 w 53446"/>
                <a:gd name="connsiteY0" fmla="*/ 0 h 221112"/>
                <a:gd name="connsiteX1" fmla="*/ 53446 w 53446"/>
                <a:gd name="connsiteY1" fmla="*/ 221113 h 22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446" h="221112">
                  <a:moveTo>
                    <a:pt x="0" y="0"/>
                  </a:moveTo>
                  <a:lnTo>
                    <a:pt x="53446" y="221113"/>
                  </a:lnTo>
                </a:path>
              </a:pathLst>
            </a:custGeom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A1B7D77-E1E3-412F-8C9A-3AADC89340CA}"/>
                </a:ext>
              </a:extLst>
            </p:cNvPr>
            <p:cNvSpPr/>
            <p:nvPr/>
          </p:nvSpPr>
          <p:spPr>
            <a:xfrm>
              <a:off x="7775851" y="4271872"/>
              <a:ext cx="55118" cy="227803"/>
            </a:xfrm>
            <a:custGeom>
              <a:avLst/>
              <a:gdLst>
                <a:gd name="connsiteX0" fmla="*/ 0 w 55118"/>
                <a:gd name="connsiteY0" fmla="*/ 0 h 227803"/>
                <a:gd name="connsiteX1" fmla="*/ 55119 w 55118"/>
                <a:gd name="connsiteY1" fmla="*/ 227803 h 227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118" h="227803">
                  <a:moveTo>
                    <a:pt x="0" y="0"/>
                  </a:moveTo>
                  <a:lnTo>
                    <a:pt x="55119" y="227803"/>
                  </a:lnTo>
                </a:path>
              </a:pathLst>
            </a:custGeom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FE0D5653-41BB-44E5-B43C-53F573E5DEB4}"/>
                </a:ext>
              </a:extLst>
            </p:cNvPr>
            <p:cNvSpPr/>
            <p:nvPr/>
          </p:nvSpPr>
          <p:spPr>
            <a:xfrm>
              <a:off x="7799906" y="4195964"/>
              <a:ext cx="158665" cy="38392"/>
            </a:xfrm>
            <a:custGeom>
              <a:avLst/>
              <a:gdLst>
                <a:gd name="connsiteX0" fmla="*/ 0 w 158665"/>
                <a:gd name="connsiteY0" fmla="*/ 38392 h 38392"/>
                <a:gd name="connsiteX1" fmla="*/ 158666 w 158665"/>
                <a:gd name="connsiteY1" fmla="*/ 0 h 3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665" h="38392">
                  <a:moveTo>
                    <a:pt x="0" y="38392"/>
                  </a:moveTo>
                  <a:lnTo>
                    <a:pt x="158666" y="0"/>
                  </a:lnTo>
                </a:path>
              </a:pathLst>
            </a:custGeom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F8ABFD7-541F-402A-8656-532766D0577B}"/>
                </a:ext>
              </a:extLst>
            </p:cNvPr>
            <p:cNvSpPr/>
            <p:nvPr/>
          </p:nvSpPr>
          <p:spPr>
            <a:xfrm>
              <a:off x="7699784" y="3845896"/>
              <a:ext cx="43569" cy="179932"/>
            </a:xfrm>
            <a:custGeom>
              <a:avLst/>
              <a:gdLst>
                <a:gd name="connsiteX0" fmla="*/ 0 w 43569"/>
                <a:gd name="connsiteY0" fmla="*/ 0 h 179932"/>
                <a:gd name="connsiteX1" fmla="*/ 43569 w 43569"/>
                <a:gd name="connsiteY1" fmla="*/ 179933 h 17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569" h="179932">
                  <a:moveTo>
                    <a:pt x="0" y="0"/>
                  </a:moveTo>
                  <a:lnTo>
                    <a:pt x="43569" y="179933"/>
                  </a:lnTo>
                </a:path>
              </a:pathLst>
            </a:custGeom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0B8347C-53FF-497A-9540-CF60A84422E0}"/>
                </a:ext>
              </a:extLst>
            </p:cNvPr>
            <p:cNvSpPr/>
            <p:nvPr/>
          </p:nvSpPr>
          <p:spPr>
            <a:xfrm>
              <a:off x="7774178" y="4015394"/>
              <a:ext cx="141301" cy="34170"/>
            </a:xfrm>
            <a:custGeom>
              <a:avLst/>
              <a:gdLst>
                <a:gd name="connsiteX0" fmla="*/ 0 w 141301"/>
                <a:gd name="connsiteY0" fmla="*/ 34171 h 34170"/>
                <a:gd name="connsiteX1" fmla="*/ 141302 w 141301"/>
                <a:gd name="connsiteY1" fmla="*/ 0 h 3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301" h="34170">
                  <a:moveTo>
                    <a:pt x="0" y="34171"/>
                  </a:moveTo>
                  <a:lnTo>
                    <a:pt x="141302" y="0"/>
                  </a:lnTo>
                </a:path>
              </a:pathLst>
            </a:custGeom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AA7DB6DC-A70C-49FD-B9AA-B59C30132533}"/>
                </a:ext>
              </a:extLst>
            </p:cNvPr>
            <p:cNvSpPr/>
            <p:nvPr/>
          </p:nvSpPr>
          <p:spPr>
            <a:xfrm>
              <a:off x="7758646" y="4089152"/>
              <a:ext cx="180411" cy="61490"/>
            </a:xfrm>
            <a:custGeom>
              <a:avLst/>
              <a:gdLst>
                <a:gd name="connsiteX0" fmla="*/ 180411 w 180411"/>
                <a:gd name="connsiteY0" fmla="*/ 21426 h 61490"/>
                <a:gd name="connsiteX1" fmla="*/ 14895 w 180411"/>
                <a:gd name="connsiteY1" fmla="*/ 61491 h 61490"/>
                <a:gd name="connsiteX2" fmla="*/ 0 w 180411"/>
                <a:gd name="connsiteY2" fmla="*/ 0 h 6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411" h="61490">
                  <a:moveTo>
                    <a:pt x="180411" y="21426"/>
                  </a:moveTo>
                  <a:lnTo>
                    <a:pt x="14895" y="61491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9E21CC89-8E27-4DF1-B155-DBBE14B005BD}"/>
                </a:ext>
              </a:extLst>
            </p:cNvPr>
            <p:cNvSpPr/>
            <p:nvPr/>
          </p:nvSpPr>
          <p:spPr>
            <a:xfrm>
              <a:off x="7319288" y="4330894"/>
              <a:ext cx="150222" cy="36321"/>
            </a:xfrm>
            <a:custGeom>
              <a:avLst/>
              <a:gdLst>
                <a:gd name="connsiteX0" fmla="*/ 150223 w 150222"/>
                <a:gd name="connsiteY0" fmla="*/ 0 h 36321"/>
                <a:gd name="connsiteX1" fmla="*/ 0 w 150222"/>
                <a:gd name="connsiteY1" fmla="*/ 36321 h 3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222" h="36321">
                  <a:moveTo>
                    <a:pt x="150223" y="0"/>
                  </a:moveTo>
                  <a:lnTo>
                    <a:pt x="0" y="36321"/>
                  </a:lnTo>
                </a:path>
              </a:pathLst>
            </a:custGeom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C7D589F5-49E6-4539-82B1-9D4BDCABD87D}"/>
                </a:ext>
              </a:extLst>
            </p:cNvPr>
            <p:cNvSpPr/>
            <p:nvPr/>
          </p:nvSpPr>
          <p:spPr>
            <a:xfrm>
              <a:off x="7661233" y="4389597"/>
              <a:ext cx="35285" cy="145842"/>
            </a:xfrm>
            <a:custGeom>
              <a:avLst/>
              <a:gdLst>
                <a:gd name="connsiteX0" fmla="*/ 0 w 35285"/>
                <a:gd name="connsiteY0" fmla="*/ 0 h 145842"/>
                <a:gd name="connsiteX1" fmla="*/ 35286 w 35285"/>
                <a:gd name="connsiteY1" fmla="*/ 145842 h 14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285" h="145842">
                  <a:moveTo>
                    <a:pt x="0" y="0"/>
                  </a:moveTo>
                  <a:lnTo>
                    <a:pt x="35286" y="145842"/>
                  </a:lnTo>
                </a:path>
              </a:pathLst>
            </a:custGeom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244E867-C3CD-4D30-A401-02DB71E53FB8}"/>
                </a:ext>
              </a:extLst>
            </p:cNvPr>
            <p:cNvSpPr/>
            <p:nvPr/>
          </p:nvSpPr>
          <p:spPr>
            <a:xfrm>
              <a:off x="7539445" y="4305724"/>
              <a:ext cx="52968" cy="11310"/>
            </a:xfrm>
            <a:custGeom>
              <a:avLst/>
              <a:gdLst>
                <a:gd name="connsiteX0" fmla="*/ 0 w 52968"/>
                <a:gd name="connsiteY0" fmla="*/ 11310 h 11310"/>
                <a:gd name="connsiteX1" fmla="*/ 52968 w 52968"/>
                <a:gd name="connsiteY1" fmla="*/ 0 h 11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968" h="11310">
                  <a:moveTo>
                    <a:pt x="0" y="11310"/>
                  </a:moveTo>
                  <a:cubicBezTo>
                    <a:pt x="17683" y="7567"/>
                    <a:pt x="35286" y="3823"/>
                    <a:pt x="52968" y="0"/>
                  </a:cubicBezTo>
                </a:path>
              </a:pathLst>
            </a:custGeom>
            <a:noFill/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875390E6-25AF-418B-9337-14A158F2BE0D}"/>
                </a:ext>
              </a:extLst>
            </p:cNvPr>
            <p:cNvSpPr/>
            <p:nvPr/>
          </p:nvSpPr>
          <p:spPr>
            <a:xfrm>
              <a:off x="7592812" y="4209266"/>
              <a:ext cx="18798" cy="99564"/>
            </a:xfrm>
            <a:custGeom>
              <a:avLst/>
              <a:gdLst>
                <a:gd name="connsiteX0" fmla="*/ 18798 w 18798"/>
                <a:gd name="connsiteY0" fmla="*/ 0 h 99564"/>
                <a:gd name="connsiteX1" fmla="*/ 0 w 18798"/>
                <a:gd name="connsiteY1" fmla="*/ 99564 h 9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98" h="99564">
                  <a:moveTo>
                    <a:pt x="18798" y="0"/>
                  </a:moveTo>
                  <a:cubicBezTo>
                    <a:pt x="12505" y="33215"/>
                    <a:pt x="6293" y="66429"/>
                    <a:pt x="0" y="99564"/>
                  </a:cubicBezTo>
                </a:path>
              </a:pathLst>
            </a:custGeom>
            <a:noFill/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4" name="Graphic 4">
            <a:extLst>
              <a:ext uri="{FF2B5EF4-FFF2-40B4-BE49-F238E27FC236}">
                <a16:creationId xmlns:a16="http://schemas.microsoft.com/office/drawing/2014/main" id="{0900E852-6644-4220-8DF8-85D734ADC503}"/>
              </a:ext>
            </a:extLst>
          </p:cNvPr>
          <p:cNvGrpSpPr/>
          <p:nvPr/>
        </p:nvGrpSpPr>
        <p:grpSpPr>
          <a:xfrm>
            <a:off x="7065006" y="2510292"/>
            <a:ext cx="466938" cy="611982"/>
            <a:chOff x="4463063" y="3021741"/>
            <a:chExt cx="762345" cy="999149"/>
          </a:xfrm>
          <a:noFill/>
        </p:grpSpPr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29E67C2-AC47-4160-95C2-C1A1969C88DF}"/>
                </a:ext>
              </a:extLst>
            </p:cNvPr>
            <p:cNvSpPr/>
            <p:nvPr/>
          </p:nvSpPr>
          <p:spPr>
            <a:xfrm>
              <a:off x="4707035" y="3744771"/>
              <a:ext cx="518372" cy="276119"/>
            </a:xfrm>
            <a:custGeom>
              <a:avLst/>
              <a:gdLst>
                <a:gd name="connsiteX0" fmla="*/ 518372 w 518372"/>
                <a:gd name="connsiteY0" fmla="*/ 148597 h 276119"/>
                <a:gd name="connsiteX1" fmla="*/ 215696 w 518372"/>
                <a:gd name="connsiteY1" fmla="*/ 5622 h 276119"/>
                <a:gd name="connsiteX2" fmla="*/ 0 w 518372"/>
                <a:gd name="connsiteY2" fmla="*/ 276119 h 276119"/>
                <a:gd name="connsiteX3" fmla="*/ 518372 w 518372"/>
                <a:gd name="connsiteY3" fmla="*/ 148597 h 27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372" h="276119">
                  <a:moveTo>
                    <a:pt x="518372" y="148597"/>
                  </a:moveTo>
                  <a:cubicBezTo>
                    <a:pt x="453775" y="40510"/>
                    <a:pt x="327129" y="-19308"/>
                    <a:pt x="215696" y="5622"/>
                  </a:cubicBezTo>
                  <a:cubicBezTo>
                    <a:pt x="104264" y="30553"/>
                    <a:pt x="15691" y="138481"/>
                    <a:pt x="0" y="276119"/>
                  </a:cubicBezTo>
                  <a:cubicBezTo>
                    <a:pt x="173163" y="235975"/>
                    <a:pt x="346405" y="195830"/>
                    <a:pt x="518372" y="148597"/>
                  </a:cubicBezTo>
                  <a:close/>
                </a:path>
              </a:pathLst>
            </a:custGeom>
            <a:noFill/>
            <a:ln w="19050" cap="rnd">
              <a:solidFill>
                <a:srgbClr val="F157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060443FF-4787-494B-A067-2D46CA99AD4C}"/>
                </a:ext>
              </a:extLst>
            </p:cNvPr>
            <p:cNvSpPr/>
            <p:nvPr/>
          </p:nvSpPr>
          <p:spPr>
            <a:xfrm>
              <a:off x="4668165" y="3021741"/>
              <a:ext cx="159143" cy="152373"/>
            </a:xfrm>
            <a:custGeom>
              <a:avLst/>
              <a:gdLst>
                <a:gd name="connsiteX0" fmla="*/ 0 w 159143"/>
                <a:gd name="connsiteY0" fmla="*/ 82519 h 152373"/>
                <a:gd name="connsiteX1" fmla="*/ 48587 w 159143"/>
                <a:gd name="connsiteY1" fmla="*/ 0 h 152373"/>
                <a:gd name="connsiteX2" fmla="*/ 159144 w 159143"/>
                <a:gd name="connsiteY2" fmla="*/ 69934 h 152373"/>
                <a:gd name="connsiteX3" fmla="*/ 136443 w 159143"/>
                <a:gd name="connsiteY3" fmla="*/ 108565 h 152373"/>
                <a:gd name="connsiteX4" fmla="*/ 110556 w 159143"/>
                <a:gd name="connsiteY4" fmla="*/ 152373 h 1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143" h="152373">
                  <a:moveTo>
                    <a:pt x="0" y="82519"/>
                  </a:moveTo>
                  <a:lnTo>
                    <a:pt x="48587" y="0"/>
                  </a:lnTo>
                  <a:lnTo>
                    <a:pt x="159144" y="69934"/>
                  </a:lnTo>
                  <a:lnTo>
                    <a:pt x="136443" y="108565"/>
                  </a:lnTo>
                  <a:lnTo>
                    <a:pt x="110556" y="152373"/>
                  </a:lnTo>
                  <a:close/>
                </a:path>
              </a:pathLst>
            </a:custGeom>
            <a:noFill/>
            <a:ln w="19050" cap="rnd">
              <a:solidFill>
                <a:srgbClr val="F157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B2C49171-171D-4B6E-8666-EDF52D660439}"/>
                </a:ext>
              </a:extLst>
            </p:cNvPr>
            <p:cNvSpPr/>
            <p:nvPr/>
          </p:nvSpPr>
          <p:spPr>
            <a:xfrm>
              <a:off x="4776654" y="3049392"/>
              <a:ext cx="268501" cy="315249"/>
            </a:xfrm>
            <a:custGeom>
              <a:avLst/>
              <a:gdLst>
                <a:gd name="connsiteX0" fmla="*/ 268502 w 268501"/>
                <a:gd name="connsiteY0" fmla="*/ 41566 h 315249"/>
                <a:gd name="connsiteX1" fmla="*/ 100995 w 268501"/>
                <a:gd name="connsiteY1" fmla="*/ 11139 h 315249"/>
                <a:gd name="connsiteX2" fmla="*/ 634 w 268501"/>
                <a:gd name="connsiteY2" fmla="*/ 151406 h 315249"/>
                <a:gd name="connsiteX3" fmla="*/ 77020 w 268501"/>
                <a:gd name="connsiteY3" fmla="*/ 315249 h 315249"/>
                <a:gd name="connsiteX4" fmla="*/ 268502 w 268501"/>
                <a:gd name="connsiteY4" fmla="*/ 41566 h 31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501" h="315249">
                  <a:moveTo>
                    <a:pt x="268502" y="41566"/>
                  </a:moveTo>
                  <a:cubicBezTo>
                    <a:pt x="222782" y="864"/>
                    <a:pt x="155795" y="-11322"/>
                    <a:pt x="100995" y="11139"/>
                  </a:cubicBezTo>
                  <a:cubicBezTo>
                    <a:pt x="46194" y="33601"/>
                    <a:pt x="5970" y="89755"/>
                    <a:pt x="634" y="151406"/>
                  </a:cubicBezTo>
                  <a:cubicBezTo>
                    <a:pt x="-4783" y="213056"/>
                    <a:pt x="24848" y="277574"/>
                    <a:pt x="77020" y="315249"/>
                  </a:cubicBezTo>
                  <a:cubicBezTo>
                    <a:pt x="140661" y="221898"/>
                    <a:pt x="204303" y="128466"/>
                    <a:pt x="268502" y="41566"/>
                  </a:cubicBezTo>
                  <a:close/>
                </a:path>
              </a:pathLst>
            </a:custGeom>
            <a:noFill/>
            <a:ln w="19050" cap="rnd">
              <a:solidFill>
                <a:srgbClr val="F157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8" name="Graphic 4">
              <a:extLst>
                <a:ext uri="{FF2B5EF4-FFF2-40B4-BE49-F238E27FC236}">
                  <a16:creationId xmlns:a16="http://schemas.microsoft.com/office/drawing/2014/main" id="{A8D02760-4DD6-4F40-AFCC-2C9391BFA4A1}"/>
                </a:ext>
              </a:extLst>
            </p:cNvPr>
            <p:cNvGrpSpPr/>
            <p:nvPr/>
          </p:nvGrpSpPr>
          <p:grpSpPr>
            <a:xfrm>
              <a:off x="4463063" y="3128793"/>
              <a:ext cx="432428" cy="650355"/>
              <a:chOff x="4463063" y="3128793"/>
              <a:chExt cx="432428" cy="650355"/>
            </a:xfrm>
            <a:noFill/>
          </p:grpSpPr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F30A9185-C6BE-4338-8BB8-069A7F0A937D}"/>
                  </a:ext>
                </a:extLst>
              </p:cNvPr>
              <p:cNvSpPr/>
              <p:nvPr/>
            </p:nvSpPr>
            <p:spPr>
              <a:xfrm>
                <a:off x="4463063" y="3128793"/>
                <a:ext cx="378026" cy="650355"/>
              </a:xfrm>
              <a:custGeom>
                <a:avLst/>
                <a:gdLst>
                  <a:gd name="connsiteX0" fmla="*/ 378026 w 378026"/>
                  <a:gd name="connsiteY0" fmla="*/ 650355 h 650355"/>
                  <a:gd name="connsiteX1" fmla="*/ 0 w 378026"/>
                  <a:gd name="connsiteY1" fmla="*/ 379142 h 650355"/>
                  <a:gd name="connsiteX2" fmla="*/ 230671 w 378026"/>
                  <a:gd name="connsiteY2" fmla="*/ 0 h 65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8026" h="650355">
                    <a:moveTo>
                      <a:pt x="378026" y="650355"/>
                    </a:moveTo>
                    <a:cubicBezTo>
                      <a:pt x="252575" y="556366"/>
                      <a:pt x="132222" y="468590"/>
                      <a:pt x="0" y="379142"/>
                    </a:cubicBezTo>
                    <a:cubicBezTo>
                      <a:pt x="106972" y="201040"/>
                      <a:pt x="123619" y="178101"/>
                      <a:pt x="230671" y="0"/>
                    </a:cubicBezTo>
                  </a:path>
                </a:pathLst>
              </a:custGeom>
              <a:noFill/>
              <a:ln w="19050" cap="rnd">
                <a:solidFill>
                  <a:srgbClr val="F1576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C9527330-9CF1-47D6-AAD0-C7B5BD9A5B09}"/>
                  </a:ext>
                </a:extLst>
              </p:cNvPr>
              <p:cNvSpPr/>
              <p:nvPr/>
            </p:nvSpPr>
            <p:spPr>
              <a:xfrm>
                <a:off x="4536342" y="3150299"/>
                <a:ext cx="359148" cy="601767"/>
              </a:xfrm>
              <a:custGeom>
                <a:avLst/>
                <a:gdLst>
                  <a:gd name="connsiteX0" fmla="*/ 359149 w 359148"/>
                  <a:gd name="connsiteY0" fmla="*/ 601768 h 601767"/>
                  <a:gd name="connsiteX1" fmla="*/ 0 w 359148"/>
                  <a:gd name="connsiteY1" fmla="*/ 339953 h 601767"/>
                  <a:gd name="connsiteX2" fmla="*/ 206536 w 359148"/>
                  <a:gd name="connsiteY2" fmla="*/ 0 h 601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9148" h="601767">
                    <a:moveTo>
                      <a:pt x="359149" y="601768"/>
                    </a:moveTo>
                    <a:cubicBezTo>
                      <a:pt x="233698" y="507779"/>
                      <a:pt x="132142" y="429322"/>
                      <a:pt x="0" y="339953"/>
                    </a:cubicBezTo>
                    <a:cubicBezTo>
                      <a:pt x="106972" y="161852"/>
                      <a:pt x="99485" y="178101"/>
                      <a:pt x="206536" y="0"/>
                    </a:cubicBezTo>
                  </a:path>
                </a:pathLst>
              </a:custGeom>
              <a:noFill/>
              <a:ln w="19050" cap="rnd">
                <a:solidFill>
                  <a:srgbClr val="F1576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B366102F-62B6-42DB-96C9-990CA128C21E}"/>
                  </a:ext>
                </a:extLst>
              </p:cNvPr>
              <p:cNvSpPr/>
              <p:nvPr/>
            </p:nvSpPr>
            <p:spPr>
              <a:xfrm rot="-816243">
                <a:off x="4473223" y="3465537"/>
                <a:ext cx="60691" cy="62603"/>
              </a:xfrm>
              <a:custGeom>
                <a:avLst/>
                <a:gdLst>
                  <a:gd name="connsiteX0" fmla="*/ 60692 w 60691"/>
                  <a:gd name="connsiteY0" fmla="*/ 31302 h 62603"/>
                  <a:gd name="connsiteX1" fmla="*/ 30346 w 60691"/>
                  <a:gd name="connsiteY1" fmla="*/ 62603 h 62603"/>
                  <a:gd name="connsiteX2" fmla="*/ 0 w 60691"/>
                  <a:gd name="connsiteY2" fmla="*/ 31302 h 62603"/>
                  <a:gd name="connsiteX3" fmla="*/ 30346 w 60691"/>
                  <a:gd name="connsiteY3" fmla="*/ 0 h 62603"/>
                  <a:gd name="connsiteX4" fmla="*/ 60692 w 60691"/>
                  <a:gd name="connsiteY4" fmla="*/ 31302 h 62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691" h="62603">
                    <a:moveTo>
                      <a:pt x="60692" y="31302"/>
                    </a:moveTo>
                    <a:cubicBezTo>
                      <a:pt x="60692" y="48589"/>
                      <a:pt x="47105" y="62603"/>
                      <a:pt x="30346" y="62603"/>
                    </a:cubicBezTo>
                    <a:cubicBezTo>
                      <a:pt x="13586" y="62603"/>
                      <a:pt x="0" y="48589"/>
                      <a:pt x="0" y="31302"/>
                    </a:cubicBezTo>
                    <a:cubicBezTo>
                      <a:pt x="0" y="14014"/>
                      <a:pt x="13586" y="0"/>
                      <a:pt x="30346" y="0"/>
                    </a:cubicBezTo>
                    <a:cubicBezTo>
                      <a:pt x="47105" y="0"/>
                      <a:pt x="60692" y="14014"/>
                      <a:pt x="60692" y="31302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1576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A8416EF-74DF-4E0F-B150-5C5822714581}"/>
                </a:ext>
              </a:extLst>
            </p:cNvPr>
            <p:cNvSpPr/>
            <p:nvPr/>
          </p:nvSpPr>
          <p:spPr>
            <a:xfrm>
              <a:off x="4915484" y="3135882"/>
              <a:ext cx="136646" cy="166663"/>
            </a:xfrm>
            <a:custGeom>
              <a:avLst/>
              <a:gdLst>
                <a:gd name="connsiteX0" fmla="*/ 0 w 136646"/>
                <a:gd name="connsiteY0" fmla="*/ 155719 h 166663"/>
                <a:gd name="connsiteX1" fmla="*/ 120832 w 136646"/>
                <a:gd name="connsiteY1" fmla="*/ 127204 h 166663"/>
                <a:gd name="connsiteX2" fmla="*/ 106255 w 136646"/>
                <a:gd name="connsiteY2" fmla="*/ 0 h 16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646" h="166663">
                  <a:moveTo>
                    <a:pt x="0" y="155719"/>
                  </a:moveTo>
                  <a:cubicBezTo>
                    <a:pt x="40065" y="178021"/>
                    <a:pt x="94945" y="165118"/>
                    <a:pt x="120832" y="127204"/>
                  </a:cubicBezTo>
                  <a:cubicBezTo>
                    <a:pt x="146718" y="89289"/>
                    <a:pt x="140107" y="31542"/>
                    <a:pt x="106255" y="0"/>
                  </a:cubicBezTo>
                </a:path>
              </a:pathLst>
            </a:custGeom>
            <a:noFill/>
            <a:ln w="19050" cap="rnd">
              <a:solidFill>
                <a:srgbClr val="F157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0FCE726F-F305-4ADA-BD05-37B92E112CEA}"/>
                </a:ext>
              </a:extLst>
            </p:cNvPr>
            <p:cNvSpPr/>
            <p:nvPr/>
          </p:nvSpPr>
          <p:spPr>
            <a:xfrm>
              <a:off x="5028987" y="3337719"/>
              <a:ext cx="17682" cy="50021"/>
            </a:xfrm>
            <a:custGeom>
              <a:avLst/>
              <a:gdLst>
                <a:gd name="connsiteX0" fmla="*/ 0 w 17682"/>
                <a:gd name="connsiteY0" fmla="*/ 0 h 50021"/>
                <a:gd name="connsiteX1" fmla="*/ 17683 w 17682"/>
                <a:gd name="connsiteY1" fmla="*/ 50021 h 50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82" h="50021">
                  <a:moveTo>
                    <a:pt x="0" y="0"/>
                  </a:moveTo>
                  <a:cubicBezTo>
                    <a:pt x="5894" y="16647"/>
                    <a:pt x="11789" y="33294"/>
                    <a:pt x="17683" y="50021"/>
                  </a:cubicBezTo>
                </a:path>
              </a:pathLst>
            </a:custGeom>
            <a:noFill/>
            <a:ln w="19050" cap="rnd">
              <a:solidFill>
                <a:srgbClr val="F157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19430C2F-FCC8-439D-A2DB-ECA39DBA7EEB}"/>
                </a:ext>
              </a:extLst>
            </p:cNvPr>
            <p:cNvSpPr/>
            <p:nvPr/>
          </p:nvSpPr>
          <p:spPr>
            <a:xfrm>
              <a:off x="5079884" y="3292955"/>
              <a:ext cx="42135" cy="23656"/>
            </a:xfrm>
            <a:custGeom>
              <a:avLst/>
              <a:gdLst>
                <a:gd name="connsiteX0" fmla="*/ 0 w 42135"/>
                <a:gd name="connsiteY0" fmla="*/ 0 h 23656"/>
                <a:gd name="connsiteX1" fmla="*/ 42136 w 42135"/>
                <a:gd name="connsiteY1" fmla="*/ 23657 h 2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35" h="23656">
                  <a:moveTo>
                    <a:pt x="0" y="0"/>
                  </a:moveTo>
                  <a:cubicBezTo>
                    <a:pt x="14019" y="7885"/>
                    <a:pt x="28117" y="15771"/>
                    <a:pt x="42136" y="23657"/>
                  </a:cubicBezTo>
                </a:path>
              </a:pathLst>
            </a:custGeom>
            <a:noFill/>
            <a:ln w="19050" cap="rnd">
              <a:solidFill>
                <a:srgbClr val="F157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DD377043-53BD-48FD-A525-54B84E325D85}"/>
                </a:ext>
              </a:extLst>
            </p:cNvPr>
            <p:cNvSpPr/>
            <p:nvPr/>
          </p:nvSpPr>
          <p:spPr>
            <a:xfrm>
              <a:off x="5100196" y="3222861"/>
              <a:ext cx="58066" cy="637"/>
            </a:xfrm>
            <a:custGeom>
              <a:avLst/>
              <a:gdLst>
                <a:gd name="connsiteX0" fmla="*/ 0 w 58066"/>
                <a:gd name="connsiteY0" fmla="*/ 637 h 637"/>
                <a:gd name="connsiteX1" fmla="*/ 58066 w 58066"/>
                <a:gd name="connsiteY1" fmla="*/ 0 h 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066" h="637">
                  <a:moveTo>
                    <a:pt x="0" y="637"/>
                  </a:moveTo>
                  <a:cubicBezTo>
                    <a:pt x="19355" y="398"/>
                    <a:pt x="38711" y="159"/>
                    <a:pt x="58066" y="0"/>
                  </a:cubicBezTo>
                </a:path>
              </a:pathLst>
            </a:custGeom>
            <a:noFill/>
            <a:ln w="19050" cap="rnd">
              <a:solidFill>
                <a:srgbClr val="F157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1AF738EA-71E8-4263-B681-9ABD0DC8A72F}"/>
                </a:ext>
              </a:extLst>
            </p:cNvPr>
            <p:cNvSpPr/>
            <p:nvPr/>
          </p:nvSpPr>
          <p:spPr>
            <a:xfrm>
              <a:off x="4829320" y="3123615"/>
              <a:ext cx="39089" cy="140186"/>
            </a:xfrm>
            <a:custGeom>
              <a:avLst/>
              <a:gdLst>
                <a:gd name="connsiteX0" fmla="*/ 39090 w 39089"/>
                <a:gd name="connsiteY0" fmla="*/ 0 h 140186"/>
                <a:gd name="connsiteX1" fmla="*/ 14079 w 39089"/>
                <a:gd name="connsiteY1" fmla="*/ 140187 h 14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089" h="140186">
                  <a:moveTo>
                    <a:pt x="39090" y="0"/>
                  </a:moveTo>
                  <a:cubicBezTo>
                    <a:pt x="-736" y="31622"/>
                    <a:pt x="-12047" y="95263"/>
                    <a:pt x="14079" y="140187"/>
                  </a:cubicBezTo>
                </a:path>
              </a:pathLst>
            </a:custGeom>
            <a:noFill/>
            <a:ln w="19050" cap="rnd">
              <a:solidFill>
                <a:srgbClr val="F157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9318EFF5-2E16-4D8C-AF65-95F8601941A5}"/>
                </a:ext>
              </a:extLst>
            </p:cNvPr>
            <p:cNvSpPr/>
            <p:nvPr/>
          </p:nvSpPr>
          <p:spPr>
            <a:xfrm>
              <a:off x="5036395" y="3815358"/>
              <a:ext cx="85625" cy="49733"/>
            </a:xfrm>
            <a:custGeom>
              <a:avLst/>
              <a:gdLst>
                <a:gd name="connsiteX0" fmla="*/ 85625 w 85625"/>
                <a:gd name="connsiteY0" fmla="*/ 49733 h 49733"/>
                <a:gd name="connsiteX1" fmla="*/ 0 w 85625"/>
                <a:gd name="connsiteY1" fmla="*/ 1783 h 4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625" h="49733">
                  <a:moveTo>
                    <a:pt x="85625" y="49733"/>
                  </a:moveTo>
                  <a:cubicBezTo>
                    <a:pt x="73518" y="15324"/>
                    <a:pt x="34330" y="-6580"/>
                    <a:pt x="0" y="1783"/>
                  </a:cubicBezTo>
                </a:path>
              </a:pathLst>
            </a:custGeom>
            <a:noFill/>
            <a:ln w="19050" cap="rnd">
              <a:solidFill>
                <a:srgbClr val="F157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8" name="Graphic 4">
            <a:extLst>
              <a:ext uri="{FF2B5EF4-FFF2-40B4-BE49-F238E27FC236}">
                <a16:creationId xmlns:a16="http://schemas.microsoft.com/office/drawing/2014/main" id="{6FAF9DD6-25B4-4548-B7BA-6D7578B08E61}"/>
              </a:ext>
            </a:extLst>
          </p:cNvPr>
          <p:cNvGrpSpPr/>
          <p:nvPr/>
        </p:nvGrpSpPr>
        <p:grpSpPr>
          <a:xfrm>
            <a:off x="8277065" y="2830284"/>
            <a:ext cx="410882" cy="410931"/>
            <a:chOff x="6441926" y="3544176"/>
            <a:chExt cx="670825" cy="670905"/>
          </a:xfrm>
          <a:noFill/>
        </p:grpSpPr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DB049FEE-79C4-4398-8D73-A052647E5BE1}"/>
                </a:ext>
              </a:extLst>
            </p:cNvPr>
            <p:cNvSpPr/>
            <p:nvPr/>
          </p:nvSpPr>
          <p:spPr>
            <a:xfrm>
              <a:off x="6504692" y="3607021"/>
              <a:ext cx="545294" cy="545294"/>
            </a:xfrm>
            <a:custGeom>
              <a:avLst/>
              <a:gdLst>
                <a:gd name="connsiteX0" fmla="*/ 545295 w 545294"/>
                <a:gd name="connsiteY0" fmla="*/ 272647 h 545294"/>
                <a:gd name="connsiteX1" fmla="*/ 272647 w 545294"/>
                <a:gd name="connsiteY1" fmla="*/ 545295 h 545294"/>
                <a:gd name="connsiteX2" fmla="*/ 0 w 545294"/>
                <a:gd name="connsiteY2" fmla="*/ 272647 h 545294"/>
                <a:gd name="connsiteX3" fmla="*/ 272647 w 545294"/>
                <a:gd name="connsiteY3" fmla="*/ 0 h 545294"/>
                <a:gd name="connsiteX4" fmla="*/ 545295 w 545294"/>
                <a:gd name="connsiteY4" fmla="*/ 272647 h 54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294" h="545294">
                  <a:moveTo>
                    <a:pt x="545295" y="272647"/>
                  </a:moveTo>
                  <a:cubicBezTo>
                    <a:pt x="545295" y="423226"/>
                    <a:pt x="423226" y="545295"/>
                    <a:pt x="272647" y="545295"/>
                  </a:cubicBezTo>
                  <a:cubicBezTo>
                    <a:pt x="122068" y="545295"/>
                    <a:pt x="0" y="423226"/>
                    <a:pt x="0" y="272647"/>
                  </a:cubicBezTo>
                  <a:cubicBezTo>
                    <a:pt x="0" y="122068"/>
                    <a:pt x="122068" y="0"/>
                    <a:pt x="272647" y="0"/>
                  </a:cubicBezTo>
                  <a:cubicBezTo>
                    <a:pt x="423226" y="0"/>
                    <a:pt x="545295" y="122068"/>
                    <a:pt x="545295" y="272647"/>
                  </a:cubicBezTo>
                  <a:close/>
                </a:path>
              </a:pathLst>
            </a:custGeom>
            <a:noFill/>
            <a:ln w="19050" cap="rnd">
              <a:solidFill>
                <a:srgbClr val="F2626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7B1FB9E8-26D3-48C6-9656-137F7A71CBCC}"/>
                </a:ext>
              </a:extLst>
            </p:cNvPr>
            <p:cNvSpPr/>
            <p:nvPr/>
          </p:nvSpPr>
          <p:spPr>
            <a:xfrm>
              <a:off x="6580169" y="3682548"/>
              <a:ext cx="394261" cy="394214"/>
            </a:xfrm>
            <a:custGeom>
              <a:avLst/>
              <a:gdLst>
                <a:gd name="connsiteX0" fmla="*/ 5051 w 394261"/>
                <a:gd name="connsiteY0" fmla="*/ 152913 h 394214"/>
                <a:gd name="connsiteX1" fmla="*/ 152964 w 394261"/>
                <a:gd name="connsiteY1" fmla="*/ 389160 h 394214"/>
                <a:gd name="connsiteX2" fmla="*/ 389210 w 394261"/>
                <a:gd name="connsiteY2" fmla="*/ 241326 h 394214"/>
                <a:gd name="connsiteX3" fmla="*/ 241377 w 394261"/>
                <a:gd name="connsiteY3" fmla="*/ 5080 h 394214"/>
                <a:gd name="connsiteX4" fmla="*/ 5051 w 394261"/>
                <a:gd name="connsiteY4" fmla="*/ 152913 h 39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261" h="394214">
                  <a:moveTo>
                    <a:pt x="5051" y="152913"/>
                  </a:moveTo>
                  <a:cubicBezTo>
                    <a:pt x="-19323" y="259009"/>
                    <a:pt x="46868" y="364707"/>
                    <a:pt x="152964" y="389160"/>
                  </a:cubicBezTo>
                  <a:cubicBezTo>
                    <a:pt x="258980" y="413533"/>
                    <a:pt x="364757" y="347422"/>
                    <a:pt x="389210" y="241326"/>
                  </a:cubicBezTo>
                  <a:cubicBezTo>
                    <a:pt x="413583" y="135230"/>
                    <a:pt x="347393" y="29533"/>
                    <a:pt x="241377" y="5080"/>
                  </a:cubicBezTo>
                  <a:cubicBezTo>
                    <a:pt x="135281" y="-19373"/>
                    <a:pt x="29504" y="46817"/>
                    <a:pt x="5051" y="152913"/>
                  </a:cubicBezTo>
                  <a:close/>
                </a:path>
              </a:pathLst>
            </a:custGeom>
            <a:noFill/>
            <a:ln w="19050" cap="rnd">
              <a:solidFill>
                <a:srgbClr val="F2626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825FE43-9A7A-475F-8341-5D63C961EC9F}"/>
                </a:ext>
              </a:extLst>
            </p:cNvPr>
            <p:cNvSpPr/>
            <p:nvPr/>
          </p:nvSpPr>
          <p:spPr>
            <a:xfrm>
              <a:off x="6649736" y="3752036"/>
              <a:ext cx="255126" cy="255234"/>
            </a:xfrm>
            <a:custGeom>
              <a:avLst/>
              <a:gdLst>
                <a:gd name="connsiteX0" fmla="*/ 3267 w 255126"/>
                <a:gd name="connsiteY0" fmla="*/ 99037 h 255234"/>
                <a:gd name="connsiteX1" fmla="*/ 99008 w 255126"/>
                <a:gd name="connsiteY1" fmla="*/ 251968 h 255234"/>
                <a:gd name="connsiteX2" fmla="*/ 251859 w 255126"/>
                <a:gd name="connsiteY2" fmla="*/ 156227 h 255234"/>
                <a:gd name="connsiteX3" fmla="*/ 156198 w 255126"/>
                <a:gd name="connsiteY3" fmla="*/ 3296 h 255234"/>
                <a:gd name="connsiteX4" fmla="*/ 3267 w 255126"/>
                <a:gd name="connsiteY4" fmla="*/ 99037 h 25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26" h="255234">
                  <a:moveTo>
                    <a:pt x="3267" y="99037"/>
                  </a:moveTo>
                  <a:cubicBezTo>
                    <a:pt x="-12504" y="167696"/>
                    <a:pt x="30348" y="236197"/>
                    <a:pt x="99008" y="251968"/>
                  </a:cubicBezTo>
                  <a:cubicBezTo>
                    <a:pt x="167588" y="267739"/>
                    <a:pt x="236088" y="224886"/>
                    <a:pt x="251859" y="156227"/>
                  </a:cubicBezTo>
                  <a:cubicBezTo>
                    <a:pt x="267630" y="87567"/>
                    <a:pt x="224778" y="19067"/>
                    <a:pt x="156198" y="3296"/>
                  </a:cubicBezTo>
                  <a:cubicBezTo>
                    <a:pt x="87538" y="-12555"/>
                    <a:pt x="19038" y="30297"/>
                    <a:pt x="3267" y="99037"/>
                  </a:cubicBezTo>
                  <a:close/>
                </a:path>
              </a:pathLst>
            </a:custGeom>
            <a:noFill/>
            <a:ln w="19050" cap="rnd">
              <a:solidFill>
                <a:srgbClr val="F2626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453FF06-5102-4D91-8492-5EB5E3BF1F85}"/>
                </a:ext>
              </a:extLst>
            </p:cNvPr>
            <p:cNvSpPr/>
            <p:nvPr/>
          </p:nvSpPr>
          <p:spPr>
            <a:xfrm>
              <a:off x="6710884" y="3813188"/>
              <a:ext cx="132831" cy="132856"/>
            </a:xfrm>
            <a:custGeom>
              <a:avLst/>
              <a:gdLst>
                <a:gd name="connsiteX0" fmla="*/ 1699 w 132831"/>
                <a:gd name="connsiteY0" fmla="*/ 51585 h 132856"/>
                <a:gd name="connsiteX1" fmla="*/ 51561 w 132831"/>
                <a:gd name="connsiteY1" fmla="*/ 131157 h 132856"/>
                <a:gd name="connsiteX2" fmla="*/ 131133 w 132831"/>
                <a:gd name="connsiteY2" fmla="*/ 81375 h 132856"/>
                <a:gd name="connsiteX3" fmla="*/ 81350 w 132831"/>
                <a:gd name="connsiteY3" fmla="*/ 1724 h 132856"/>
                <a:gd name="connsiteX4" fmla="*/ 1699 w 132831"/>
                <a:gd name="connsiteY4" fmla="*/ 51585 h 13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31" h="132856">
                  <a:moveTo>
                    <a:pt x="1699" y="51585"/>
                  </a:moveTo>
                  <a:cubicBezTo>
                    <a:pt x="-6505" y="87349"/>
                    <a:pt x="15797" y="122953"/>
                    <a:pt x="51561" y="131157"/>
                  </a:cubicBezTo>
                  <a:cubicBezTo>
                    <a:pt x="87324" y="139361"/>
                    <a:pt x="122928" y="117059"/>
                    <a:pt x="131133" y="81375"/>
                  </a:cubicBezTo>
                  <a:cubicBezTo>
                    <a:pt x="139337" y="45611"/>
                    <a:pt x="117034" y="9928"/>
                    <a:pt x="81350" y="1724"/>
                  </a:cubicBezTo>
                  <a:cubicBezTo>
                    <a:pt x="45587" y="-6560"/>
                    <a:pt x="9903" y="15822"/>
                    <a:pt x="1699" y="51585"/>
                  </a:cubicBezTo>
                  <a:close/>
                </a:path>
              </a:pathLst>
            </a:custGeom>
            <a:noFill/>
            <a:ln w="19050" cap="rnd">
              <a:solidFill>
                <a:srgbClr val="F2626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F05866BB-397F-4493-934C-87D31EBFC839}"/>
                </a:ext>
              </a:extLst>
            </p:cNvPr>
            <p:cNvSpPr/>
            <p:nvPr/>
          </p:nvSpPr>
          <p:spPr>
            <a:xfrm>
              <a:off x="6441926" y="3802486"/>
              <a:ext cx="670825" cy="154364"/>
            </a:xfrm>
            <a:custGeom>
              <a:avLst/>
              <a:gdLst>
                <a:gd name="connsiteX0" fmla="*/ 0 w 670825"/>
                <a:gd name="connsiteY0" fmla="*/ 0 h 154364"/>
                <a:gd name="connsiteX1" fmla="*/ 69695 w 670825"/>
                <a:gd name="connsiteY1" fmla="*/ 16010 h 154364"/>
                <a:gd name="connsiteX2" fmla="*/ 143293 w 670825"/>
                <a:gd name="connsiteY2" fmla="*/ 32976 h 154364"/>
                <a:gd name="connsiteX3" fmla="*/ 211077 w 670825"/>
                <a:gd name="connsiteY3" fmla="*/ 48587 h 154364"/>
                <a:gd name="connsiteX4" fmla="*/ 270656 w 670825"/>
                <a:gd name="connsiteY4" fmla="*/ 62287 h 154364"/>
                <a:gd name="connsiteX5" fmla="*/ 335413 w 670825"/>
                <a:gd name="connsiteY5" fmla="*/ 77182 h 154364"/>
                <a:gd name="connsiteX6" fmla="*/ 400090 w 670825"/>
                <a:gd name="connsiteY6" fmla="*/ 92077 h 154364"/>
                <a:gd name="connsiteX7" fmla="*/ 459669 w 670825"/>
                <a:gd name="connsiteY7" fmla="*/ 105777 h 154364"/>
                <a:gd name="connsiteX8" fmla="*/ 527453 w 670825"/>
                <a:gd name="connsiteY8" fmla="*/ 121309 h 154364"/>
                <a:gd name="connsiteX9" fmla="*/ 601130 w 670825"/>
                <a:gd name="connsiteY9" fmla="*/ 138275 h 154364"/>
                <a:gd name="connsiteX10" fmla="*/ 670826 w 670825"/>
                <a:gd name="connsiteY10" fmla="*/ 154365 h 15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0825" h="154364">
                  <a:moveTo>
                    <a:pt x="0" y="0"/>
                  </a:moveTo>
                  <a:lnTo>
                    <a:pt x="69695" y="16010"/>
                  </a:lnTo>
                  <a:lnTo>
                    <a:pt x="143293" y="32976"/>
                  </a:lnTo>
                  <a:lnTo>
                    <a:pt x="211077" y="48587"/>
                  </a:lnTo>
                  <a:lnTo>
                    <a:pt x="270656" y="62287"/>
                  </a:lnTo>
                  <a:lnTo>
                    <a:pt x="335413" y="77182"/>
                  </a:lnTo>
                  <a:lnTo>
                    <a:pt x="400090" y="92077"/>
                  </a:lnTo>
                  <a:lnTo>
                    <a:pt x="459669" y="105777"/>
                  </a:lnTo>
                  <a:lnTo>
                    <a:pt x="527453" y="121309"/>
                  </a:lnTo>
                  <a:lnTo>
                    <a:pt x="601130" y="138275"/>
                  </a:lnTo>
                  <a:lnTo>
                    <a:pt x="670826" y="154365"/>
                  </a:lnTo>
                </a:path>
              </a:pathLst>
            </a:custGeom>
            <a:noFill/>
            <a:ln w="19050" cap="rnd">
              <a:solidFill>
                <a:srgbClr val="F2626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EFE34F0E-1A3F-4C79-91DE-C48A7BC5140A}"/>
                </a:ext>
              </a:extLst>
            </p:cNvPr>
            <p:cNvSpPr/>
            <p:nvPr/>
          </p:nvSpPr>
          <p:spPr>
            <a:xfrm>
              <a:off x="6700157" y="3544176"/>
              <a:ext cx="154364" cy="670905"/>
            </a:xfrm>
            <a:custGeom>
              <a:avLst/>
              <a:gdLst>
                <a:gd name="connsiteX0" fmla="*/ 154365 w 154364"/>
                <a:gd name="connsiteY0" fmla="*/ 0 h 670905"/>
                <a:gd name="connsiteX1" fmla="*/ 138275 w 154364"/>
                <a:gd name="connsiteY1" fmla="*/ 69775 h 670905"/>
                <a:gd name="connsiteX2" fmla="*/ 121389 w 154364"/>
                <a:gd name="connsiteY2" fmla="*/ 143453 h 670905"/>
                <a:gd name="connsiteX3" fmla="*/ 105777 w 154364"/>
                <a:gd name="connsiteY3" fmla="*/ 211156 h 670905"/>
                <a:gd name="connsiteX4" fmla="*/ 92077 w 154364"/>
                <a:gd name="connsiteY4" fmla="*/ 270736 h 670905"/>
                <a:gd name="connsiteX5" fmla="*/ 77182 w 154364"/>
                <a:gd name="connsiteY5" fmla="*/ 335492 h 670905"/>
                <a:gd name="connsiteX6" fmla="*/ 62288 w 154364"/>
                <a:gd name="connsiteY6" fmla="*/ 400170 h 670905"/>
                <a:gd name="connsiteX7" fmla="*/ 48588 w 154364"/>
                <a:gd name="connsiteY7" fmla="*/ 459829 h 670905"/>
                <a:gd name="connsiteX8" fmla="*/ 32976 w 154364"/>
                <a:gd name="connsiteY8" fmla="*/ 527532 h 670905"/>
                <a:gd name="connsiteX9" fmla="*/ 16090 w 154364"/>
                <a:gd name="connsiteY9" fmla="*/ 601130 h 670905"/>
                <a:gd name="connsiteX10" fmla="*/ 0 w 154364"/>
                <a:gd name="connsiteY10" fmla="*/ 670905 h 67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364" h="670905">
                  <a:moveTo>
                    <a:pt x="154365" y="0"/>
                  </a:moveTo>
                  <a:lnTo>
                    <a:pt x="138275" y="69775"/>
                  </a:lnTo>
                  <a:lnTo>
                    <a:pt x="121389" y="143453"/>
                  </a:lnTo>
                  <a:lnTo>
                    <a:pt x="105777" y="211156"/>
                  </a:lnTo>
                  <a:lnTo>
                    <a:pt x="92077" y="270736"/>
                  </a:lnTo>
                  <a:lnTo>
                    <a:pt x="77182" y="335492"/>
                  </a:lnTo>
                  <a:lnTo>
                    <a:pt x="62288" y="400170"/>
                  </a:lnTo>
                  <a:lnTo>
                    <a:pt x="48588" y="459829"/>
                  </a:lnTo>
                  <a:lnTo>
                    <a:pt x="32976" y="527532"/>
                  </a:lnTo>
                  <a:lnTo>
                    <a:pt x="16090" y="601130"/>
                  </a:lnTo>
                  <a:lnTo>
                    <a:pt x="0" y="670905"/>
                  </a:lnTo>
                </a:path>
              </a:pathLst>
            </a:custGeom>
            <a:noFill/>
            <a:ln w="19050" cap="rnd">
              <a:solidFill>
                <a:srgbClr val="F2626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5" name="Graphic 4">
            <a:extLst>
              <a:ext uri="{FF2B5EF4-FFF2-40B4-BE49-F238E27FC236}">
                <a16:creationId xmlns:a16="http://schemas.microsoft.com/office/drawing/2014/main" id="{28D06B69-7FD7-46D0-B1A9-AE6BE1131DC9}"/>
              </a:ext>
            </a:extLst>
          </p:cNvPr>
          <p:cNvGrpSpPr/>
          <p:nvPr/>
        </p:nvGrpSpPr>
        <p:grpSpPr>
          <a:xfrm>
            <a:off x="7827885" y="2910685"/>
            <a:ext cx="375560" cy="341702"/>
            <a:chOff x="5708574" y="3675441"/>
            <a:chExt cx="613157" cy="557879"/>
          </a:xfrm>
          <a:noFill/>
        </p:grpSpPr>
        <p:grpSp>
          <p:nvGrpSpPr>
            <p:cNvPr id="556" name="Graphic 4">
              <a:extLst>
                <a:ext uri="{FF2B5EF4-FFF2-40B4-BE49-F238E27FC236}">
                  <a16:creationId xmlns:a16="http://schemas.microsoft.com/office/drawing/2014/main" id="{3CC5ADC7-E5DC-4AD3-9292-86EA476D3488}"/>
                </a:ext>
              </a:extLst>
            </p:cNvPr>
            <p:cNvGrpSpPr/>
            <p:nvPr/>
          </p:nvGrpSpPr>
          <p:grpSpPr>
            <a:xfrm>
              <a:off x="5708574" y="3678309"/>
              <a:ext cx="613157" cy="555012"/>
              <a:chOff x="5708574" y="3678309"/>
              <a:chExt cx="613157" cy="555012"/>
            </a:xfrm>
            <a:noFill/>
          </p:grpSpPr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7DD5F87F-98B6-4462-9549-2FC2F03DE180}"/>
                  </a:ext>
                </a:extLst>
              </p:cNvPr>
              <p:cNvSpPr/>
              <p:nvPr/>
            </p:nvSpPr>
            <p:spPr>
              <a:xfrm>
                <a:off x="5708574" y="3894165"/>
                <a:ext cx="443898" cy="339156"/>
              </a:xfrm>
              <a:custGeom>
                <a:avLst/>
                <a:gdLst>
                  <a:gd name="connsiteX0" fmla="*/ 273524 w 443898"/>
                  <a:gd name="connsiteY0" fmla="*/ 0 h 339156"/>
                  <a:gd name="connsiteX1" fmla="*/ 0 w 443898"/>
                  <a:gd name="connsiteY1" fmla="*/ 22143 h 339156"/>
                  <a:gd name="connsiteX2" fmla="*/ 170455 w 443898"/>
                  <a:gd name="connsiteY2" fmla="*/ 339156 h 339156"/>
                  <a:gd name="connsiteX3" fmla="*/ 443898 w 443898"/>
                  <a:gd name="connsiteY3" fmla="*/ 317013 h 339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3898" h="339156">
                    <a:moveTo>
                      <a:pt x="273524" y="0"/>
                    </a:moveTo>
                    <a:lnTo>
                      <a:pt x="0" y="22143"/>
                    </a:lnTo>
                    <a:lnTo>
                      <a:pt x="170455" y="339156"/>
                    </a:lnTo>
                    <a:lnTo>
                      <a:pt x="443898" y="317013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F2675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8D73A473-1B75-42E2-8518-DAAA68AD520D}"/>
                  </a:ext>
                </a:extLst>
              </p:cNvPr>
              <p:cNvSpPr/>
              <p:nvPr/>
            </p:nvSpPr>
            <p:spPr>
              <a:xfrm>
                <a:off x="5982098" y="3678309"/>
                <a:ext cx="339634" cy="532869"/>
              </a:xfrm>
              <a:custGeom>
                <a:avLst/>
                <a:gdLst>
                  <a:gd name="connsiteX0" fmla="*/ 170375 w 339634"/>
                  <a:gd name="connsiteY0" fmla="*/ 532869 h 532869"/>
                  <a:gd name="connsiteX1" fmla="*/ 339634 w 339634"/>
                  <a:gd name="connsiteY1" fmla="*/ 316934 h 532869"/>
                  <a:gd name="connsiteX2" fmla="*/ 169260 w 339634"/>
                  <a:gd name="connsiteY2" fmla="*/ 0 h 532869"/>
                  <a:gd name="connsiteX3" fmla="*/ 0 w 339634"/>
                  <a:gd name="connsiteY3" fmla="*/ 215856 h 532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9634" h="532869">
                    <a:moveTo>
                      <a:pt x="170375" y="532869"/>
                    </a:moveTo>
                    <a:lnTo>
                      <a:pt x="339634" y="316934"/>
                    </a:lnTo>
                    <a:lnTo>
                      <a:pt x="169260" y="0"/>
                    </a:lnTo>
                    <a:lnTo>
                      <a:pt x="0" y="215856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F2675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44D0E19A-5DFA-4EF4-9479-9BB738DF06DF}"/>
                </a:ext>
              </a:extLst>
            </p:cNvPr>
            <p:cNvSpPr/>
            <p:nvPr/>
          </p:nvSpPr>
          <p:spPr>
            <a:xfrm>
              <a:off x="5742028" y="3787352"/>
              <a:ext cx="240069" cy="125610"/>
            </a:xfrm>
            <a:custGeom>
              <a:avLst/>
              <a:gdLst>
                <a:gd name="connsiteX0" fmla="*/ 0 w 240069"/>
                <a:gd name="connsiteY0" fmla="*/ 125611 h 125610"/>
                <a:gd name="connsiteX1" fmla="*/ 9638 w 240069"/>
                <a:gd name="connsiteY1" fmla="*/ 58624 h 125610"/>
                <a:gd name="connsiteX2" fmla="*/ 240070 w 240069"/>
                <a:gd name="connsiteY2" fmla="*/ 106813 h 125610"/>
                <a:gd name="connsiteX3" fmla="*/ 81165 w 240069"/>
                <a:gd name="connsiteY3" fmla="*/ 0 h 125610"/>
                <a:gd name="connsiteX4" fmla="*/ 76227 w 240069"/>
                <a:gd name="connsiteY4" fmla="*/ 70014 h 12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69" h="125610">
                  <a:moveTo>
                    <a:pt x="0" y="125611"/>
                  </a:moveTo>
                  <a:lnTo>
                    <a:pt x="9638" y="58624"/>
                  </a:lnTo>
                  <a:lnTo>
                    <a:pt x="240070" y="106813"/>
                  </a:lnTo>
                  <a:lnTo>
                    <a:pt x="81165" y="0"/>
                  </a:lnTo>
                  <a:lnTo>
                    <a:pt x="76227" y="70014"/>
                  </a:lnTo>
                </a:path>
              </a:pathLst>
            </a:custGeom>
            <a:noFill/>
            <a:ln w="19050" cap="rnd">
              <a:solidFill>
                <a:srgbClr val="F267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36AF3261-C293-43CD-A145-23AAFC534220}"/>
                </a:ext>
              </a:extLst>
            </p:cNvPr>
            <p:cNvSpPr/>
            <p:nvPr/>
          </p:nvSpPr>
          <p:spPr>
            <a:xfrm>
              <a:off x="5980584" y="3675441"/>
              <a:ext cx="149505" cy="218723"/>
            </a:xfrm>
            <a:custGeom>
              <a:avLst/>
              <a:gdLst>
                <a:gd name="connsiteX0" fmla="*/ 61093 w 149505"/>
                <a:gd name="connsiteY0" fmla="*/ 61810 h 218723"/>
                <a:gd name="connsiteX1" fmla="*/ 0 w 149505"/>
                <a:gd name="connsiteY1" fmla="*/ 27241 h 218723"/>
                <a:gd name="connsiteX2" fmla="*/ 1513 w 149505"/>
                <a:gd name="connsiteY2" fmla="*/ 218723 h 218723"/>
                <a:gd name="connsiteX3" fmla="*/ 88334 w 149505"/>
                <a:gd name="connsiteY3" fmla="*/ 0 h 218723"/>
                <a:gd name="connsiteX4" fmla="*/ 149506 w 149505"/>
                <a:gd name="connsiteY4" fmla="*/ 28834 h 21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05" h="218723">
                  <a:moveTo>
                    <a:pt x="61093" y="61810"/>
                  </a:moveTo>
                  <a:lnTo>
                    <a:pt x="0" y="27241"/>
                  </a:lnTo>
                  <a:lnTo>
                    <a:pt x="1513" y="218723"/>
                  </a:lnTo>
                  <a:lnTo>
                    <a:pt x="88334" y="0"/>
                  </a:lnTo>
                  <a:lnTo>
                    <a:pt x="149506" y="28834"/>
                  </a:lnTo>
                </a:path>
              </a:pathLst>
            </a:custGeom>
            <a:noFill/>
            <a:ln w="19050" cap="rnd">
              <a:solidFill>
                <a:srgbClr val="F267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1" name="Freeform: Shape 560">
            <a:extLst>
              <a:ext uri="{FF2B5EF4-FFF2-40B4-BE49-F238E27FC236}">
                <a16:creationId xmlns:a16="http://schemas.microsoft.com/office/drawing/2014/main" id="{DAC48DAE-F4DB-4E19-95B0-C13ECE2E2279}"/>
              </a:ext>
            </a:extLst>
          </p:cNvPr>
          <p:cNvSpPr/>
          <p:nvPr/>
        </p:nvSpPr>
        <p:spPr>
          <a:xfrm>
            <a:off x="6773446" y="2734626"/>
            <a:ext cx="257015" cy="269395"/>
          </a:xfrm>
          <a:custGeom>
            <a:avLst/>
            <a:gdLst>
              <a:gd name="connsiteX0" fmla="*/ 352713 w 419614"/>
              <a:gd name="connsiteY0" fmla="*/ 1094 h 439827"/>
              <a:gd name="connsiteX1" fmla="*/ 335508 w 419614"/>
              <a:gd name="connsiteY1" fmla="*/ 7864 h 439827"/>
              <a:gd name="connsiteX2" fmla="*/ 323720 w 419614"/>
              <a:gd name="connsiteY2" fmla="*/ 15272 h 439827"/>
              <a:gd name="connsiteX3" fmla="*/ 302054 w 419614"/>
              <a:gd name="connsiteY3" fmla="*/ 22361 h 439827"/>
              <a:gd name="connsiteX4" fmla="*/ 265494 w 419614"/>
              <a:gd name="connsiteY4" fmla="*/ 31441 h 439827"/>
              <a:gd name="connsiteX5" fmla="*/ 254343 w 419614"/>
              <a:gd name="connsiteY5" fmla="*/ 34070 h 439827"/>
              <a:gd name="connsiteX6" fmla="*/ 205118 w 419614"/>
              <a:gd name="connsiteY6" fmla="*/ 47212 h 439827"/>
              <a:gd name="connsiteX7" fmla="*/ 157088 w 419614"/>
              <a:gd name="connsiteY7" fmla="*/ 60992 h 439827"/>
              <a:gd name="connsiteX8" fmla="*/ 128494 w 419614"/>
              <a:gd name="connsiteY8" fmla="*/ 68240 h 439827"/>
              <a:gd name="connsiteX9" fmla="*/ 128494 w 419614"/>
              <a:gd name="connsiteY9" fmla="*/ 68161 h 439827"/>
              <a:gd name="connsiteX10" fmla="*/ 112085 w 419614"/>
              <a:gd name="connsiteY10" fmla="*/ 72302 h 439827"/>
              <a:gd name="connsiteX11" fmla="*/ 58241 w 419614"/>
              <a:gd name="connsiteY11" fmla="*/ 86401 h 439827"/>
              <a:gd name="connsiteX12" fmla="*/ 30044 w 419614"/>
              <a:gd name="connsiteY12" fmla="*/ 98508 h 439827"/>
              <a:gd name="connsiteX13" fmla="*/ 7025 w 419614"/>
              <a:gd name="connsiteY13" fmla="*/ 123439 h 439827"/>
              <a:gd name="connsiteX14" fmla="*/ 6308 w 419614"/>
              <a:gd name="connsiteY14" fmla="*/ 185089 h 439827"/>
              <a:gd name="connsiteX15" fmla="*/ 21442 w 419614"/>
              <a:gd name="connsiteY15" fmla="*/ 192815 h 439827"/>
              <a:gd name="connsiteX16" fmla="*/ 21522 w 419614"/>
              <a:gd name="connsiteY16" fmla="*/ 192815 h 439827"/>
              <a:gd name="connsiteX17" fmla="*/ 30920 w 419614"/>
              <a:gd name="connsiteY17" fmla="*/ 176965 h 439827"/>
              <a:gd name="connsiteX18" fmla="*/ 34823 w 419614"/>
              <a:gd name="connsiteY18" fmla="*/ 139688 h 439827"/>
              <a:gd name="connsiteX19" fmla="*/ 66843 w 419614"/>
              <a:gd name="connsiteY19" fmla="*/ 123439 h 439827"/>
              <a:gd name="connsiteX20" fmla="*/ 102049 w 419614"/>
              <a:gd name="connsiteY20" fmla="*/ 117704 h 439827"/>
              <a:gd name="connsiteX21" fmla="*/ 110731 w 419614"/>
              <a:gd name="connsiteY21" fmla="*/ 183655 h 439827"/>
              <a:gd name="connsiteX22" fmla="*/ 114236 w 419614"/>
              <a:gd name="connsiteY22" fmla="*/ 292459 h 439827"/>
              <a:gd name="connsiteX23" fmla="*/ 109616 w 419614"/>
              <a:gd name="connsiteY23" fmla="*/ 345587 h 439827"/>
              <a:gd name="connsiteX24" fmla="*/ 105235 w 419614"/>
              <a:gd name="connsiteY24" fmla="*/ 371155 h 439827"/>
              <a:gd name="connsiteX25" fmla="*/ 102448 w 419614"/>
              <a:gd name="connsiteY25" fmla="*/ 383342 h 439827"/>
              <a:gd name="connsiteX26" fmla="*/ 99341 w 419614"/>
              <a:gd name="connsiteY26" fmla="*/ 393776 h 439827"/>
              <a:gd name="connsiteX27" fmla="*/ 98306 w 419614"/>
              <a:gd name="connsiteY27" fmla="*/ 396723 h 439827"/>
              <a:gd name="connsiteX28" fmla="*/ 98067 w 419614"/>
              <a:gd name="connsiteY28" fmla="*/ 397440 h 439827"/>
              <a:gd name="connsiteX29" fmla="*/ 122998 w 419614"/>
              <a:gd name="connsiteY29" fmla="*/ 438779 h 439827"/>
              <a:gd name="connsiteX30" fmla="*/ 148805 w 419614"/>
              <a:gd name="connsiteY30" fmla="*/ 434956 h 439827"/>
              <a:gd name="connsiteX31" fmla="*/ 164177 w 419614"/>
              <a:gd name="connsiteY31" fmla="*/ 414326 h 439827"/>
              <a:gd name="connsiteX32" fmla="*/ 164416 w 419614"/>
              <a:gd name="connsiteY32" fmla="*/ 413530 h 439827"/>
              <a:gd name="connsiteX33" fmla="*/ 167682 w 419614"/>
              <a:gd name="connsiteY33" fmla="*/ 396723 h 439827"/>
              <a:gd name="connsiteX34" fmla="*/ 169673 w 419614"/>
              <a:gd name="connsiteY34" fmla="*/ 381191 h 439827"/>
              <a:gd name="connsiteX35" fmla="*/ 171744 w 419614"/>
              <a:gd name="connsiteY35" fmla="*/ 351003 h 439827"/>
              <a:gd name="connsiteX36" fmla="*/ 170868 w 419614"/>
              <a:gd name="connsiteY36" fmla="*/ 291981 h 439827"/>
              <a:gd name="connsiteX37" fmla="*/ 155655 w 419614"/>
              <a:gd name="connsiteY37" fmla="*/ 177124 h 439827"/>
              <a:gd name="connsiteX38" fmla="*/ 140362 w 419614"/>
              <a:gd name="connsiteY38" fmla="*/ 111570 h 439827"/>
              <a:gd name="connsiteX39" fmla="*/ 167125 w 419614"/>
              <a:gd name="connsiteY39" fmla="*/ 107110 h 439827"/>
              <a:gd name="connsiteX40" fmla="*/ 187834 w 419614"/>
              <a:gd name="connsiteY40" fmla="*/ 103685 h 439827"/>
              <a:gd name="connsiteX41" fmla="*/ 224075 w 419614"/>
              <a:gd name="connsiteY41" fmla="*/ 97313 h 439827"/>
              <a:gd name="connsiteX42" fmla="*/ 331048 w 419614"/>
              <a:gd name="connsiteY42" fmla="*/ 389794 h 439827"/>
              <a:gd name="connsiteX43" fmla="*/ 353509 w 419614"/>
              <a:gd name="connsiteY43" fmla="*/ 389475 h 439827"/>
              <a:gd name="connsiteX44" fmla="*/ 416275 w 419614"/>
              <a:gd name="connsiteY44" fmla="*/ 326630 h 439827"/>
              <a:gd name="connsiteX45" fmla="*/ 418425 w 419614"/>
              <a:gd name="connsiteY45" fmla="*/ 305761 h 439827"/>
              <a:gd name="connsiteX46" fmla="*/ 405203 w 419614"/>
              <a:gd name="connsiteY46" fmla="*/ 289433 h 439827"/>
              <a:gd name="connsiteX47" fmla="*/ 385688 w 419614"/>
              <a:gd name="connsiteY47" fmla="*/ 286884 h 439827"/>
              <a:gd name="connsiteX48" fmla="*/ 368006 w 419614"/>
              <a:gd name="connsiteY48" fmla="*/ 300504 h 439827"/>
              <a:gd name="connsiteX49" fmla="*/ 341243 w 419614"/>
              <a:gd name="connsiteY49" fmla="*/ 335630 h 439827"/>
              <a:gd name="connsiteX50" fmla="*/ 306754 w 419614"/>
              <a:gd name="connsiteY50" fmla="*/ 253510 h 439827"/>
              <a:gd name="connsiteX51" fmla="*/ 277681 w 419614"/>
              <a:gd name="connsiteY51" fmla="*/ 82179 h 439827"/>
              <a:gd name="connsiteX52" fmla="*/ 319020 w 419614"/>
              <a:gd name="connsiteY52" fmla="*/ 63142 h 439827"/>
              <a:gd name="connsiteX53" fmla="*/ 343394 w 419614"/>
              <a:gd name="connsiteY53" fmla="*/ 46017 h 439827"/>
              <a:gd name="connsiteX54" fmla="*/ 354465 w 419614"/>
              <a:gd name="connsiteY54" fmla="*/ 33353 h 439827"/>
              <a:gd name="connsiteX55" fmla="*/ 360200 w 419614"/>
              <a:gd name="connsiteY55" fmla="*/ 11130 h 439827"/>
              <a:gd name="connsiteX56" fmla="*/ 352713 w 419614"/>
              <a:gd name="connsiteY56" fmla="*/ 1094 h 4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19614" h="439827">
                <a:moveTo>
                  <a:pt x="352713" y="1094"/>
                </a:moveTo>
                <a:cubicBezTo>
                  <a:pt x="346181" y="-1774"/>
                  <a:pt x="338535" y="1174"/>
                  <a:pt x="335508" y="7864"/>
                </a:cubicBezTo>
                <a:cubicBezTo>
                  <a:pt x="334154" y="10811"/>
                  <a:pt x="328817" y="13121"/>
                  <a:pt x="323720" y="15272"/>
                </a:cubicBezTo>
                <a:cubicBezTo>
                  <a:pt x="317029" y="18060"/>
                  <a:pt x="309701" y="20131"/>
                  <a:pt x="302054" y="22361"/>
                </a:cubicBezTo>
                <a:cubicBezTo>
                  <a:pt x="290107" y="25627"/>
                  <a:pt x="277601" y="28574"/>
                  <a:pt x="265494" y="31441"/>
                </a:cubicBezTo>
                <a:cubicBezTo>
                  <a:pt x="261751" y="32317"/>
                  <a:pt x="258007" y="33193"/>
                  <a:pt x="254343" y="34070"/>
                </a:cubicBezTo>
                <a:cubicBezTo>
                  <a:pt x="236581" y="38291"/>
                  <a:pt x="220491" y="42513"/>
                  <a:pt x="205118" y="47212"/>
                </a:cubicBezTo>
                <a:cubicBezTo>
                  <a:pt x="190940" y="51673"/>
                  <a:pt x="175169" y="56133"/>
                  <a:pt x="157088" y="60992"/>
                </a:cubicBezTo>
                <a:cubicBezTo>
                  <a:pt x="147610" y="63461"/>
                  <a:pt x="138052" y="65851"/>
                  <a:pt x="128494" y="68240"/>
                </a:cubicBezTo>
                <a:lnTo>
                  <a:pt x="128494" y="68161"/>
                </a:lnTo>
                <a:lnTo>
                  <a:pt x="112085" y="72302"/>
                </a:lnTo>
                <a:cubicBezTo>
                  <a:pt x="92093" y="77320"/>
                  <a:pt x="75286" y="81622"/>
                  <a:pt x="58241" y="86401"/>
                </a:cubicBezTo>
                <a:cubicBezTo>
                  <a:pt x="47010" y="89507"/>
                  <a:pt x="37770" y="93490"/>
                  <a:pt x="30044" y="98508"/>
                </a:cubicBezTo>
                <a:cubicBezTo>
                  <a:pt x="20008" y="104880"/>
                  <a:pt x="12043" y="113482"/>
                  <a:pt x="7025" y="123439"/>
                </a:cubicBezTo>
                <a:cubicBezTo>
                  <a:pt x="-2055" y="141360"/>
                  <a:pt x="-2374" y="163265"/>
                  <a:pt x="6308" y="185089"/>
                </a:cubicBezTo>
                <a:cubicBezTo>
                  <a:pt x="8698" y="190983"/>
                  <a:pt x="15149" y="194329"/>
                  <a:pt x="21442" y="192815"/>
                </a:cubicBezTo>
                <a:lnTo>
                  <a:pt x="21522" y="192815"/>
                </a:lnTo>
                <a:cubicBezTo>
                  <a:pt x="28372" y="191063"/>
                  <a:pt x="32593" y="184053"/>
                  <a:pt x="30920" y="176965"/>
                </a:cubicBezTo>
                <a:cubicBezTo>
                  <a:pt x="27336" y="162627"/>
                  <a:pt x="28770" y="148688"/>
                  <a:pt x="34823" y="139688"/>
                </a:cubicBezTo>
                <a:cubicBezTo>
                  <a:pt x="40479" y="131244"/>
                  <a:pt x="51152" y="125828"/>
                  <a:pt x="66843" y="123439"/>
                </a:cubicBezTo>
                <a:cubicBezTo>
                  <a:pt x="78393" y="121368"/>
                  <a:pt x="90340" y="119536"/>
                  <a:pt x="102049" y="117704"/>
                </a:cubicBezTo>
                <a:cubicBezTo>
                  <a:pt x="105634" y="139927"/>
                  <a:pt x="108581" y="162070"/>
                  <a:pt x="110731" y="183655"/>
                </a:cubicBezTo>
                <a:cubicBezTo>
                  <a:pt x="114395" y="221729"/>
                  <a:pt x="115590" y="258369"/>
                  <a:pt x="114236" y="292459"/>
                </a:cubicBezTo>
                <a:cubicBezTo>
                  <a:pt x="113439" y="311018"/>
                  <a:pt x="111926" y="328940"/>
                  <a:pt x="109616" y="345587"/>
                </a:cubicBezTo>
                <a:cubicBezTo>
                  <a:pt x="108421" y="354349"/>
                  <a:pt x="106908" y="362951"/>
                  <a:pt x="105235" y="371155"/>
                </a:cubicBezTo>
                <a:cubicBezTo>
                  <a:pt x="104359" y="375297"/>
                  <a:pt x="103403" y="379518"/>
                  <a:pt x="102448" y="383342"/>
                </a:cubicBezTo>
                <a:cubicBezTo>
                  <a:pt x="101970" y="385253"/>
                  <a:pt x="100456" y="390988"/>
                  <a:pt x="99341" y="393776"/>
                </a:cubicBezTo>
                <a:cubicBezTo>
                  <a:pt x="99023" y="394652"/>
                  <a:pt x="98624" y="395767"/>
                  <a:pt x="98306" y="396723"/>
                </a:cubicBezTo>
                <a:lnTo>
                  <a:pt x="98067" y="397440"/>
                </a:lnTo>
                <a:cubicBezTo>
                  <a:pt x="93527" y="415680"/>
                  <a:pt x="104757" y="434239"/>
                  <a:pt x="122998" y="438779"/>
                </a:cubicBezTo>
                <a:cubicBezTo>
                  <a:pt x="131839" y="441010"/>
                  <a:pt x="140999" y="439655"/>
                  <a:pt x="148805" y="434956"/>
                </a:cubicBezTo>
                <a:cubicBezTo>
                  <a:pt x="156451" y="430336"/>
                  <a:pt x="161947" y="423008"/>
                  <a:pt x="164177" y="414326"/>
                </a:cubicBezTo>
                <a:lnTo>
                  <a:pt x="164416" y="413530"/>
                </a:lnTo>
                <a:cubicBezTo>
                  <a:pt x="166009" y="406998"/>
                  <a:pt x="166806" y="402060"/>
                  <a:pt x="167682" y="396723"/>
                </a:cubicBezTo>
                <a:cubicBezTo>
                  <a:pt x="168638" y="390909"/>
                  <a:pt x="169275" y="385413"/>
                  <a:pt x="169673" y="381191"/>
                </a:cubicBezTo>
                <a:cubicBezTo>
                  <a:pt x="170709" y="371314"/>
                  <a:pt x="171426" y="361438"/>
                  <a:pt x="171744" y="351003"/>
                </a:cubicBezTo>
                <a:cubicBezTo>
                  <a:pt x="172461" y="332285"/>
                  <a:pt x="172143" y="312930"/>
                  <a:pt x="170868" y="291981"/>
                </a:cubicBezTo>
                <a:cubicBezTo>
                  <a:pt x="168638" y="255262"/>
                  <a:pt x="163700" y="217666"/>
                  <a:pt x="155655" y="177124"/>
                </a:cubicBezTo>
                <a:cubicBezTo>
                  <a:pt x="151354" y="155538"/>
                  <a:pt x="146176" y="133475"/>
                  <a:pt x="140362" y="111570"/>
                </a:cubicBezTo>
                <a:lnTo>
                  <a:pt x="167125" y="107110"/>
                </a:lnTo>
                <a:cubicBezTo>
                  <a:pt x="173975" y="105915"/>
                  <a:pt x="180904" y="104800"/>
                  <a:pt x="187834" y="103685"/>
                </a:cubicBezTo>
                <a:cubicBezTo>
                  <a:pt x="199702" y="101773"/>
                  <a:pt x="211968" y="99782"/>
                  <a:pt x="224075" y="97313"/>
                </a:cubicBezTo>
                <a:cubicBezTo>
                  <a:pt x="237377" y="226269"/>
                  <a:pt x="266689" y="376412"/>
                  <a:pt x="331048" y="389794"/>
                </a:cubicBezTo>
                <a:cubicBezTo>
                  <a:pt x="338535" y="391386"/>
                  <a:pt x="346102" y="391227"/>
                  <a:pt x="353509" y="389475"/>
                </a:cubicBezTo>
                <a:cubicBezTo>
                  <a:pt x="375812" y="384059"/>
                  <a:pt x="396362" y="363508"/>
                  <a:pt x="416275" y="326630"/>
                </a:cubicBezTo>
                <a:cubicBezTo>
                  <a:pt x="419779" y="320178"/>
                  <a:pt x="420576" y="312770"/>
                  <a:pt x="418425" y="305761"/>
                </a:cubicBezTo>
                <a:cubicBezTo>
                  <a:pt x="416354" y="298752"/>
                  <a:pt x="411655" y="292937"/>
                  <a:pt x="405203" y="289433"/>
                </a:cubicBezTo>
                <a:cubicBezTo>
                  <a:pt x="399229" y="286167"/>
                  <a:pt x="392300" y="285291"/>
                  <a:pt x="385688" y="286884"/>
                </a:cubicBezTo>
                <a:cubicBezTo>
                  <a:pt x="378122" y="288716"/>
                  <a:pt x="371670" y="293654"/>
                  <a:pt x="368006" y="300504"/>
                </a:cubicBezTo>
                <a:cubicBezTo>
                  <a:pt x="353430" y="327506"/>
                  <a:pt x="343951" y="334197"/>
                  <a:pt x="341243" y="335630"/>
                </a:cubicBezTo>
                <a:cubicBezTo>
                  <a:pt x="336066" y="332604"/>
                  <a:pt x="322445" y="314045"/>
                  <a:pt x="306754" y="253510"/>
                </a:cubicBezTo>
                <a:cubicBezTo>
                  <a:pt x="294328" y="205480"/>
                  <a:pt x="283814" y="143511"/>
                  <a:pt x="277681" y="82179"/>
                </a:cubicBezTo>
                <a:cubicBezTo>
                  <a:pt x="293054" y="76444"/>
                  <a:pt x="306674" y="70152"/>
                  <a:pt x="319020" y="63142"/>
                </a:cubicBezTo>
                <a:cubicBezTo>
                  <a:pt x="328339" y="57885"/>
                  <a:pt x="336225" y="52389"/>
                  <a:pt x="343394" y="46017"/>
                </a:cubicBezTo>
                <a:cubicBezTo>
                  <a:pt x="347217" y="42433"/>
                  <a:pt x="351199" y="38450"/>
                  <a:pt x="354465" y="33353"/>
                </a:cubicBezTo>
                <a:cubicBezTo>
                  <a:pt x="357890" y="28255"/>
                  <a:pt x="361634" y="20210"/>
                  <a:pt x="360200" y="11130"/>
                </a:cubicBezTo>
                <a:cubicBezTo>
                  <a:pt x="359563" y="6510"/>
                  <a:pt x="356695" y="2846"/>
                  <a:pt x="352713" y="1094"/>
                </a:cubicBezTo>
                <a:close/>
              </a:path>
            </a:pathLst>
          </a:custGeom>
          <a:noFill/>
          <a:ln w="19050" cap="rnd">
            <a:solidFill>
              <a:srgbClr val="F15C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62" name="Graphic 4">
            <a:extLst>
              <a:ext uri="{FF2B5EF4-FFF2-40B4-BE49-F238E27FC236}">
                <a16:creationId xmlns:a16="http://schemas.microsoft.com/office/drawing/2014/main" id="{0B80FC69-7F81-459E-A083-4F2B3C4CD31B}"/>
              </a:ext>
            </a:extLst>
          </p:cNvPr>
          <p:cNvGrpSpPr/>
          <p:nvPr/>
        </p:nvGrpSpPr>
        <p:grpSpPr>
          <a:xfrm>
            <a:off x="8362344" y="3271682"/>
            <a:ext cx="335346" cy="455203"/>
            <a:chOff x="6581157" y="4264822"/>
            <a:chExt cx="547502" cy="743185"/>
          </a:xfrm>
          <a:noFill/>
        </p:grpSpPr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7B04905-3731-4C04-B2A0-F5111829C72A}"/>
                </a:ext>
              </a:extLst>
            </p:cNvPr>
            <p:cNvSpPr/>
            <p:nvPr/>
          </p:nvSpPr>
          <p:spPr>
            <a:xfrm>
              <a:off x="6750258" y="4743649"/>
              <a:ext cx="36321" cy="24373"/>
            </a:xfrm>
            <a:custGeom>
              <a:avLst/>
              <a:gdLst>
                <a:gd name="connsiteX0" fmla="*/ 0 w 36321"/>
                <a:gd name="connsiteY0" fmla="*/ 0 h 24373"/>
                <a:gd name="connsiteX1" fmla="*/ 16249 w 36321"/>
                <a:gd name="connsiteY1" fmla="*/ 14975 h 24373"/>
                <a:gd name="connsiteX2" fmla="*/ 36321 w 36321"/>
                <a:gd name="connsiteY2" fmla="*/ 24373 h 24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21" h="24373">
                  <a:moveTo>
                    <a:pt x="0" y="0"/>
                  </a:moveTo>
                  <a:cubicBezTo>
                    <a:pt x="4699" y="5815"/>
                    <a:pt x="10116" y="10832"/>
                    <a:pt x="16249" y="14975"/>
                  </a:cubicBezTo>
                  <a:cubicBezTo>
                    <a:pt x="22382" y="19117"/>
                    <a:pt x="29152" y="22223"/>
                    <a:pt x="36321" y="24373"/>
                  </a:cubicBezTo>
                </a:path>
              </a:pathLst>
            </a:custGeom>
            <a:noFill/>
            <a:ln w="19050" cap="rnd">
              <a:solidFill>
                <a:srgbClr val="F475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FA01B34-D142-483F-B621-071F343666B0}"/>
                </a:ext>
              </a:extLst>
            </p:cNvPr>
            <p:cNvSpPr/>
            <p:nvPr/>
          </p:nvSpPr>
          <p:spPr>
            <a:xfrm>
              <a:off x="6772321" y="4264822"/>
              <a:ext cx="356338" cy="391687"/>
            </a:xfrm>
            <a:custGeom>
              <a:avLst/>
              <a:gdLst>
                <a:gd name="connsiteX0" fmla="*/ 229556 w 356338"/>
                <a:gd name="connsiteY0" fmla="*/ 391688 h 391687"/>
                <a:gd name="connsiteX1" fmla="*/ 274559 w 356338"/>
                <a:gd name="connsiteY1" fmla="*/ 333144 h 391687"/>
                <a:gd name="connsiteX2" fmla="*/ 317412 w 356338"/>
                <a:gd name="connsiteY2" fmla="*/ 12944 h 391687"/>
                <a:gd name="connsiteX3" fmla="*/ 37197 w 356338"/>
                <a:gd name="connsiteY3" fmla="*/ 173681 h 391687"/>
                <a:gd name="connsiteX4" fmla="*/ 0 w 356338"/>
                <a:gd name="connsiteY4" fmla="*/ 237482 h 391687"/>
                <a:gd name="connsiteX5" fmla="*/ 0 w 356338"/>
                <a:gd name="connsiteY5" fmla="*/ 237482 h 39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6338" h="391687">
                  <a:moveTo>
                    <a:pt x="229556" y="391688"/>
                  </a:moveTo>
                  <a:cubicBezTo>
                    <a:pt x="245168" y="373846"/>
                    <a:pt x="260301" y="354251"/>
                    <a:pt x="274559" y="333144"/>
                  </a:cubicBezTo>
                  <a:cubicBezTo>
                    <a:pt x="363769" y="200365"/>
                    <a:pt x="382965" y="56992"/>
                    <a:pt x="317412" y="12944"/>
                  </a:cubicBezTo>
                  <a:cubicBezTo>
                    <a:pt x="251858" y="-31103"/>
                    <a:pt x="126407" y="40902"/>
                    <a:pt x="37197" y="173681"/>
                  </a:cubicBezTo>
                  <a:cubicBezTo>
                    <a:pt x="23019" y="194789"/>
                    <a:pt x="10594" y="216215"/>
                    <a:pt x="0" y="237482"/>
                  </a:cubicBezTo>
                  <a:lnTo>
                    <a:pt x="0" y="237482"/>
                  </a:lnTo>
                </a:path>
              </a:pathLst>
            </a:custGeom>
            <a:noFill/>
            <a:ln w="19050" cap="rnd">
              <a:solidFill>
                <a:srgbClr val="F475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1876BA1D-96F5-4E4F-985E-E3997F8A5C34}"/>
                </a:ext>
              </a:extLst>
            </p:cNvPr>
            <p:cNvSpPr/>
            <p:nvPr/>
          </p:nvSpPr>
          <p:spPr>
            <a:xfrm>
              <a:off x="6859619" y="4753605"/>
              <a:ext cx="21267" cy="8920"/>
            </a:xfrm>
            <a:custGeom>
              <a:avLst/>
              <a:gdLst>
                <a:gd name="connsiteX0" fmla="*/ 0 w 21267"/>
                <a:gd name="connsiteY0" fmla="*/ 8921 h 8920"/>
                <a:gd name="connsiteX1" fmla="*/ 21267 w 21267"/>
                <a:gd name="connsiteY1" fmla="*/ 0 h 8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67" h="8920">
                  <a:moveTo>
                    <a:pt x="0" y="8921"/>
                  </a:moveTo>
                  <a:cubicBezTo>
                    <a:pt x="6930" y="6452"/>
                    <a:pt x="14098" y="3425"/>
                    <a:pt x="21267" y="0"/>
                  </a:cubicBezTo>
                </a:path>
              </a:pathLst>
            </a:custGeom>
            <a:noFill/>
            <a:ln w="19050" cap="rnd">
              <a:solidFill>
                <a:srgbClr val="F475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5FC60E5B-754D-4E58-BAD4-859CF94F9C1B}"/>
                </a:ext>
              </a:extLst>
            </p:cNvPr>
            <p:cNvSpPr/>
            <p:nvPr/>
          </p:nvSpPr>
          <p:spPr>
            <a:xfrm>
              <a:off x="6727684" y="4650934"/>
              <a:ext cx="430" cy="23099"/>
            </a:xfrm>
            <a:custGeom>
              <a:avLst/>
              <a:gdLst>
                <a:gd name="connsiteX0" fmla="*/ 430 w 430"/>
                <a:gd name="connsiteY0" fmla="*/ 0 h 23099"/>
                <a:gd name="connsiteX1" fmla="*/ 191 w 430"/>
                <a:gd name="connsiteY1" fmla="*/ 23099 h 23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0" h="23099">
                  <a:moveTo>
                    <a:pt x="430" y="0"/>
                  </a:moveTo>
                  <a:cubicBezTo>
                    <a:pt x="-48" y="7965"/>
                    <a:pt x="-127" y="15692"/>
                    <a:pt x="191" y="23099"/>
                  </a:cubicBezTo>
                </a:path>
              </a:pathLst>
            </a:custGeom>
            <a:noFill/>
            <a:ln w="19050" cap="rnd">
              <a:solidFill>
                <a:srgbClr val="F475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72B5DBE4-34AA-406E-9864-BB36B8E24B0A}"/>
                </a:ext>
              </a:extLst>
            </p:cNvPr>
            <p:cNvSpPr/>
            <p:nvPr/>
          </p:nvSpPr>
          <p:spPr>
            <a:xfrm>
              <a:off x="6921110" y="4316716"/>
              <a:ext cx="196102" cy="131743"/>
            </a:xfrm>
            <a:custGeom>
              <a:avLst/>
              <a:gdLst>
                <a:gd name="connsiteX0" fmla="*/ 196102 w 196102"/>
                <a:gd name="connsiteY0" fmla="*/ 131744 h 131743"/>
                <a:gd name="connsiteX1" fmla="*/ 105698 w 196102"/>
                <a:gd name="connsiteY1" fmla="*/ 54481 h 131743"/>
                <a:gd name="connsiteX2" fmla="*/ 0 w 196102"/>
                <a:gd name="connsiteY2" fmla="*/ 0 h 131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102" h="131743">
                  <a:moveTo>
                    <a:pt x="196102" y="131744"/>
                  </a:moveTo>
                  <a:cubicBezTo>
                    <a:pt x="179375" y="110477"/>
                    <a:pt x="146479" y="81802"/>
                    <a:pt x="105698" y="54481"/>
                  </a:cubicBezTo>
                  <a:cubicBezTo>
                    <a:pt x="64996" y="27081"/>
                    <a:pt x="25966" y="7487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475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68" name="Graphic 4">
              <a:extLst>
                <a:ext uri="{FF2B5EF4-FFF2-40B4-BE49-F238E27FC236}">
                  <a16:creationId xmlns:a16="http://schemas.microsoft.com/office/drawing/2014/main" id="{08C0686D-9021-4268-A162-56C47CBF056E}"/>
                </a:ext>
              </a:extLst>
            </p:cNvPr>
            <p:cNvGrpSpPr/>
            <p:nvPr/>
          </p:nvGrpSpPr>
          <p:grpSpPr>
            <a:xfrm>
              <a:off x="6603460" y="4523137"/>
              <a:ext cx="390722" cy="366752"/>
              <a:chOff x="6603460" y="4523137"/>
              <a:chExt cx="390722" cy="366752"/>
            </a:xfrm>
            <a:noFill/>
          </p:grpSpPr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D29C35E4-96FD-4AB7-A889-B009EB0A954C}"/>
                  </a:ext>
                </a:extLst>
              </p:cNvPr>
              <p:cNvSpPr/>
              <p:nvPr/>
            </p:nvSpPr>
            <p:spPr>
              <a:xfrm>
                <a:off x="6603460" y="4523137"/>
                <a:ext cx="202235" cy="183394"/>
              </a:xfrm>
              <a:custGeom>
                <a:avLst/>
                <a:gdLst>
                  <a:gd name="connsiteX0" fmla="*/ 0 w 202235"/>
                  <a:gd name="connsiteY0" fmla="*/ 183395 h 183394"/>
                  <a:gd name="connsiteX1" fmla="*/ 182323 w 202235"/>
                  <a:gd name="connsiteY1" fmla="*/ 119594 h 183394"/>
                  <a:gd name="connsiteX2" fmla="*/ 202235 w 202235"/>
                  <a:gd name="connsiteY2" fmla="*/ 1550 h 183394"/>
                  <a:gd name="connsiteX3" fmla="*/ 0 w 202235"/>
                  <a:gd name="connsiteY3" fmla="*/ 183395 h 183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235" h="183394">
                    <a:moveTo>
                      <a:pt x="0" y="183395"/>
                    </a:moveTo>
                    <a:cubicBezTo>
                      <a:pt x="63881" y="125727"/>
                      <a:pt x="182323" y="119594"/>
                      <a:pt x="182323" y="119594"/>
                    </a:cubicBezTo>
                    <a:lnTo>
                      <a:pt x="202235" y="1550"/>
                    </a:lnTo>
                    <a:cubicBezTo>
                      <a:pt x="10753" y="-19637"/>
                      <a:pt x="0" y="183395"/>
                      <a:pt x="0" y="183395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4755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E036632D-5BDB-490B-A87E-CA23B080FC51}"/>
                  </a:ext>
                </a:extLst>
              </p:cNvPr>
              <p:cNvSpPr/>
              <p:nvPr/>
            </p:nvSpPr>
            <p:spPr>
              <a:xfrm>
                <a:off x="6866628" y="4633969"/>
                <a:ext cx="127553" cy="255920"/>
              </a:xfrm>
              <a:custGeom>
                <a:avLst/>
                <a:gdLst>
                  <a:gd name="connsiteX0" fmla="*/ 101795 w 127553"/>
                  <a:gd name="connsiteY0" fmla="*/ 0 h 255920"/>
                  <a:gd name="connsiteX1" fmla="*/ 0 w 127553"/>
                  <a:gd name="connsiteY1" fmla="*/ 63004 h 255920"/>
                  <a:gd name="connsiteX2" fmla="*/ 9797 w 127553"/>
                  <a:gd name="connsiteY2" fmla="*/ 255920 h 255920"/>
                  <a:gd name="connsiteX3" fmla="*/ 101795 w 127553"/>
                  <a:gd name="connsiteY3" fmla="*/ 0 h 25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553" h="255920">
                    <a:moveTo>
                      <a:pt x="101795" y="0"/>
                    </a:moveTo>
                    <a:lnTo>
                      <a:pt x="0" y="63004"/>
                    </a:lnTo>
                    <a:cubicBezTo>
                      <a:pt x="0" y="63004"/>
                      <a:pt x="39029" y="174994"/>
                      <a:pt x="9797" y="255920"/>
                    </a:cubicBezTo>
                    <a:cubicBezTo>
                      <a:pt x="9797" y="256000"/>
                      <a:pt x="193792" y="169260"/>
                      <a:pt x="101795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4755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71" name="Graphic 4">
              <a:extLst>
                <a:ext uri="{FF2B5EF4-FFF2-40B4-BE49-F238E27FC236}">
                  <a16:creationId xmlns:a16="http://schemas.microsoft.com/office/drawing/2014/main" id="{7891B36E-F8CE-4A98-B115-DEC45CBF9C54}"/>
                </a:ext>
              </a:extLst>
            </p:cNvPr>
            <p:cNvGrpSpPr/>
            <p:nvPr/>
          </p:nvGrpSpPr>
          <p:grpSpPr>
            <a:xfrm>
              <a:off x="6646559" y="4673959"/>
              <a:ext cx="216218" cy="190956"/>
              <a:chOff x="6646559" y="4673959"/>
              <a:chExt cx="216218" cy="190956"/>
            </a:xfrm>
            <a:noFill/>
          </p:grpSpPr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F35EC4B8-56C9-48FD-9454-EA9E50B7B935}"/>
                  </a:ext>
                </a:extLst>
              </p:cNvPr>
              <p:cNvSpPr/>
              <p:nvPr/>
            </p:nvSpPr>
            <p:spPr>
              <a:xfrm>
                <a:off x="6646559" y="4673959"/>
                <a:ext cx="108397" cy="134207"/>
              </a:xfrm>
              <a:custGeom>
                <a:avLst/>
                <a:gdLst>
                  <a:gd name="connsiteX0" fmla="*/ 2621 w 108397"/>
                  <a:gd name="connsiteY0" fmla="*/ 52485 h 134207"/>
                  <a:gd name="connsiteX1" fmla="*/ 69448 w 108397"/>
                  <a:gd name="connsiteY1" fmla="*/ 134207 h 134207"/>
                  <a:gd name="connsiteX2" fmla="*/ 108398 w 108397"/>
                  <a:gd name="connsiteY2" fmla="*/ 60928 h 134207"/>
                  <a:gd name="connsiteX3" fmla="*/ 97565 w 108397"/>
                  <a:gd name="connsiteY3" fmla="*/ 3101 h 134207"/>
                  <a:gd name="connsiteX4" fmla="*/ 2621 w 108397"/>
                  <a:gd name="connsiteY4" fmla="*/ 52485 h 134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397" h="134207">
                    <a:moveTo>
                      <a:pt x="2621" y="52485"/>
                    </a:moveTo>
                    <a:cubicBezTo>
                      <a:pt x="-15859" y="96612"/>
                      <a:pt x="69448" y="134207"/>
                      <a:pt x="69448" y="134207"/>
                    </a:cubicBezTo>
                    <a:lnTo>
                      <a:pt x="108398" y="60928"/>
                    </a:lnTo>
                    <a:cubicBezTo>
                      <a:pt x="86573" y="46272"/>
                      <a:pt x="97565" y="3101"/>
                      <a:pt x="97565" y="3101"/>
                    </a:cubicBezTo>
                    <a:cubicBezTo>
                      <a:pt x="56545" y="-15060"/>
                      <a:pt x="2621" y="52485"/>
                      <a:pt x="2621" y="52485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4755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D260D373-B647-4C38-95F9-5D8318B25BB4}"/>
                  </a:ext>
                </a:extLst>
              </p:cNvPr>
              <p:cNvSpPr/>
              <p:nvPr/>
            </p:nvSpPr>
            <p:spPr>
              <a:xfrm>
                <a:off x="6739823" y="4748587"/>
                <a:ext cx="122954" cy="116329"/>
              </a:xfrm>
              <a:custGeom>
                <a:avLst/>
                <a:gdLst>
                  <a:gd name="connsiteX0" fmla="*/ 110795 w 122954"/>
                  <a:gd name="connsiteY0" fmla="*/ 0 h 116329"/>
                  <a:gd name="connsiteX1" fmla="*/ 53128 w 122954"/>
                  <a:gd name="connsiteY1" fmla="*/ 11868 h 116329"/>
                  <a:gd name="connsiteX2" fmla="*/ 0 w 122954"/>
                  <a:gd name="connsiteY2" fmla="*/ 75589 h 116329"/>
                  <a:gd name="connsiteX3" fmla="*/ 100919 w 122954"/>
                  <a:gd name="connsiteY3" fmla="*/ 106574 h 116329"/>
                  <a:gd name="connsiteX4" fmla="*/ 110795 w 122954"/>
                  <a:gd name="connsiteY4" fmla="*/ 0 h 11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54" h="116329">
                    <a:moveTo>
                      <a:pt x="110795" y="0"/>
                    </a:moveTo>
                    <a:cubicBezTo>
                      <a:pt x="110795" y="0"/>
                      <a:pt x="74952" y="26524"/>
                      <a:pt x="53128" y="11868"/>
                    </a:cubicBezTo>
                    <a:lnTo>
                      <a:pt x="0" y="75589"/>
                    </a:lnTo>
                    <a:cubicBezTo>
                      <a:pt x="0" y="75589"/>
                      <a:pt x="67067" y="140346"/>
                      <a:pt x="100919" y="106574"/>
                    </a:cubicBezTo>
                    <a:cubicBezTo>
                      <a:pt x="100919" y="106574"/>
                      <a:pt x="143054" y="31144"/>
                      <a:pt x="110795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4755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44899B5F-17F6-4381-8D91-FFC116C558B7}"/>
                </a:ext>
              </a:extLst>
            </p:cNvPr>
            <p:cNvSpPr/>
            <p:nvPr/>
          </p:nvSpPr>
          <p:spPr>
            <a:xfrm>
              <a:off x="6603460" y="4502225"/>
              <a:ext cx="202235" cy="204386"/>
            </a:xfrm>
            <a:custGeom>
              <a:avLst/>
              <a:gdLst>
                <a:gd name="connsiteX0" fmla="*/ 202235 w 202235"/>
                <a:gd name="connsiteY0" fmla="*/ 22462 h 204386"/>
                <a:gd name="connsiteX1" fmla="*/ 168782 w 202235"/>
                <a:gd name="connsiteY1" fmla="*/ 0 h 204386"/>
                <a:gd name="connsiteX2" fmla="*/ 0 w 202235"/>
                <a:gd name="connsiteY2" fmla="*/ 204386 h 20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235" h="204386">
                  <a:moveTo>
                    <a:pt x="202235" y="22462"/>
                  </a:moveTo>
                  <a:lnTo>
                    <a:pt x="168782" y="0"/>
                  </a:lnTo>
                  <a:cubicBezTo>
                    <a:pt x="2390" y="23099"/>
                    <a:pt x="0" y="204386"/>
                    <a:pt x="0" y="204386"/>
                  </a:cubicBezTo>
                </a:path>
              </a:pathLst>
            </a:custGeom>
            <a:noFill/>
            <a:ln w="19050" cap="rnd">
              <a:solidFill>
                <a:srgbClr val="F475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C749614D-CBE9-4AE0-8AFE-B5E68E627AFB}"/>
                </a:ext>
              </a:extLst>
            </p:cNvPr>
            <p:cNvSpPr/>
            <p:nvPr/>
          </p:nvSpPr>
          <p:spPr>
            <a:xfrm>
              <a:off x="6876904" y="4634367"/>
              <a:ext cx="132022" cy="255920"/>
            </a:xfrm>
            <a:custGeom>
              <a:avLst/>
              <a:gdLst>
                <a:gd name="connsiteX0" fmla="*/ 0 w 132022"/>
                <a:gd name="connsiteY0" fmla="*/ 255921 h 255920"/>
                <a:gd name="connsiteX1" fmla="*/ 125371 w 132022"/>
                <a:gd name="connsiteY1" fmla="*/ 22462 h 255920"/>
                <a:gd name="connsiteX2" fmla="*/ 91918 w 132022"/>
                <a:gd name="connsiteY2" fmla="*/ 0 h 25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022" h="255920">
                  <a:moveTo>
                    <a:pt x="0" y="255921"/>
                  </a:moveTo>
                  <a:cubicBezTo>
                    <a:pt x="0" y="255921"/>
                    <a:pt x="166950" y="185190"/>
                    <a:pt x="125371" y="22462"/>
                  </a:cubicBezTo>
                  <a:lnTo>
                    <a:pt x="91918" y="0"/>
                  </a:lnTo>
                </a:path>
              </a:pathLst>
            </a:custGeom>
            <a:noFill/>
            <a:ln w="19050" cap="rnd">
              <a:solidFill>
                <a:srgbClr val="F475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1B6DB131-D053-4020-A98D-0E8AA8A1E9B4}"/>
                </a:ext>
              </a:extLst>
            </p:cNvPr>
            <p:cNvSpPr/>
            <p:nvPr/>
          </p:nvSpPr>
          <p:spPr>
            <a:xfrm>
              <a:off x="6891894" y="4402883"/>
              <a:ext cx="134181" cy="138705"/>
            </a:xfrm>
            <a:custGeom>
              <a:avLst/>
              <a:gdLst>
                <a:gd name="connsiteX0" fmla="*/ 121214 w 134181"/>
                <a:gd name="connsiteY0" fmla="*/ 105714 h 138705"/>
                <a:gd name="connsiteX1" fmla="*/ 106797 w 134181"/>
                <a:gd name="connsiteY1" fmla="*/ 10291 h 138705"/>
                <a:gd name="connsiteX2" fmla="*/ 12967 w 134181"/>
                <a:gd name="connsiteY2" fmla="*/ 32992 h 138705"/>
                <a:gd name="connsiteX3" fmla="*/ 27384 w 134181"/>
                <a:gd name="connsiteY3" fmla="*/ 128415 h 138705"/>
                <a:gd name="connsiteX4" fmla="*/ 121214 w 134181"/>
                <a:gd name="connsiteY4" fmla="*/ 105714 h 13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81" h="138705">
                  <a:moveTo>
                    <a:pt x="121214" y="105714"/>
                  </a:moveTo>
                  <a:cubicBezTo>
                    <a:pt x="143118" y="73136"/>
                    <a:pt x="136587" y="30364"/>
                    <a:pt x="106797" y="10291"/>
                  </a:cubicBezTo>
                  <a:cubicBezTo>
                    <a:pt x="76927" y="-9781"/>
                    <a:pt x="34871" y="415"/>
                    <a:pt x="12967" y="32992"/>
                  </a:cubicBezTo>
                  <a:cubicBezTo>
                    <a:pt x="-8937" y="65569"/>
                    <a:pt x="-2405" y="108342"/>
                    <a:pt x="27384" y="128415"/>
                  </a:cubicBezTo>
                  <a:cubicBezTo>
                    <a:pt x="57254" y="148487"/>
                    <a:pt x="99310" y="138291"/>
                    <a:pt x="121214" y="105714"/>
                  </a:cubicBezTo>
                  <a:close/>
                </a:path>
              </a:pathLst>
            </a:custGeom>
            <a:noFill/>
            <a:ln w="19050" cap="rnd">
              <a:solidFill>
                <a:srgbClr val="F475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77" name="Graphic 4">
              <a:extLst>
                <a:ext uri="{FF2B5EF4-FFF2-40B4-BE49-F238E27FC236}">
                  <a16:creationId xmlns:a16="http://schemas.microsoft.com/office/drawing/2014/main" id="{E29A39C9-1895-4FB0-83D5-5453280BFE2B}"/>
                </a:ext>
              </a:extLst>
            </p:cNvPr>
            <p:cNvGrpSpPr/>
            <p:nvPr/>
          </p:nvGrpSpPr>
          <p:grpSpPr>
            <a:xfrm>
              <a:off x="6581157" y="4785755"/>
              <a:ext cx="217961" cy="177890"/>
              <a:chOff x="6581157" y="4785755"/>
              <a:chExt cx="217961" cy="177890"/>
            </a:xfrm>
            <a:noFill/>
          </p:grpSpPr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FCA35D84-4866-4F34-B44B-D51BB8DBFEE4}"/>
                  </a:ext>
                </a:extLst>
              </p:cNvPr>
              <p:cNvSpPr/>
              <p:nvPr/>
            </p:nvSpPr>
            <p:spPr>
              <a:xfrm>
                <a:off x="6581157" y="4785755"/>
                <a:ext cx="72825" cy="65146"/>
              </a:xfrm>
              <a:custGeom>
                <a:avLst/>
                <a:gdLst>
                  <a:gd name="connsiteX0" fmla="*/ 66828 w 72825"/>
                  <a:gd name="connsiteY0" fmla="*/ 14127 h 65146"/>
                  <a:gd name="connsiteX1" fmla="*/ 20630 w 72825"/>
                  <a:gd name="connsiteY1" fmla="*/ 6003 h 65146"/>
                  <a:gd name="connsiteX2" fmla="*/ 0 w 72825"/>
                  <a:gd name="connsiteY2" fmla="*/ 60882 h 65146"/>
                  <a:gd name="connsiteX3" fmla="*/ 58623 w 72825"/>
                  <a:gd name="connsiteY3" fmla="*/ 60325 h 65146"/>
                  <a:gd name="connsiteX4" fmla="*/ 66828 w 72825"/>
                  <a:gd name="connsiteY4" fmla="*/ 14127 h 65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825" h="65146">
                    <a:moveTo>
                      <a:pt x="66828" y="14127"/>
                    </a:moveTo>
                    <a:cubicBezTo>
                      <a:pt x="56314" y="-848"/>
                      <a:pt x="35684" y="-4511"/>
                      <a:pt x="20630" y="6003"/>
                    </a:cubicBezTo>
                    <a:cubicBezTo>
                      <a:pt x="5655" y="16516"/>
                      <a:pt x="0" y="60882"/>
                      <a:pt x="0" y="60882"/>
                    </a:cubicBezTo>
                    <a:cubicBezTo>
                      <a:pt x="0" y="60882"/>
                      <a:pt x="43649" y="70839"/>
                      <a:pt x="58623" y="60325"/>
                    </a:cubicBezTo>
                    <a:cubicBezTo>
                      <a:pt x="73678" y="49811"/>
                      <a:pt x="77342" y="29102"/>
                      <a:pt x="66828" y="14127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4755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EE7E5B2F-A2D2-47EC-BFF2-A7D50B1250CC}"/>
                  </a:ext>
                </a:extLst>
              </p:cNvPr>
              <p:cNvSpPr/>
              <p:nvPr/>
            </p:nvSpPr>
            <p:spPr>
              <a:xfrm>
                <a:off x="6733175" y="4883290"/>
                <a:ext cx="65943" cy="80355"/>
              </a:xfrm>
              <a:custGeom>
                <a:avLst/>
                <a:gdLst>
                  <a:gd name="connsiteX0" fmla="*/ 435 w 65943"/>
                  <a:gd name="connsiteY0" fmla="*/ 25795 h 80355"/>
                  <a:gd name="connsiteX1" fmla="*/ 22100 w 65943"/>
                  <a:gd name="connsiteY1" fmla="*/ 80356 h 80355"/>
                  <a:gd name="connsiteX2" fmla="*/ 65112 w 65943"/>
                  <a:gd name="connsiteY2" fmla="*/ 40530 h 80355"/>
                  <a:gd name="connsiteX3" fmla="*/ 40102 w 65943"/>
                  <a:gd name="connsiteY3" fmla="*/ 864 h 80355"/>
                  <a:gd name="connsiteX4" fmla="*/ 435 w 65943"/>
                  <a:gd name="connsiteY4" fmla="*/ 25795 h 8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943" h="80355">
                    <a:moveTo>
                      <a:pt x="435" y="25795"/>
                    </a:moveTo>
                    <a:cubicBezTo>
                      <a:pt x="-3627" y="43637"/>
                      <a:pt x="22100" y="80356"/>
                      <a:pt x="22100" y="80356"/>
                    </a:cubicBezTo>
                    <a:cubicBezTo>
                      <a:pt x="22100" y="80356"/>
                      <a:pt x="61130" y="58372"/>
                      <a:pt x="65112" y="40530"/>
                    </a:cubicBezTo>
                    <a:cubicBezTo>
                      <a:pt x="69174" y="22688"/>
                      <a:pt x="57943" y="4926"/>
                      <a:pt x="40102" y="864"/>
                    </a:cubicBezTo>
                    <a:cubicBezTo>
                      <a:pt x="22180" y="-3278"/>
                      <a:pt x="4418" y="7873"/>
                      <a:pt x="435" y="25795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4755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05BD09E2-6650-4A3A-BD61-B0270F0B715B}"/>
                </a:ext>
              </a:extLst>
            </p:cNvPr>
            <p:cNvSpPr/>
            <p:nvPr/>
          </p:nvSpPr>
          <p:spPr>
            <a:xfrm>
              <a:off x="6702711" y="4843138"/>
              <a:ext cx="29142" cy="29142"/>
            </a:xfrm>
            <a:custGeom>
              <a:avLst/>
              <a:gdLst>
                <a:gd name="connsiteX0" fmla="*/ 22696 w 29142"/>
                <a:gd name="connsiteY0" fmla="*/ 2464 h 29142"/>
                <a:gd name="connsiteX1" fmla="*/ 2464 w 29142"/>
                <a:gd name="connsiteY1" fmla="*/ 6447 h 29142"/>
                <a:gd name="connsiteX2" fmla="*/ 6447 w 29142"/>
                <a:gd name="connsiteY2" fmla="*/ 26679 h 29142"/>
                <a:gd name="connsiteX3" fmla="*/ 26678 w 29142"/>
                <a:gd name="connsiteY3" fmla="*/ 22696 h 29142"/>
                <a:gd name="connsiteX4" fmla="*/ 22696 w 29142"/>
                <a:gd name="connsiteY4" fmla="*/ 2464 h 29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42" h="29142">
                  <a:moveTo>
                    <a:pt x="22696" y="2464"/>
                  </a:moveTo>
                  <a:cubicBezTo>
                    <a:pt x="16005" y="-1996"/>
                    <a:pt x="6925" y="-244"/>
                    <a:pt x="2464" y="6447"/>
                  </a:cubicBezTo>
                  <a:cubicBezTo>
                    <a:pt x="-1996" y="13138"/>
                    <a:pt x="-244" y="22218"/>
                    <a:pt x="6447" y="26679"/>
                  </a:cubicBezTo>
                  <a:cubicBezTo>
                    <a:pt x="13138" y="31139"/>
                    <a:pt x="22218" y="29386"/>
                    <a:pt x="26678" y="22696"/>
                  </a:cubicBezTo>
                  <a:cubicBezTo>
                    <a:pt x="31139" y="16005"/>
                    <a:pt x="29386" y="7004"/>
                    <a:pt x="22696" y="2464"/>
                  </a:cubicBezTo>
                  <a:close/>
                </a:path>
              </a:pathLst>
            </a:custGeom>
            <a:noFill/>
            <a:ln w="19050" cap="rnd">
              <a:solidFill>
                <a:srgbClr val="F475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FC5FFE5-EFA5-47E9-9DB5-DD9B1BE38935}"/>
                </a:ext>
              </a:extLst>
            </p:cNvPr>
            <p:cNvSpPr/>
            <p:nvPr/>
          </p:nvSpPr>
          <p:spPr>
            <a:xfrm>
              <a:off x="6775432" y="4978865"/>
              <a:ext cx="29142" cy="29142"/>
            </a:xfrm>
            <a:custGeom>
              <a:avLst/>
              <a:gdLst>
                <a:gd name="connsiteX0" fmla="*/ 22696 w 29142"/>
                <a:gd name="connsiteY0" fmla="*/ 2464 h 29142"/>
                <a:gd name="connsiteX1" fmla="*/ 2464 w 29142"/>
                <a:gd name="connsiteY1" fmla="*/ 6447 h 29142"/>
                <a:gd name="connsiteX2" fmla="*/ 6447 w 29142"/>
                <a:gd name="connsiteY2" fmla="*/ 26678 h 29142"/>
                <a:gd name="connsiteX3" fmla="*/ 26678 w 29142"/>
                <a:gd name="connsiteY3" fmla="*/ 22696 h 29142"/>
                <a:gd name="connsiteX4" fmla="*/ 22696 w 29142"/>
                <a:gd name="connsiteY4" fmla="*/ 2464 h 29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42" h="29142">
                  <a:moveTo>
                    <a:pt x="22696" y="2464"/>
                  </a:moveTo>
                  <a:cubicBezTo>
                    <a:pt x="16005" y="-1996"/>
                    <a:pt x="6925" y="-244"/>
                    <a:pt x="2464" y="6447"/>
                  </a:cubicBezTo>
                  <a:cubicBezTo>
                    <a:pt x="-1996" y="13137"/>
                    <a:pt x="-244" y="22218"/>
                    <a:pt x="6447" y="26678"/>
                  </a:cubicBezTo>
                  <a:cubicBezTo>
                    <a:pt x="13138" y="31139"/>
                    <a:pt x="22218" y="29387"/>
                    <a:pt x="26678" y="22696"/>
                  </a:cubicBezTo>
                  <a:cubicBezTo>
                    <a:pt x="31139" y="16005"/>
                    <a:pt x="29387" y="6925"/>
                    <a:pt x="22696" y="2464"/>
                  </a:cubicBezTo>
                  <a:close/>
                </a:path>
              </a:pathLst>
            </a:custGeom>
            <a:noFill/>
            <a:ln w="19050" cap="rnd">
              <a:solidFill>
                <a:srgbClr val="F475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8D4D2FD0-54EC-4081-9597-963A6746971D}"/>
                </a:ext>
              </a:extLst>
            </p:cNvPr>
            <p:cNvSpPr/>
            <p:nvPr/>
          </p:nvSpPr>
          <p:spPr>
            <a:xfrm>
              <a:off x="6604575" y="4890685"/>
              <a:ext cx="39825" cy="39825"/>
            </a:xfrm>
            <a:custGeom>
              <a:avLst/>
              <a:gdLst>
                <a:gd name="connsiteX0" fmla="*/ 39826 w 39825"/>
                <a:gd name="connsiteY0" fmla="*/ 19913 h 39825"/>
                <a:gd name="connsiteX1" fmla="*/ 19913 w 39825"/>
                <a:gd name="connsiteY1" fmla="*/ 39826 h 39825"/>
                <a:gd name="connsiteX2" fmla="*/ 0 w 39825"/>
                <a:gd name="connsiteY2" fmla="*/ 19913 h 39825"/>
                <a:gd name="connsiteX3" fmla="*/ 19913 w 39825"/>
                <a:gd name="connsiteY3" fmla="*/ 0 h 39825"/>
                <a:gd name="connsiteX4" fmla="*/ 39826 w 39825"/>
                <a:gd name="connsiteY4" fmla="*/ 19913 h 39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25" h="39825">
                  <a:moveTo>
                    <a:pt x="39826" y="19913"/>
                  </a:moveTo>
                  <a:cubicBezTo>
                    <a:pt x="39826" y="30911"/>
                    <a:pt x="30910" y="39826"/>
                    <a:pt x="19913" y="39826"/>
                  </a:cubicBezTo>
                  <a:cubicBezTo>
                    <a:pt x="8915" y="39826"/>
                    <a:pt x="0" y="30911"/>
                    <a:pt x="0" y="19913"/>
                  </a:cubicBezTo>
                  <a:cubicBezTo>
                    <a:pt x="0" y="8915"/>
                    <a:pt x="8915" y="0"/>
                    <a:pt x="19913" y="0"/>
                  </a:cubicBezTo>
                  <a:cubicBezTo>
                    <a:pt x="30910" y="0"/>
                    <a:pt x="39826" y="8915"/>
                    <a:pt x="39826" y="19913"/>
                  </a:cubicBezTo>
                  <a:close/>
                </a:path>
              </a:pathLst>
            </a:custGeom>
            <a:noFill/>
            <a:ln w="19050" cap="rnd">
              <a:solidFill>
                <a:srgbClr val="F475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3" name="Graphic 4">
            <a:extLst>
              <a:ext uri="{FF2B5EF4-FFF2-40B4-BE49-F238E27FC236}">
                <a16:creationId xmlns:a16="http://schemas.microsoft.com/office/drawing/2014/main" id="{6776C57C-65B2-488E-815C-DA0D9E43F36D}"/>
              </a:ext>
            </a:extLst>
          </p:cNvPr>
          <p:cNvGrpSpPr/>
          <p:nvPr/>
        </p:nvGrpSpPr>
        <p:grpSpPr>
          <a:xfrm>
            <a:off x="7645081" y="2964156"/>
            <a:ext cx="215960" cy="492600"/>
            <a:chOff x="5410120" y="3762740"/>
            <a:chExt cx="352586" cy="804241"/>
          </a:xfrm>
          <a:noFill/>
        </p:grpSpPr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67A536E0-1468-4814-AB8E-EC6A55268A57}"/>
                </a:ext>
              </a:extLst>
            </p:cNvPr>
            <p:cNvSpPr/>
            <p:nvPr/>
          </p:nvSpPr>
          <p:spPr>
            <a:xfrm>
              <a:off x="5440760" y="3874491"/>
              <a:ext cx="321945" cy="692490"/>
            </a:xfrm>
            <a:custGeom>
              <a:avLst/>
              <a:gdLst>
                <a:gd name="connsiteX0" fmla="*/ 166656 w 321945"/>
                <a:gd name="connsiteY0" fmla="*/ 692491 h 692490"/>
                <a:gd name="connsiteX1" fmla="*/ 319508 w 321945"/>
                <a:gd name="connsiteY1" fmla="*/ 492566 h 692490"/>
                <a:gd name="connsiteX2" fmla="*/ 131052 w 321945"/>
                <a:gd name="connsiteY2" fmla="*/ 560668 h 692490"/>
                <a:gd name="connsiteX3" fmla="*/ 259849 w 321945"/>
                <a:gd name="connsiteY3" fmla="*/ 375557 h 692490"/>
                <a:gd name="connsiteX4" fmla="*/ 62154 w 321945"/>
                <a:gd name="connsiteY4" fmla="*/ 365441 h 692490"/>
                <a:gd name="connsiteX5" fmla="*/ 156780 w 321945"/>
                <a:gd name="connsiteY5" fmla="*/ 253451 h 692490"/>
                <a:gd name="connsiteX6" fmla="*/ 981 w 321945"/>
                <a:gd name="connsiteY6" fmla="*/ 242221 h 692490"/>
                <a:gd name="connsiteX7" fmla="*/ 57295 w 321945"/>
                <a:gd name="connsiteY7" fmla="*/ 131744 h 692490"/>
                <a:gd name="connsiteX8" fmla="*/ 9663 w 321945"/>
                <a:gd name="connsiteY8" fmla="*/ 0 h 69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1945" h="692490">
                  <a:moveTo>
                    <a:pt x="166656" y="692491"/>
                  </a:moveTo>
                  <a:cubicBezTo>
                    <a:pt x="166656" y="692491"/>
                    <a:pt x="344678" y="609892"/>
                    <a:pt x="319508" y="492566"/>
                  </a:cubicBezTo>
                  <a:cubicBezTo>
                    <a:pt x="294418" y="375159"/>
                    <a:pt x="97837" y="531117"/>
                    <a:pt x="131052" y="560668"/>
                  </a:cubicBezTo>
                  <a:cubicBezTo>
                    <a:pt x="164267" y="590218"/>
                    <a:pt x="281912" y="474962"/>
                    <a:pt x="259849" y="375557"/>
                  </a:cubicBezTo>
                  <a:cubicBezTo>
                    <a:pt x="237785" y="276152"/>
                    <a:pt x="108192" y="291445"/>
                    <a:pt x="62154" y="365441"/>
                  </a:cubicBezTo>
                  <a:cubicBezTo>
                    <a:pt x="16194" y="439438"/>
                    <a:pt x="192543" y="405108"/>
                    <a:pt x="156780" y="253451"/>
                  </a:cubicBezTo>
                  <a:cubicBezTo>
                    <a:pt x="121016" y="101795"/>
                    <a:pt x="-12719" y="202156"/>
                    <a:pt x="981" y="242221"/>
                  </a:cubicBezTo>
                  <a:cubicBezTo>
                    <a:pt x="14761" y="282285"/>
                    <a:pt x="90430" y="218564"/>
                    <a:pt x="57295" y="131744"/>
                  </a:cubicBezTo>
                  <a:lnTo>
                    <a:pt x="9663" y="0"/>
                  </a:lnTo>
                </a:path>
              </a:pathLst>
            </a:custGeom>
            <a:noFill/>
            <a:ln w="19050" cap="rnd">
              <a:solidFill>
                <a:srgbClr val="F36C5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37A274EA-D753-4C19-9D9B-D5FF1A866227}"/>
                </a:ext>
              </a:extLst>
            </p:cNvPr>
            <p:cNvSpPr/>
            <p:nvPr/>
          </p:nvSpPr>
          <p:spPr>
            <a:xfrm>
              <a:off x="5410120" y="3762740"/>
              <a:ext cx="102352" cy="166551"/>
            </a:xfrm>
            <a:custGeom>
              <a:avLst/>
              <a:gdLst>
                <a:gd name="connsiteX0" fmla="*/ 40463 w 102352"/>
                <a:gd name="connsiteY0" fmla="*/ 111831 h 166551"/>
                <a:gd name="connsiteX1" fmla="*/ 102352 w 102352"/>
                <a:gd name="connsiteY1" fmla="*/ 134452 h 166551"/>
                <a:gd name="connsiteX2" fmla="*/ 0 w 102352"/>
                <a:gd name="connsiteY2" fmla="*/ 0 h 166551"/>
                <a:gd name="connsiteX3" fmla="*/ 13541 w 102352"/>
                <a:gd name="connsiteY3" fmla="*/ 166551 h 16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52" h="166551">
                  <a:moveTo>
                    <a:pt x="40463" y="111831"/>
                  </a:moveTo>
                  <a:lnTo>
                    <a:pt x="102352" y="134452"/>
                  </a:lnTo>
                  <a:lnTo>
                    <a:pt x="0" y="0"/>
                  </a:lnTo>
                  <a:lnTo>
                    <a:pt x="13541" y="166551"/>
                  </a:lnTo>
                  <a:close/>
                </a:path>
              </a:pathLst>
            </a:custGeom>
            <a:noFill/>
            <a:ln w="19050" cap="rnd">
              <a:solidFill>
                <a:srgbClr val="F36C5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6" name="Graphic 4">
            <a:extLst>
              <a:ext uri="{FF2B5EF4-FFF2-40B4-BE49-F238E27FC236}">
                <a16:creationId xmlns:a16="http://schemas.microsoft.com/office/drawing/2014/main" id="{A42F79D3-8672-464D-8FD9-7C59A1B94282}"/>
              </a:ext>
            </a:extLst>
          </p:cNvPr>
          <p:cNvGrpSpPr/>
          <p:nvPr/>
        </p:nvGrpSpPr>
        <p:grpSpPr>
          <a:xfrm>
            <a:off x="8572342" y="3670682"/>
            <a:ext cx="408675" cy="261988"/>
            <a:chOff x="6924009" y="4916248"/>
            <a:chExt cx="667221" cy="427733"/>
          </a:xfrm>
          <a:noFill/>
        </p:grpSpPr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FA518388-15CB-4FC8-B5F9-65585585BCED}"/>
                </a:ext>
              </a:extLst>
            </p:cNvPr>
            <p:cNvSpPr/>
            <p:nvPr/>
          </p:nvSpPr>
          <p:spPr>
            <a:xfrm>
              <a:off x="6924009" y="4916248"/>
              <a:ext cx="667221" cy="357720"/>
            </a:xfrm>
            <a:custGeom>
              <a:avLst/>
              <a:gdLst>
                <a:gd name="connsiteX0" fmla="*/ 645386 w 667221"/>
                <a:gd name="connsiteY0" fmla="*/ 236490 h 357720"/>
                <a:gd name="connsiteX1" fmla="*/ 646103 w 667221"/>
                <a:gd name="connsiteY1" fmla="*/ 134298 h 357720"/>
                <a:gd name="connsiteX2" fmla="*/ 544467 w 667221"/>
                <a:gd name="connsiteY2" fmla="*/ 144732 h 357720"/>
                <a:gd name="connsiteX3" fmla="*/ 482100 w 667221"/>
                <a:gd name="connsiteY3" fmla="*/ 33857 h 357720"/>
                <a:gd name="connsiteX4" fmla="*/ 363897 w 667221"/>
                <a:gd name="connsiteY4" fmla="*/ 80931 h 357720"/>
                <a:gd name="connsiteX5" fmla="*/ 215028 w 667221"/>
                <a:gd name="connsiteY5" fmla="*/ 3510 h 357720"/>
                <a:gd name="connsiteX6" fmla="*/ 121358 w 667221"/>
                <a:gd name="connsiteY6" fmla="*/ 142741 h 357720"/>
                <a:gd name="connsiteX7" fmla="*/ 2438 w 667221"/>
                <a:gd name="connsiteY7" fmla="*/ 231234 h 357720"/>
                <a:gd name="connsiteX8" fmla="*/ 72372 w 667221"/>
                <a:gd name="connsiteY8" fmla="*/ 357720 h 357720"/>
                <a:gd name="connsiteX9" fmla="*/ 645386 w 667221"/>
                <a:gd name="connsiteY9" fmla="*/ 236490 h 3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7221" h="357720">
                  <a:moveTo>
                    <a:pt x="645386" y="236490"/>
                  </a:moveTo>
                  <a:cubicBezTo>
                    <a:pt x="674219" y="211082"/>
                    <a:pt x="674538" y="160185"/>
                    <a:pt x="646103" y="134298"/>
                  </a:cubicBezTo>
                  <a:cubicBezTo>
                    <a:pt x="617667" y="108411"/>
                    <a:pt x="567009" y="113668"/>
                    <a:pt x="544467" y="144732"/>
                  </a:cubicBezTo>
                  <a:cubicBezTo>
                    <a:pt x="553946" y="99410"/>
                    <a:pt x="525749" y="49309"/>
                    <a:pt x="482100" y="33857"/>
                  </a:cubicBezTo>
                  <a:cubicBezTo>
                    <a:pt x="438451" y="18405"/>
                    <a:pt x="385005" y="39672"/>
                    <a:pt x="363897" y="80931"/>
                  </a:cubicBezTo>
                  <a:cubicBezTo>
                    <a:pt x="342232" y="23662"/>
                    <a:pt x="274369" y="-11624"/>
                    <a:pt x="215028" y="3510"/>
                  </a:cubicBezTo>
                  <a:cubicBezTo>
                    <a:pt x="155688" y="18644"/>
                    <a:pt x="112995" y="82046"/>
                    <a:pt x="121358" y="142741"/>
                  </a:cubicBezTo>
                  <a:cubicBezTo>
                    <a:pt x="67673" y="138838"/>
                    <a:pt x="14067" y="178664"/>
                    <a:pt x="2438" y="231234"/>
                  </a:cubicBezTo>
                  <a:cubicBezTo>
                    <a:pt x="-9270" y="283803"/>
                    <a:pt x="22351" y="342586"/>
                    <a:pt x="72372" y="357720"/>
                  </a:cubicBezTo>
                  <a:cubicBezTo>
                    <a:pt x="263456" y="315505"/>
                    <a:pt x="454620" y="273290"/>
                    <a:pt x="645386" y="236490"/>
                  </a:cubicBezTo>
                  <a:close/>
                </a:path>
              </a:pathLst>
            </a:custGeom>
            <a:noFill/>
            <a:ln w="19050" cap="rnd">
              <a:solidFill>
                <a:srgbClr val="F7874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87D6D4FD-879D-45AE-A1A8-580252475BB2}"/>
                </a:ext>
              </a:extLst>
            </p:cNvPr>
            <p:cNvSpPr/>
            <p:nvPr/>
          </p:nvSpPr>
          <p:spPr>
            <a:xfrm>
              <a:off x="7036605" y="5130994"/>
              <a:ext cx="43808" cy="43808"/>
            </a:xfrm>
            <a:custGeom>
              <a:avLst/>
              <a:gdLst>
                <a:gd name="connsiteX0" fmla="*/ 43808 w 43808"/>
                <a:gd name="connsiteY0" fmla="*/ 21904 h 43808"/>
                <a:gd name="connsiteX1" fmla="*/ 21904 w 43808"/>
                <a:gd name="connsiteY1" fmla="*/ 43808 h 43808"/>
                <a:gd name="connsiteX2" fmla="*/ 0 w 43808"/>
                <a:gd name="connsiteY2" fmla="*/ 21904 h 43808"/>
                <a:gd name="connsiteX3" fmla="*/ 21904 w 43808"/>
                <a:gd name="connsiteY3" fmla="*/ 0 h 43808"/>
                <a:gd name="connsiteX4" fmla="*/ 43808 w 43808"/>
                <a:gd name="connsiteY4" fmla="*/ 21904 h 4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08" h="43808">
                  <a:moveTo>
                    <a:pt x="43808" y="21904"/>
                  </a:moveTo>
                  <a:cubicBezTo>
                    <a:pt x="43808" y="34002"/>
                    <a:pt x="34001" y="43808"/>
                    <a:pt x="21904" y="43808"/>
                  </a:cubicBezTo>
                  <a:cubicBezTo>
                    <a:pt x="9807" y="43808"/>
                    <a:pt x="0" y="34002"/>
                    <a:pt x="0" y="21904"/>
                  </a:cubicBezTo>
                  <a:cubicBezTo>
                    <a:pt x="0" y="9807"/>
                    <a:pt x="9807" y="0"/>
                    <a:pt x="21904" y="0"/>
                  </a:cubicBezTo>
                  <a:cubicBezTo>
                    <a:pt x="34001" y="0"/>
                    <a:pt x="43808" y="9807"/>
                    <a:pt x="43808" y="21904"/>
                  </a:cubicBezTo>
                  <a:close/>
                </a:path>
              </a:pathLst>
            </a:custGeom>
            <a:noFill/>
            <a:ln w="19050" cap="rnd">
              <a:solidFill>
                <a:srgbClr val="F7874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F8B46CB5-C717-4375-8C7F-9DCEC9AA5D95}"/>
                </a:ext>
              </a:extLst>
            </p:cNvPr>
            <p:cNvSpPr/>
            <p:nvPr/>
          </p:nvSpPr>
          <p:spPr>
            <a:xfrm>
              <a:off x="7157914" y="5056520"/>
              <a:ext cx="43808" cy="43808"/>
            </a:xfrm>
            <a:custGeom>
              <a:avLst/>
              <a:gdLst>
                <a:gd name="connsiteX0" fmla="*/ 43808 w 43808"/>
                <a:gd name="connsiteY0" fmla="*/ 21904 h 43808"/>
                <a:gd name="connsiteX1" fmla="*/ 21904 w 43808"/>
                <a:gd name="connsiteY1" fmla="*/ 43809 h 43808"/>
                <a:gd name="connsiteX2" fmla="*/ 0 w 43808"/>
                <a:gd name="connsiteY2" fmla="*/ 21904 h 43808"/>
                <a:gd name="connsiteX3" fmla="*/ 21904 w 43808"/>
                <a:gd name="connsiteY3" fmla="*/ 0 h 43808"/>
                <a:gd name="connsiteX4" fmla="*/ 43808 w 43808"/>
                <a:gd name="connsiteY4" fmla="*/ 21904 h 4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08" h="43808">
                  <a:moveTo>
                    <a:pt x="43808" y="21904"/>
                  </a:moveTo>
                  <a:cubicBezTo>
                    <a:pt x="43808" y="34002"/>
                    <a:pt x="34001" y="43809"/>
                    <a:pt x="21904" y="43809"/>
                  </a:cubicBezTo>
                  <a:cubicBezTo>
                    <a:pt x="9807" y="43809"/>
                    <a:pt x="0" y="34002"/>
                    <a:pt x="0" y="21904"/>
                  </a:cubicBezTo>
                  <a:cubicBezTo>
                    <a:pt x="0" y="9807"/>
                    <a:pt x="9807" y="0"/>
                    <a:pt x="21904" y="0"/>
                  </a:cubicBezTo>
                  <a:cubicBezTo>
                    <a:pt x="34001" y="0"/>
                    <a:pt x="43808" y="9807"/>
                    <a:pt x="43808" y="21904"/>
                  </a:cubicBezTo>
                  <a:close/>
                </a:path>
              </a:pathLst>
            </a:custGeom>
            <a:noFill/>
            <a:ln w="19050" cap="rnd">
              <a:solidFill>
                <a:srgbClr val="F7874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7794ACD3-A659-48D5-85DF-AC728F4E5C45}"/>
                </a:ext>
              </a:extLst>
            </p:cNvPr>
            <p:cNvSpPr/>
            <p:nvPr/>
          </p:nvSpPr>
          <p:spPr>
            <a:xfrm>
              <a:off x="7312598" y="5041625"/>
              <a:ext cx="43808" cy="43808"/>
            </a:xfrm>
            <a:custGeom>
              <a:avLst/>
              <a:gdLst>
                <a:gd name="connsiteX0" fmla="*/ 43808 w 43808"/>
                <a:gd name="connsiteY0" fmla="*/ 21904 h 43808"/>
                <a:gd name="connsiteX1" fmla="*/ 21904 w 43808"/>
                <a:gd name="connsiteY1" fmla="*/ 43809 h 43808"/>
                <a:gd name="connsiteX2" fmla="*/ 0 w 43808"/>
                <a:gd name="connsiteY2" fmla="*/ 21904 h 43808"/>
                <a:gd name="connsiteX3" fmla="*/ 21904 w 43808"/>
                <a:gd name="connsiteY3" fmla="*/ 0 h 43808"/>
                <a:gd name="connsiteX4" fmla="*/ 43808 w 43808"/>
                <a:gd name="connsiteY4" fmla="*/ 21904 h 4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08" h="43808">
                  <a:moveTo>
                    <a:pt x="43808" y="21904"/>
                  </a:moveTo>
                  <a:cubicBezTo>
                    <a:pt x="43808" y="34002"/>
                    <a:pt x="34002" y="43809"/>
                    <a:pt x="21904" y="43809"/>
                  </a:cubicBezTo>
                  <a:cubicBezTo>
                    <a:pt x="9807" y="43809"/>
                    <a:pt x="0" y="34002"/>
                    <a:pt x="0" y="21904"/>
                  </a:cubicBezTo>
                  <a:cubicBezTo>
                    <a:pt x="0" y="9807"/>
                    <a:pt x="9807" y="0"/>
                    <a:pt x="21904" y="0"/>
                  </a:cubicBezTo>
                  <a:cubicBezTo>
                    <a:pt x="34002" y="0"/>
                    <a:pt x="43808" y="9807"/>
                    <a:pt x="43808" y="21904"/>
                  </a:cubicBezTo>
                  <a:close/>
                </a:path>
              </a:pathLst>
            </a:custGeom>
            <a:noFill/>
            <a:ln w="19050" cap="rnd">
              <a:solidFill>
                <a:srgbClr val="F7874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DABCB33A-7C2F-4E69-B839-04F73AEBE24C}"/>
                </a:ext>
              </a:extLst>
            </p:cNvPr>
            <p:cNvSpPr/>
            <p:nvPr/>
          </p:nvSpPr>
          <p:spPr>
            <a:xfrm>
              <a:off x="7419888" y="5098257"/>
              <a:ext cx="43808" cy="43808"/>
            </a:xfrm>
            <a:custGeom>
              <a:avLst/>
              <a:gdLst>
                <a:gd name="connsiteX0" fmla="*/ 43809 w 43808"/>
                <a:gd name="connsiteY0" fmla="*/ 21904 h 43808"/>
                <a:gd name="connsiteX1" fmla="*/ 21904 w 43808"/>
                <a:gd name="connsiteY1" fmla="*/ 43808 h 43808"/>
                <a:gd name="connsiteX2" fmla="*/ 0 w 43808"/>
                <a:gd name="connsiteY2" fmla="*/ 21904 h 43808"/>
                <a:gd name="connsiteX3" fmla="*/ 21904 w 43808"/>
                <a:gd name="connsiteY3" fmla="*/ 0 h 43808"/>
                <a:gd name="connsiteX4" fmla="*/ 43809 w 43808"/>
                <a:gd name="connsiteY4" fmla="*/ 21904 h 4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08" h="43808">
                  <a:moveTo>
                    <a:pt x="43809" y="21904"/>
                  </a:moveTo>
                  <a:cubicBezTo>
                    <a:pt x="43809" y="34002"/>
                    <a:pt x="34002" y="43808"/>
                    <a:pt x="21904" y="43808"/>
                  </a:cubicBezTo>
                  <a:cubicBezTo>
                    <a:pt x="9807" y="43808"/>
                    <a:pt x="0" y="34002"/>
                    <a:pt x="0" y="21904"/>
                  </a:cubicBezTo>
                  <a:cubicBezTo>
                    <a:pt x="0" y="9807"/>
                    <a:pt x="9807" y="0"/>
                    <a:pt x="21904" y="0"/>
                  </a:cubicBezTo>
                  <a:cubicBezTo>
                    <a:pt x="34002" y="0"/>
                    <a:pt x="43809" y="9807"/>
                    <a:pt x="43809" y="21904"/>
                  </a:cubicBezTo>
                  <a:close/>
                </a:path>
              </a:pathLst>
            </a:custGeom>
            <a:noFill/>
            <a:ln w="19050" cap="rnd">
              <a:solidFill>
                <a:srgbClr val="F7874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A9EA8EE-6EFF-46D4-829C-BCCB56165103}"/>
                </a:ext>
              </a:extLst>
            </p:cNvPr>
            <p:cNvSpPr/>
            <p:nvPr/>
          </p:nvSpPr>
          <p:spPr>
            <a:xfrm>
              <a:off x="7074280" y="5156085"/>
              <a:ext cx="113742" cy="187897"/>
            </a:xfrm>
            <a:custGeom>
              <a:avLst/>
              <a:gdLst>
                <a:gd name="connsiteX0" fmla="*/ 113742 w 113742"/>
                <a:gd name="connsiteY0" fmla="*/ 187898 h 187897"/>
                <a:gd name="connsiteX1" fmla="*/ 76625 w 113742"/>
                <a:gd name="connsiteY1" fmla="*/ 34410 h 187897"/>
                <a:gd name="connsiteX2" fmla="*/ 0 w 113742"/>
                <a:gd name="connsiteY2" fmla="*/ 0 h 187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742" h="187897">
                  <a:moveTo>
                    <a:pt x="113742" y="187898"/>
                  </a:moveTo>
                  <a:lnTo>
                    <a:pt x="76625" y="3441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F7874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6FF9211-55E9-49F3-9099-5A05E7A63158}"/>
                </a:ext>
              </a:extLst>
            </p:cNvPr>
            <p:cNvSpPr/>
            <p:nvPr/>
          </p:nvSpPr>
          <p:spPr>
            <a:xfrm>
              <a:off x="7185314" y="5102877"/>
              <a:ext cx="63004" cy="225812"/>
            </a:xfrm>
            <a:custGeom>
              <a:avLst/>
              <a:gdLst>
                <a:gd name="connsiteX0" fmla="*/ 63004 w 63004"/>
                <a:gd name="connsiteY0" fmla="*/ 225812 h 225812"/>
                <a:gd name="connsiteX1" fmla="*/ 21745 w 63004"/>
                <a:gd name="connsiteY1" fmla="*/ 45879 h 225812"/>
                <a:gd name="connsiteX2" fmla="*/ 0 w 63004"/>
                <a:gd name="connsiteY2" fmla="*/ 0 h 22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04" h="225812">
                  <a:moveTo>
                    <a:pt x="63004" y="225812"/>
                  </a:moveTo>
                  <a:cubicBezTo>
                    <a:pt x="49225" y="165834"/>
                    <a:pt x="35525" y="105857"/>
                    <a:pt x="21745" y="45879"/>
                  </a:cubicBezTo>
                  <a:cubicBezTo>
                    <a:pt x="13939" y="30745"/>
                    <a:pt x="7009" y="15373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7874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95B6B1F0-7BCC-4F00-82DB-B106AA9896C9}"/>
                </a:ext>
              </a:extLst>
            </p:cNvPr>
            <p:cNvSpPr/>
            <p:nvPr/>
          </p:nvSpPr>
          <p:spPr>
            <a:xfrm>
              <a:off x="7291729" y="5083841"/>
              <a:ext cx="39905" cy="209403"/>
            </a:xfrm>
            <a:custGeom>
              <a:avLst/>
              <a:gdLst>
                <a:gd name="connsiteX0" fmla="*/ 35206 w 39905"/>
                <a:gd name="connsiteY0" fmla="*/ 0 h 209403"/>
                <a:gd name="connsiteX1" fmla="*/ 0 w 39905"/>
                <a:gd name="connsiteY1" fmla="*/ 44207 h 209403"/>
                <a:gd name="connsiteX2" fmla="*/ 39906 w 39905"/>
                <a:gd name="connsiteY2" fmla="*/ 209404 h 20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05" h="209403">
                  <a:moveTo>
                    <a:pt x="35206" y="0"/>
                  </a:moveTo>
                  <a:lnTo>
                    <a:pt x="0" y="44207"/>
                  </a:lnTo>
                  <a:lnTo>
                    <a:pt x="39906" y="209404"/>
                  </a:lnTo>
                </a:path>
              </a:pathLst>
            </a:custGeom>
            <a:noFill/>
            <a:ln w="19050" cap="rnd">
              <a:solidFill>
                <a:srgbClr val="F7874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496EA2A7-B2E5-4911-B8BE-2C6ACDA71B4E}"/>
                </a:ext>
              </a:extLst>
            </p:cNvPr>
            <p:cNvSpPr/>
            <p:nvPr/>
          </p:nvSpPr>
          <p:spPr>
            <a:xfrm>
              <a:off x="7387708" y="5134180"/>
              <a:ext cx="34968" cy="152931"/>
            </a:xfrm>
            <a:custGeom>
              <a:avLst/>
              <a:gdLst>
                <a:gd name="connsiteX0" fmla="*/ 34968 w 34968"/>
                <a:gd name="connsiteY0" fmla="*/ 0 h 152931"/>
                <a:gd name="connsiteX1" fmla="*/ 1 w 34968"/>
                <a:gd name="connsiteY1" fmla="*/ 45640 h 152931"/>
                <a:gd name="connsiteX2" fmla="*/ 24295 w 34968"/>
                <a:gd name="connsiteY2" fmla="*/ 152931 h 15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8" h="152931">
                  <a:moveTo>
                    <a:pt x="34968" y="0"/>
                  </a:moveTo>
                  <a:cubicBezTo>
                    <a:pt x="34968" y="0"/>
                    <a:pt x="-237" y="44127"/>
                    <a:pt x="1" y="45640"/>
                  </a:cubicBezTo>
                  <a:cubicBezTo>
                    <a:pt x="8126" y="81404"/>
                    <a:pt x="16171" y="117167"/>
                    <a:pt x="24295" y="152931"/>
                  </a:cubicBezTo>
                </a:path>
              </a:pathLst>
            </a:custGeom>
            <a:noFill/>
            <a:ln w="19050" cap="rnd">
              <a:solidFill>
                <a:srgbClr val="F7874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96" name="Freeform: Shape 595">
            <a:extLst>
              <a:ext uri="{FF2B5EF4-FFF2-40B4-BE49-F238E27FC236}">
                <a16:creationId xmlns:a16="http://schemas.microsoft.com/office/drawing/2014/main" id="{B18C0F48-5513-429C-BC41-BEA06A8D6439}"/>
              </a:ext>
            </a:extLst>
          </p:cNvPr>
          <p:cNvSpPr/>
          <p:nvPr/>
        </p:nvSpPr>
        <p:spPr>
          <a:xfrm>
            <a:off x="7241368" y="1535183"/>
            <a:ext cx="112016" cy="121880"/>
          </a:xfrm>
          <a:custGeom>
            <a:avLst/>
            <a:gdLst>
              <a:gd name="connsiteX0" fmla="*/ 70096 w 182882"/>
              <a:gd name="connsiteY0" fmla="*/ 75919 h 198987"/>
              <a:gd name="connsiteX1" fmla="*/ 5817 w 182882"/>
              <a:gd name="connsiteY1" fmla="*/ 55130 h 198987"/>
              <a:gd name="connsiteX2" fmla="*/ 35926 w 182882"/>
              <a:gd name="connsiteY2" fmla="*/ 105629 h 198987"/>
              <a:gd name="connsiteX3" fmla="*/ 162 w 182882"/>
              <a:gd name="connsiteY3" fmla="*/ 158597 h 198987"/>
              <a:gd name="connsiteX4" fmla="*/ 81486 w 182882"/>
              <a:gd name="connsiteY4" fmla="*/ 138047 h 198987"/>
              <a:gd name="connsiteX5" fmla="*/ 124419 w 182882"/>
              <a:gd name="connsiteY5" fmla="*/ 198981 h 198987"/>
              <a:gd name="connsiteX6" fmla="*/ 124657 w 182882"/>
              <a:gd name="connsiteY6" fmla="*/ 132949 h 198987"/>
              <a:gd name="connsiteX7" fmla="*/ 182883 w 182882"/>
              <a:gd name="connsiteY7" fmla="*/ 99894 h 198987"/>
              <a:gd name="connsiteX8" fmla="*/ 124578 w 182882"/>
              <a:gd name="connsiteY8" fmla="*/ 78468 h 198987"/>
              <a:gd name="connsiteX9" fmla="*/ 124339 w 182882"/>
              <a:gd name="connsiteY9" fmla="*/ 11 h 198987"/>
              <a:gd name="connsiteX10" fmla="*/ 70096 w 182882"/>
              <a:gd name="connsiteY10" fmla="*/ 75919 h 198987"/>
              <a:gd name="connsiteX11" fmla="*/ 70096 w 182882"/>
              <a:gd name="connsiteY11" fmla="*/ 75919 h 19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2882" h="198987">
                <a:moveTo>
                  <a:pt x="70096" y="75919"/>
                </a:moveTo>
                <a:cubicBezTo>
                  <a:pt x="66432" y="76715"/>
                  <a:pt x="8605" y="51227"/>
                  <a:pt x="5817" y="55130"/>
                </a:cubicBezTo>
                <a:cubicBezTo>
                  <a:pt x="3030" y="59112"/>
                  <a:pt x="24137" y="87867"/>
                  <a:pt x="35926" y="105629"/>
                </a:cubicBezTo>
                <a:cubicBezTo>
                  <a:pt x="33377" y="111603"/>
                  <a:pt x="-2705" y="154535"/>
                  <a:pt x="162" y="158597"/>
                </a:cubicBezTo>
                <a:cubicBezTo>
                  <a:pt x="2631" y="162022"/>
                  <a:pt x="67308" y="140835"/>
                  <a:pt x="81486" y="138047"/>
                </a:cubicBezTo>
                <a:cubicBezTo>
                  <a:pt x="83478" y="146888"/>
                  <a:pt x="119958" y="199698"/>
                  <a:pt x="124419" y="198981"/>
                </a:cubicBezTo>
                <a:cubicBezTo>
                  <a:pt x="128799" y="198264"/>
                  <a:pt x="124100" y="145853"/>
                  <a:pt x="124657" y="132949"/>
                </a:cubicBezTo>
                <a:cubicBezTo>
                  <a:pt x="133897" y="129046"/>
                  <a:pt x="182883" y="105788"/>
                  <a:pt x="182883" y="99894"/>
                </a:cubicBezTo>
                <a:cubicBezTo>
                  <a:pt x="182803" y="94000"/>
                  <a:pt x="136844" y="84920"/>
                  <a:pt x="124578" y="78468"/>
                </a:cubicBezTo>
                <a:cubicBezTo>
                  <a:pt x="126569" y="69148"/>
                  <a:pt x="129357" y="1046"/>
                  <a:pt x="124339" y="11"/>
                </a:cubicBezTo>
                <a:cubicBezTo>
                  <a:pt x="119321" y="-1025"/>
                  <a:pt x="74238" y="71538"/>
                  <a:pt x="70096" y="75919"/>
                </a:cubicBezTo>
                <a:lnTo>
                  <a:pt x="70096" y="75919"/>
                </a:lnTo>
                <a:close/>
              </a:path>
            </a:pathLst>
          </a:custGeom>
          <a:noFill/>
          <a:ln w="19050" cap="rnd">
            <a:solidFill>
              <a:srgbClr val="EE27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7" name="Freeform: Shape 596">
            <a:extLst>
              <a:ext uri="{FF2B5EF4-FFF2-40B4-BE49-F238E27FC236}">
                <a16:creationId xmlns:a16="http://schemas.microsoft.com/office/drawing/2014/main" id="{21600E62-B36D-4D18-A309-043A58B6DE16}"/>
              </a:ext>
            </a:extLst>
          </p:cNvPr>
          <p:cNvSpPr/>
          <p:nvPr/>
        </p:nvSpPr>
        <p:spPr>
          <a:xfrm>
            <a:off x="8971056" y="3531002"/>
            <a:ext cx="112016" cy="121881"/>
          </a:xfrm>
          <a:custGeom>
            <a:avLst/>
            <a:gdLst>
              <a:gd name="connsiteX0" fmla="*/ 70096 w 182882"/>
              <a:gd name="connsiteY0" fmla="*/ 75920 h 198989"/>
              <a:gd name="connsiteX1" fmla="*/ 5817 w 182882"/>
              <a:gd name="connsiteY1" fmla="*/ 55131 h 198989"/>
              <a:gd name="connsiteX2" fmla="*/ 35926 w 182882"/>
              <a:gd name="connsiteY2" fmla="*/ 105630 h 198989"/>
              <a:gd name="connsiteX3" fmla="*/ 162 w 182882"/>
              <a:gd name="connsiteY3" fmla="*/ 158599 h 198989"/>
              <a:gd name="connsiteX4" fmla="*/ 81486 w 182882"/>
              <a:gd name="connsiteY4" fmla="*/ 138049 h 198989"/>
              <a:gd name="connsiteX5" fmla="*/ 124418 w 182882"/>
              <a:gd name="connsiteY5" fmla="*/ 198982 h 198989"/>
              <a:gd name="connsiteX6" fmla="*/ 124658 w 182882"/>
              <a:gd name="connsiteY6" fmla="*/ 132951 h 198989"/>
              <a:gd name="connsiteX7" fmla="*/ 182883 w 182882"/>
              <a:gd name="connsiteY7" fmla="*/ 99896 h 198989"/>
              <a:gd name="connsiteX8" fmla="*/ 124578 w 182882"/>
              <a:gd name="connsiteY8" fmla="*/ 78469 h 198989"/>
              <a:gd name="connsiteX9" fmla="*/ 124339 w 182882"/>
              <a:gd name="connsiteY9" fmla="*/ 13 h 198989"/>
              <a:gd name="connsiteX10" fmla="*/ 70096 w 182882"/>
              <a:gd name="connsiteY10" fmla="*/ 75920 h 198989"/>
              <a:gd name="connsiteX11" fmla="*/ 70096 w 182882"/>
              <a:gd name="connsiteY11" fmla="*/ 75920 h 19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2882" h="198989">
                <a:moveTo>
                  <a:pt x="70096" y="75920"/>
                </a:moveTo>
                <a:cubicBezTo>
                  <a:pt x="66432" y="76717"/>
                  <a:pt x="8605" y="51229"/>
                  <a:pt x="5817" y="55131"/>
                </a:cubicBezTo>
                <a:cubicBezTo>
                  <a:pt x="3029" y="59114"/>
                  <a:pt x="24137" y="87868"/>
                  <a:pt x="35926" y="105630"/>
                </a:cubicBezTo>
                <a:cubicBezTo>
                  <a:pt x="33377" y="111604"/>
                  <a:pt x="-2705" y="154536"/>
                  <a:pt x="162" y="158599"/>
                </a:cubicBezTo>
                <a:cubicBezTo>
                  <a:pt x="2631" y="162024"/>
                  <a:pt x="67308" y="140837"/>
                  <a:pt x="81486" y="138049"/>
                </a:cubicBezTo>
                <a:cubicBezTo>
                  <a:pt x="83477" y="146890"/>
                  <a:pt x="119958" y="199699"/>
                  <a:pt x="124418" y="198982"/>
                </a:cubicBezTo>
                <a:cubicBezTo>
                  <a:pt x="128799" y="198265"/>
                  <a:pt x="124100" y="145855"/>
                  <a:pt x="124658" y="132951"/>
                </a:cubicBezTo>
                <a:cubicBezTo>
                  <a:pt x="133897" y="129048"/>
                  <a:pt x="182883" y="105790"/>
                  <a:pt x="182883" y="99896"/>
                </a:cubicBezTo>
                <a:cubicBezTo>
                  <a:pt x="182803" y="94001"/>
                  <a:pt x="136844" y="84921"/>
                  <a:pt x="124578" y="78469"/>
                </a:cubicBezTo>
                <a:cubicBezTo>
                  <a:pt x="126569" y="69150"/>
                  <a:pt x="129357" y="1048"/>
                  <a:pt x="124339" y="13"/>
                </a:cubicBezTo>
                <a:cubicBezTo>
                  <a:pt x="119480" y="-1103"/>
                  <a:pt x="74238" y="71540"/>
                  <a:pt x="70096" y="75920"/>
                </a:cubicBezTo>
                <a:lnTo>
                  <a:pt x="70096" y="75920"/>
                </a:lnTo>
                <a:close/>
              </a:path>
            </a:pathLst>
          </a:custGeom>
          <a:noFill/>
          <a:ln w="19050" cap="rnd">
            <a:solidFill>
              <a:srgbClr val="F57B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8" name="Freeform: Shape 597">
            <a:extLst>
              <a:ext uri="{FF2B5EF4-FFF2-40B4-BE49-F238E27FC236}">
                <a16:creationId xmlns:a16="http://schemas.microsoft.com/office/drawing/2014/main" id="{009A4038-96F1-4014-A9DC-380EB7C13B6D}"/>
              </a:ext>
            </a:extLst>
          </p:cNvPr>
          <p:cNvSpPr/>
          <p:nvPr/>
        </p:nvSpPr>
        <p:spPr>
          <a:xfrm>
            <a:off x="7470405" y="2801139"/>
            <a:ext cx="113195" cy="117741"/>
          </a:xfrm>
          <a:custGeom>
            <a:avLst/>
            <a:gdLst>
              <a:gd name="connsiteX0" fmla="*/ 54194 w 184807"/>
              <a:gd name="connsiteY0" fmla="*/ 88045 h 192229"/>
              <a:gd name="connsiteX1" fmla="*/ 31 w 184807"/>
              <a:gd name="connsiteY1" fmla="*/ 127313 h 192229"/>
              <a:gd name="connsiteX2" fmla="*/ 58177 w 184807"/>
              <a:gd name="connsiteY2" fmla="*/ 132729 h 192229"/>
              <a:gd name="connsiteX3" fmla="*/ 79922 w 184807"/>
              <a:gd name="connsiteY3" fmla="*/ 192229 h 192229"/>
              <a:gd name="connsiteX4" fmla="*/ 110747 w 184807"/>
              <a:gd name="connsiteY4" fmla="*/ 115126 h 192229"/>
              <a:gd name="connsiteX5" fmla="*/ 184743 w 184807"/>
              <a:gd name="connsiteY5" fmla="*/ 116401 h 192229"/>
              <a:gd name="connsiteX6" fmla="*/ 131775 w 184807"/>
              <a:gd name="connsiteY6" fmla="*/ 77610 h 192229"/>
              <a:gd name="connsiteX7" fmla="*/ 139103 w 184807"/>
              <a:gd name="connsiteY7" fmla="*/ 11739 h 192229"/>
              <a:gd name="connsiteX8" fmla="*/ 87887 w 184807"/>
              <a:gd name="connsiteY8" fmla="*/ 45909 h 192229"/>
              <a:gd name="connsiteX9" fmla="*/ 24723 w 184807"/>
              <a:gd name="connsiteY9" fmla="*/ 189 h 192229"/>
              <a:gd name="connsiteX10" fmla="*/ 54194 w 184807"/>
              <a:gd name="connsiteY10" fmla="*/ 88045 h 192229"/>
              <a:gd name="connsiteX11" fmla="*/ 54194 w 184807"/>
              <a:gd name="connsiteY11" fmla="*/ 88045 h 19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07" h="192229">
                <a:moveTo>
                  <a:pt x="54194" y="88045"/>
                </a:moveTo>
                <a:cubicBezTo>
                  <a:pt x="52761" y="91470"/>
                  <a:pt x="-1482" y="122773"/>
                  <a:pt x="31" y="127313"/>
                </a:cubicBezTo>
                <a:cubicBezTo>
                  <a:pt x="1624" y="131853"/>
                  <a:pt x="37069" y="131773"/>
                  <a:pt x="58177" y="132729"/>
                </a:cubicBezTo>
                <a:cubicBezTo>
                  <a:pt x="61443" y="138225"/>
                  <a:pt x="74983" y="192229"/>
                  <a:pt x="79922" y="192229"/>
                </a:cubicBezTo>
                <a:cubicBezTo>
                  <a:pt x="84143" y="192229"/>
                  <a:pt x="104773" y="128109"/>
                  <a:pt x="110747" y="115126"/>
                </a:cubicBezTo>
                <a:cubicBezTo>
                  <a:pt x="119031" y="118711"/>
                  <a:pt x="182752" y="120383"/>
                  <a:pt x="184743" y="116401"/>
                </a:cubicBezTo>
                <a:cubicBezTo>
                  <a:pt x="186734" y="112498"/>
                  <a:pt x="141891" y="85655"/>
                  <a:pt x="131775" y="77610"/>
                </a:cubicBezTo>
                <a:cubicBezTo>
                  <a:pt x="134085" y="67893"/>
                  <a:pt x="143882" y="15084"/>
                  <a:pt x="139103" y="11739"/>
                </a:cubicBezTo>
                <a:cubicBezTo>
                  <a:pt x="134324" y="8393"/>
                  <a:pt x="100233" y="39856"/>
                  <a:pt x="87887" y="45909"/>
                </a:cubicBezTo>
                <a:cubicBezTo>
                  <a:pt x="81594" y="38900"/>
                  <a:pt x="28467" y="-3156"/>
                  <a:pt x="24723" y="189"/>
                </a:cubicBezTo>
                <a:cubicBezTo>
                  <a:pt x="21059" y="3535"/>
                  <a:pt x="53159" y="82230"/>
                  <a:pt x="54194" y="88045"/>
                </a:cubicBezTo>
                <a:lnTo>
                  <a:pt x="54194" y="88045"/>
                </a:lnTo>
                <a:close/>
              </a:path>
            </a:pathLst>
          </a:custGeom>
          <a:noFill/>
          <a:ln w="19050" cap="rnd">
            <a:solidFill>
              <a:srgbClr val="F15A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9" name="Freeform: Shape 598">
            <a:extLst>
              <a:ext uri="{FF2B5EF4-FFF2-40B4-BE49-F238E27FC236}">
                <a16:creationId xmlns:a16="http://schemas.microsoft.com/office/drawing/2014/main" id="{7A85582B-6068-4B47-BA37-316D19F5437D}"/>
              </a:ext>
            </a:extLst>
          </p:cNvPr>
          <p:cNvSpPr/>
          <p:nvPr/>
        </p:nvSpPr>
        <p:spPr>
          <a:xfrm rot="1966353">
            <a:off x="9144311" y="1673023"/>
            <a:ext cx="109631" cy="122251"/>
          </a:xfrm>
          <a:custGeom>
            <a:avLst/>
            <a:gdLst>
              <a:gd name="connsiteX0" fmla="*/ 134195 w 178988"/>
              <a:gd name="connsiteY0" fmla="*/ 199592 h 199592"/>
              <a:gd name="connsiteX1" fmla="*/ 174339 w 178988"/>
              <a:gd name="connsiteY1" fmla="*/ 35908 h 199592"/>
              <a:gd name="connsiteX2" fmla="*/ 157772 w 178988"/>
              <a:gd name="connsiteY2" fmla="*/ 5242 h 199592"/>
              <a:gd name="connsiteX3" fmla="*/ 131487 w 178988"/>
              <a:gd name="connsiteY3" fmla="*/ 702 h 199592"/>
              <a:gd name="connsiteX4" fmla="*/ 95246 w 178988"/>
              <a:gd name="connsiteY4" fmla="*/ 26350 h 199592"/>
              <a:gd name="connsiteX5" fmla="*/ 91661 w 178988"/>
              <a:gd name="connsiteY5" fmla="*/ 71752 h 199592"/>
              <a:gd name="connsiteX6" fmla="*/ 33914 w 178988"/>
              <a:gd name="connsiteY6" fmla="*/ 48732 h 199592"/>
              <a:gd name="connsiteX7" fmla="*/ 300 w 178988"/>
              <a:gd name="connsiteY7" fmla="*/ 101063 h 199592"/>
              <a:gd name="connsiteX8" fmla="*/ 38294 w 178988"/>
              <a:gd name="connsiteY8" fmla="*/ 156899 h 199592"/>
              <a:gd name="connsiteX9" fmla="*/ 134195 w 178988"/>
              <a:gd name="connsiteY9" fmla="*/ 199592 h 199592"/>
              <a:gd name="connsiteX10" fmla="*/ 134195 w 178988"/>
              <a:gd name="connsiteY10" fmla="*/ 199592 h 19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988" h="199592">
                <a:moveTo>
                  <a:pt x="134195" y="199592"/>
                </a:moveTo>
                <a:cubicBezTo>
                  <a:pt x="175534" y="157934"/>
                  <a:pt x="186446" y="93337"/>
                  <a:pt x="174339" y="35908"/>
                </a:cubicBezTo>
                <a:cubicBezTo>
                  <a:pt x="171870" y="24279"/>
                  <a:pt x="167649" y="12013"/>
                  <a:pt x="157772" y="5242"/>
                </a:cubicBezTo>
                <a:cubicBezTo>
                  <a:pt x="150205" y="65"/>
                  <a:pt x="140488" y="-891"/>
                  <a:pt x="131487" y="702"/>
                </a:cubicBezTo>
                <a:cubicBezTo>
                  <a:pt x="116433" y="3410"/>
                  <a:pt x="102892" y="13128"/>
                  <a:pt x="95246" y="26350"/>
                </a:cubicBezTo>
                <a:cubicBezTo>
                  <a:pt x="87599" y="39572"/>
                  <a:pt x="87121" y="57175"/>
                  <a:pt x="91661" y="71752"/>
                </a:cubicBezTo>
                <a:cubicBezTo>
                  <a:pt x="80829" y="52078"/>
                  <a:pt x="55260" y="41882"/>
                  <a:pt x="33914" y="48732"/>
                </a:cubicBezTo>
                <a:cubicBezTo>
                  <a:pt x="12567" y="55582"/>
                  <a:pt x="-2328" y="78761"/>
                  <a:pt x="300" y="101063"/>
                </a:cubicBezTo>
                <a:cubicBezTo>
                  <a:pt x="3009" y="123923"/>
                  <a:pt x="21010" y="141686"/>
                  <a:pt x="38294" y="156899"/>
                </a:cubicBezTo>
                <a:cubicBezTo>
                  <a:pt x="62270" y="178086"/>
                  <a:pt x="102255" y="198397"/>
                  <a:pt x="134195" y="199592"/>
                </a:cubicBezTo>
                <a:lnTo>
                  <a:pt x="134195" y="199592"/>
                </a:lnTo>
                <a:close/>
              </a:path>
            </a:pathLst>
          </a:custGeom>
          <a:noFill/>
          <a:ln w="19050" cap="rnd">
            <a:solidFill>
              <a:srgbClr val="EF2C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0" name="Freeform: Shape 599">
            <a:extLst>
              <a:ext uri="{FF2B5EF4-FFF2-40B4-BE49-F238E27FC236}">
                <a16:creationId xmlns:a16="http://schemas.microsoft.com/office/drawing/2014/main" id="{A3A8A1CE-1063-4B54-BC9D-E151EEF6420E}"/>
              </a:ext>
            </a:extLst>
          </p:cNvPr>
          <p:cNvSpPr/>
          <p:nvPr/>
        </p:nvSpPr>
        <p:spPr>
          <a:xfrm>
            <a:off x="9298672" y="3126820"/>
            <a:ext cx="109631" cy="122251"/>
          </a:xfrm>
          <a:custGeom>
            <a:avLst/>
            <a:gdLst>
              <a:gd name="connsiteX0" fmla="*/ 134195 w 178988"/>
              <a:gd name="connsiteY0" fmla="*/ 199592 h 199592"/>
              <a:gd name="connsiteX1" fmla="*/ 174339 w 178988"/>
              <a:gd name="connsiteY1" fmla="*/ 35908 h 199592"/>
              <a:gd name="connsiteX2" fmla="*/ 157772 w 178988"/>
              <a:gd name="connsiteY2" fmla="*/ 5242 h 199592"/>
              <a:gd name="connsiteX3" fmla="*/ 131487 w 178988"/>
              <a:gd name="connsiteY3" fmla="*/ 702 h 199592"/>
              <a:gd name="connsiteX4" fmla="*/ 95245 w 178988"/>
              <a:gd name="connsiteY4" fmla="*/ 26350 h 199592"/>
              <a:gd name="connsiteX5" fmla="*/ 91661 w 178988"/>
              <a:gd name="connsiteY5" fmla="*/ 71751 h 199592"/>
              <a:gd name="connsiteX6" fmla="*/ 33914 w 178988"/>
              <a:gd name="connsiteY6" fmla="*/ 48732 h 199592"/>
              <a:gd name="connsiteX7" fmla="*/ 301 w 178988"/>
              <a:gd name="connsiteY7" fmla="*/ 101063 h 199592"/>
              <a:gd name="connsiteX8" fmla="*/ 38295 w 178988"/>
              <a:gd name="connsiteY8" fmla="*/ 156899 h 199592"/>
              <a:gd name="connsiteX9" fmla="*/ 134195 w 178988"/>
              <a:gd name="connsiteY9" fmla="*/ 199592 h 199592"/>
              <a:gd name="connsiteX10" fmla="*/ 134195 w 178988"/>
              <a:gd name="connsiteY10" fmla="*/ 199592 h 19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988" h="199592">
                <a:moveTo>
                  <a:pt x="134195" y="199592"/>
                </a:moveTo>
                <a:cubicBezTo>
                  <a:pt x="175534" y="157935"/>
                  <a:pt x="186446" y="93337"/>
                  <a:pt x="174339" y="35908"/>
                </a:cubicBezTo>
                <a:cubicBezTo>
                  <a:pt x="171870" y="24279"/>
                  <a:pt x="167649" y="12013"/>
                  <a:pt x="157772" y="5242"/>
                </a:cubicBezTo>
                <a:cubicBezTo>
                  <a:pt x="150205" y="65"/>
                  <a:pt x="140487" y="-891"/>
                  <a:pt x="131487" y="702"/>
                </a:cubicBezTo>
                <a:cubicBezTo>
                  <a:pt x="116433" y="3411"/>
                  <a:pt x="102892" y="13128"/>
                  <a:pt x="95245" y="26350"/>
                </a:cubicBezTo>
                <a:cubicBezTo>
                  <a:pt x="87599" y="39572"/>
                  <a:pt x="87121" y="57175"/>
                  <a:pt x="91661" y="71751"/>
                </a:cubicBezTo>
                <a:cubicBezTo>
                  <a:pt x="80828" y="52078"/>
                  <a:pt x="55260" y="41882"/>
                  <a:pt x="33914" y="48732"/>
                </a:cubicBezTo>
                <a:cubicBezTo>
                  <a:pt x="12567" y="55582"/>
                  <a:pt x="-2328" y="78761"/>
                  <a:pt x="301" y="101063"/>
                </a:cubicBezTo>
                <a:cubicBezTo>
                  <a:pt x="3009" y="123923"/>
                  <a:pt x="21010" y="141686"/>
                  <a:pt x="38295" y="156899"/>
                </a:cubicBezTo>
                <a:cubicBezTo>
                  <a:pt x="62270" y="178086"/>
                  <a:pt x="102254" y="198477"/>
                  <a:pt x="134195" y="199592"/>
                </a:cubicBezTo>
                <a:lnTo>
                  <a:pt x="134195" y="199592"/>
                </a:lnTo>
                <a:close/>
              </a:path>
            </a:pathLst>
          </a:custGeom>
          <a:noFill/>
          <a:ln w="19050" cap="rnd">
            <a:solidFill>
              <a:srgbClr val="F268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762C3D4-397D-4F3B-80FB-00E93FAC6A51}"/>
              </a:ext>
            </a:extLst>
          </p:cNvPr>
          <p:cNvSpPr/>
          <p:nvPr/>
        </p:nvSpPr>
        <p:spPr>
          <a:xfrm>
            <a:off x="7732168" y="2183693"/>
            <a:ext cx="98448" cy="93446"/>
          </a:xfrm>
          <a:custGeom>
            <a:avLst/>
            <a:gdLst>
              <a:gd name="connsiteX0" fmla="*/ 57344 w 160730"/>
              <a:gd name="connsiteY0" fmla="*/ 152565 h 152565"/>
              <a:gd name="connsiteX1" fmla="*/ 157068 w 160730"/>
              <a:gd name="connsiteY1" fmla="*/ 52523 h 152565"/>
              <a:gd name="connsiteX2" fmla="*/ 158502 w 160730"/>
              <a:gd name="connsiteY2" fmla="*/ 23371 h 152565"/>
              <a:gd name="connsiteX3" fmla="*/ 141615 w 160730"/>
              <a:gd name="connsiteY3" fmla="*/ 8715 h 152565"/>
              <a:gd name="connsiteX4" fmla="*/ 104498 w 160730"/>
              <a:gd name="connsiteY4" fmla="*/ 11423 h 152565"/>
              <a:gd name="connsiteX5" fmla="*/ 82275 w 160730"/>
              <a:gd name="connsiteY5" fmla="*/ 42487 h 152565"/>
              <a:gd name="connsiteX6" fmla="*/ 50812 w 160730"/>
              <a:gd name="connsiteY6" fmla="*/ 988 h 152565"/>
              <a:gd name="connsiteX7" fmla="*/ 4057 w 160730"/>
              <a:gd name="connsiteY7" fmla="*/ 23928 h 152565"/>
              <a:gd name="connsiteX8" fmla="*/ 7084 w 160730"/>
              <a:gd name="connsiteY8" fmla="*/ 80481 h 152565"/>
              <a:gd name="connsiteX9" fmla="*/ 57344 w 160730"/>
              <a:gd name="connsiteY9" fmla="*/ 152565 h 152565"/>
              <a:gd name="connsiteX10" fmla="*/ 57344 w 160730"/>
              <a:gd name="connsiteY10" fmla="*/ 152565 h 152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0730" h="152565">
                <a:moveTo>
                  <a:pt x="57344" y="152565"/>
                </a:moveTo>
                <a:cubicBezTo>
                  <a:pt x="105055" y="140618"/>
                  <a:pt x="140898" y="99040"/>
                  <a:pt x="157068" y="52523"/>
                </a:cubicBezTo>
                <a:cubicBezTo>
                  <a:pt x="160333" y="43124"/>
                  <a:pt x="162643" y="32451"/>
                  <a:pt x="158502" y="23371"/>
                </a:cubicBezTo>
                <a:cubicBezTo>
                  <a:pt x="155315" y="16441"/>
                  <a:pt x="148704" y="11503"/>
                  <a:pt x="141615" y="8715"/>
                </a:cubicBezTo>
                <a:cubicBezTo>
                  <a:pt x="129667" y="4095"/>
                  <a:pt x="115728" y="5210"/>
                  <a:pt x="104498" y="11423"/>
                </a:cubicBezTo>
                <a:cubicBezTo>
                  <a:pt x="93267" y="17636"/>
                  <a:pt x="85302" y="29982"/>
                  <a:pt x="82275" y="42487"/>
                </a:cubicBezTo>
                <a:cubicBezTo>
                  <a:pt x="83071" y="23689"/>
                  <a:pt x="69132" y="5290"/>
                  <a:pt x="50812" y="988"/>
                </a:cubicBezTo>
                <a:cubicBezTo>
                  <a:pt x="32493" y="-3313"/>
                  <a:pt x="11783" y="6803"/>
                  <a:pt x="4057" y="23928"/>
                </a:cubicBezTo>
                <a:cubicBezTo>
                  <a:pt x="-3908" y="41531"/>
                  <a:pt x="1349" y="62002"/>
                  <a:pt x="7084" y="80481"/>
                </a:cubicBezTo>
                <a:cubicBezTo>
                  <a:pt x="15049" y="105969"/>
                  <a:pt x="34962" y="137910"/>
                  <a:pt x="57344" y="152565"/>
                </a:cubicBezTo>
                <a:lnTo>
                  <a:pt x="57344" y="152565"/>
                </a:lnTo>
                <a:close/>
              </a:path>
            </a:pathLst>
          </a:custGeom>
          <a:noFill/>
          <a:ln w="19050" cap="rnd">
            <a:solidFill>
              <a:srgbClr val="202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02" name="Graphic 4">
            <a:extLst>
              <a:ext uri="{FF2B5EF4-FFF2-40B4-BE49-F238E27FC236}">
                <a16:creationId xmlns:a16="http://schemas.microsoft.com/office/drawing/2014/main" id="{50125519-5F04-4643-A82C-F6F7B1232FB4}"/>
              </a:ext>
            </a:extLst>
          </p:cNvPr>
          <p:cNvGrpSpPr/>
          <p:nvPr/>
        </p:nvGrpSpPr>
        <p:grpSpPr>
          <a:xfrm>
            <a:off x="8559590" y="2264211"/>
            <a:ext cx="58446" cy="58495"/>
            <a:chOff x="6903189" y="2619979"/>
            <a:chExt cx="95422" cy="95502"/>
          </a:xfrm>
        </p:grpSpPr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1D789C38-473C-4606-9AE3-0B6C9BCA035B}"/>
                </a:ext>
              </a:extLst>
            </p:cNvPr>
            <p:cNvSpPr/>
            <p:nvPr/>
          </p:nvSpPr>
          <p:spPr>
            <a:xfrm>
              <a:off x="6948431" y="2619979"/>
              <a:ext cx="4938" cy="95502"/>
            </a:xfrm>
            <a:custGeom>
              <a:avLst/>
              <a:gdLst>
                <a:gd name="connsiteX0" fmla="*/ 4939 w 4938"/>
                <a:gd name="connsiteY0" fmla="*/ 0 h 95502"/>
                <a:gd name="connsiteX1" fmla="*/ 0 w 4938"/>
                <a:gd name="connsiteY1" fmla="*/ 95502 h 9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8" h="95502">
                  <a:moveTo>
                    <a:pt x="4939" y="0"/>
                  </a:moveTo>
                  <a:lnTo>
                    <a:pt x="0" y="95502"/>
                  </a:lnTo>
                </a:path>
              </a:pathLst>
            </a:custGeom>
            <a:ln w="19050" cap="rnd">
              <a:solidFill>
                <a:srgbClr val="F0436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94E24D94-840E-4405-8B8D-E864DF986322}"/>
                </a:ext>
              </a:extLst>
            </p:cNvPr>
            <p:cNvSpPr/>
            <p:nvPr/>
          </p:nvSpPr>
          <p:spPr>
            <a:xfrm>
              <a:off x="6903189" y="2665300"/>
              <a:ext cx="95422" cy="4858"/>
            </a:xfrm>
            <a:custGeom>
              <a:avLst/>
              <a:gdLst>
                <a:gd name="connsiteX0" fmla="*/ 0 w 95422"/>
                <a:gd name="connsiteY0" fmla="*/ 0 h 4858"/>
                <a:gd name="connsiteX1" fmla="*/ 95423 w 95422"/>
                <a:gd name="connsiteY1" fmla="*/ 4859 h 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22" h="4858">
                  <a:moveTo>
                    <a:pt x="0" y="0"/>
                  </a:moveTo>
                  <a:lnTo>
                    <a:pt x="95423" y="4859"/>
                  </a:lnTo>
                </a:path>
              </a:pathLst>
            </a:custGeom>
            <a:ln w="19050" cap="rnd">
              <a:solidFill>
                <a:srgbClr val="F0436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5" name="Graphic 4">
            <a:extLst>
              <a:ext uri="{FF2B5EF4-FFF2-40B4-BE49-F238E27FC236}">
                <a16:creationId xmlns:a16="http://schemas.microsoft.com/office/drawing/2014/main" id="{599ED214-E345-4164-9D3F-53DB8D8A06E3}"/>
              </a:ext>
            </a:extLst>
          </p:cNvPr>
          <p:cNvGrpSpPr/>
          <p:nvPr/>
        </p:nvGrpSpPr>
        <p:grpSpPr>
          <a:xfrm>
            <a:off x="8612523" y="1064982"/>
            <a:ext cx="58495" cy="58495"/>
            <a:chOff x="6989610" y="662063"/>
            <a:chExt cx="95502" cy="95502"/>
          </a:xfrm>
        </p:grpSpPr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C9930453-A186-4650-A3D7-1A2782FFA05F}"/>
                </a:ext>
              </a:extLst>
            </p:cNvPr>
            <p:cNvSpPr/>
            <p:nvPr/>
          </p:nvSpPr>
          <p:spPr>
            <a:xfrm>
              <a:off x="7034932" y="662063"/>
              <a:ext cx="4938" cy="95502"/>
            </a:xfrm>
            <a:custGeom>
              <a:avLst/>
              <a:gdLst>
                <a:gd name="connsiteX0" fmla="*/ 0 w 4938"/>
                <a:gd name="connsiteY0" fmla="*/ 95502 h 95502"/>
                <a:gd name="connsiteX1" fmla="*/ 4938 w 4938"/>
                <a:gd name="connsiteY1" fmla="*/ 0 h 9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8" h="95502">
                  <a:moveTo>
                    <a:pt x="0" y="95502"/>
                  </a:moveTo>
                  <a:lnTo>
                    <a:pt x="4938" y="0"/>
                  </a:lnTo>
                </a:path>
              </a:pathLst>
            </a:custGeom>
            <a:ln w="19050" cap="rnd">
              <a:solidFill>
                <a:srgbClr val="ED10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CC0A1C02-E68B-4B41-B337-A90193F6CB72}"/>
                </a:ext>
              </a:extLst>
            </p:cNvPr>
            <p:cNvSpPr/>
            <p:nvPr/>
          </p:nvSpPr>
          <p:spPr>
            <a:xfrm>
              <a:off x="6989610" y="707305"/>
              <a:ext cx="95502" cy="4938"/>
            </a:xfrm>
            <a:custGeom>
              <a:avLst/>
              <a:gdLst>
                <a:gd name="connsiteX0" fmla="*/ 95502 w 95502"/>
                <a:gd name="connsiteY0" fmla="*/ 4938 h 4938"/>
                <a:gd name="connsiteX1" fmla="*/ 0 w 95502"/>
                <a:gd name="connsiteY1" fmla="*/ 0 h 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502" h="4938">
                  <a:moveTo>
                    <a:pt x="95502" y="4938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rgbClr val="ED10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8" name="Graphic 4">
            <a:extLst>
              <a:ext uri="{FF2B5EF4-FFF2-40B4-BE49-F238E27FC236}">
                <a16:creationId xmlns:a16="http://schemas.microsoft.com/office/drawing/2014/main" id="{4912BBF2-226A-4A42-B636-4B280517019D}"/>
              </a:ext>
            </a:extLst>
          </p:cNvPr>
          <p:cNvGrpSpPr/>
          <p:nvPr/>
        </p:nvGrpSpPr>
        <p:grpSpPr>
          <a:xfrm>
            <a:off x="8744638" y="2954447"/>
            <a:ext cx="43908" cy="43957"/>
            <a:chOff x="7205307" y="3746889"/>
            <a:chExt cx="71686" cy="71766"/>
          </a:xfrm>
        </p:grpSpPr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1F5F3737-6964-4F65-AE96-D9F462ED5F6E}"/>
                </a:ext>
              </a:extLst>
            </p:cNvPr>
            <p:cNvSpPr/>
            <p:nvPr/>
          </p:nvSpPr>
          <p:spPr>
            <a:xfrm>
              <a:off x="7209528" y="3746889"/>
              <a:ext cx="63163" cy="71766"/>
            </a:xfrm>
            <a:custGeom>
              <a:avLst/>
              <a:gdLst>
                <a:gd name="connsiteX0" fmla="*/ 63164 w 63163"/>
                <a:gd name="connsiteY0" fmla="*/ 0 h 71766"/>
                <a:gd name="connsiteX1" fmla="*/ 0 w 63163"/>
                <a:gd name="connsiteY1" fmla="*/ 71766 h 7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163" h="71766">
                  <a:moveTo>
                    <a:pt x="63164" y="0"/>
                  </a:moveTo>
                  <a:lnTo>
                    <a:pt x="0" y="71766"/>
                  </a:lnTo>
                </a:path>
              </a:pathLst>
            </a:custGeom>
            <a:ln w="19050" cap="rnd">
              <a:solidFill>
                <a:srgbClr val="F25F6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5828D07E-121F-4FF6-AF0F-9EBBC4367A19}"/>
                </a:ext>
              </a:extLst>
            </p:cNvPr>
            <p:cNvSpPr/>
            <p:nvPr/>
          </p:nvSpPr>
          <p:spPr>
            <a:xfrm>
              <a:off x="7205307" y="3751190"/>
              <a:ext cx="71686" cy="63163"/>
            </a:xfrm>
            <a:custGeom>
              <a:avLst/>
              <a:gdLst>
                <a:gd name="connsiteX0" fmla="*/ 71686 w 71686"/>
                <a:gd name="connsiteY0" fmla="*/ 63164 h 63163"/>
                <a:gd name="connsiteX1" fmla="*/ 0 w 71686"/>
                <a:gd name="connsiteY1" fmla="*/ 0 h 6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686" h="63163">
                  <a:moveTo>
                    <a:pt x="71686" y="63164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rgbClr val="F25F6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1" name="Graphic 4">
            <a:extLst>
              <a:ext uri="{FF2B5EF4-FFF2-40B4-BE49-F238E27FC236}">
                <a16:creationId xmlns:a16="http://schemas.microsoft.com/office/drawing/2014/main" id="{81737A1D-12D1-47C3-9C2F-40D248895B7B}"/>
              </a:ext>
            </a:extLst>
          </p:cNvPr>
          <p:cNvGrpSpPr/>
          <p:nvPr/>
        </p:nvGrpSpPr>
        <p:grpSpPr>
          <a:xfrm>
            <a:off x="8762494" y="3530814"/>
            <a:ext cx="42835" cy="42835"/>
            <a:chOff x="7234459" y="4687893"/>
            <a:chExt cx="69934" cy="69934"/>
          </a:xfrm>
        </p:grpSpPr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F71B260-C204-4F7F-89A7-B51F57D5122E}"/>
                </a:ext>
              </a:extLst>
            </p:cNvPr>
            <p:cNvSpPr/>
            <p:nvPr/>
          </p:nvSpPr>
          <p:spPr>
            <a:xfrm>
              <a:off x="7234459" y="4690282"/>
              <a:ext cx="69934" cy="65154"/>
            </a:xfrm>
            <a:custGeom>
              <a:avLst/>
              <a:gdLst>
                <a:gd name="connsiteX0" fmla="*/ 0 w 69934"/>
                <a:gd name="connsiteY0" fmla="*/ 0 h 65154"/>
                <a:gd name="connsiteX1" fmla="*/ 69934 w 69934"/>
                <a:gd name="connsiteY1" fmla="*/ 65155 h 6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934" h="65154">
                  <a:moveTo>
                    <a:pt x="0" y="0"/>
                  </a:moveTo>
                  <a:lnTo>
                    <a:pt x="69934" y="65155"/>
                  </a:lnTo>
                </a:path>
              </a:pathLst>
            </a:custGeom>
            <a:ln w="19050" cap="rnd">
              <a:solidFill>
                <a:srgbClr val="F4784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E174E0EF-B87E-4FA9-8DB2-6C3DCB9B4AD0}"/>
                </a:ext>
              </a:extLst>
            </p:cNvPr>
            <p:cNvSpPr/>
            <p:nvPr/>
          </p:nvSpPr>
          <p:spPr>
            <a:xfrm>
              <a:off x="7236849" y="4687893"/>
              <a:ext cx="65154" cy="69934"/>
            </a:xfrm>
            <a:custGeom>
              <a:avLst/>
              <a:gdLst>
                <a:gd name="connsiteX0" fmla="*/ 65155 w 65154"/>
                <a:gd name="connsiteY0" fmla="*/ 0 h 69934"/>
                <a:gd name="connsiteX1" fmla="*/ 0 w 65154"/>
                <a:gd name="connsiteY1" fmla="*/ 69934 h 6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54" h="69934">
                  <a:moveTo>
                    <a:pt x="65155" y="0"/>
                  </a:moveTo>
                  <a:lnTo>
                    <a:pt x="0" y="69934"/>
                  </a:lnTo>
                </a:path>
              </a:pathLst>
            </a:custGeom>
            <a:ln w="19050" cap="rnd">
              <a:solidFill>
                <a:srgbClr val="F4784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4" name="Graphic 4">
            <a:extLst>
              <a:ext uri="{FF2B5EF4-FFF2-40B4-BE49-F238E27FC236}">
                <a16:creationId xmlns:a16="http://schemas.microsoft.com/office/drawing/2014/main" id="{A24A9573-1371-43DA-A2AB-A148E8EC8820}"/>
              </a:ext>
            </a:extLst>
          </p:cNvPr>
          <p:cNvGrpSpPr/>
          <p:nvPr/>
        </p:nvGrpSpPr>
        <p:grpSpPr>
          <a:xfrm>
            <a:off x="9257925" y="2982603"/>
            <a:ext cx="42835" cy="42835"/>
            <a:chOff x="8096210" y="3692646"/>
            <a:chExt cx="69934" cy="69934"/>
          </a:xfrm>
        </p:grpSpPr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AAD77206-3FC1-488D-9362-CFB2AB682176}"/>
                </a:ext>
              </a:extLst>
            </p:cNvPr>
            <p:cNvSpPr/>
            <p:nvPr/>
          </p:nvSpPr>
          <p:spPr>
            <a:xfrm>
              <a:off x="8096210" y="3695036"/>
              <a:ext cx="69934" cy="65154"/>
            </a:xfrm>
            <a:custGeom>
              <a:avLst/>
              <a:gdLst>
                <a:gd name="connsiteX0" fmla="*/ 69934 w 69934"/>
                <a:gd name="connsiteY0" fmla="*/ 65155 h 65154"/>
                <a:gd name="connsiteX1" fmla="*/ 0 w 69934"/>
                <a:gd name="connsiteY1" fmla="*/ 0 h 6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934" h="65154">
                  <a:moveTo>
                    <a:pt x="69934" y="65155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rgbClr val="F25F6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8B5D1EEF-F860-4346-AC7B-5FD2501D8485}"/>
                </a:ext>
              </a:extLst>
            </p:cNvPr>
            <p:cNvSpPr/>
            <p:nvPr/>
          </p:nvSpPr>
          <p:spPr>
            <a:xfrm>
              <a:off x="8098599" y="3692646"/>
              <a:ext cx="65154" cy="69934"/>
            </a:xfrm>
            <a:custGeom>
              <a:avLst/>
              <a:gdLst>
                <a:gd name="connsiteX0" fmla="*/ 65155 w 65154"/>
                <a:gd name="connsiteY0" fmla="*/ 0 h 69934"/>
                <a:gd name="connsiteX1" fmla="*/ 0 w 65154"/>
                <a:gd name="connsiteY1" fmla="*/ 69934 h 6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54" h="69934">
                  <a:moveTo>
                    <a:pt x="65155" y="0"/>
                  </a:moveTo>
                  <a:lnTo>
                    <a:pt x="0" y="69934"/>
                  </a:lnTo>
                </a:path>
              </a:pathLst>
            </a:custGeom>
            <a:ln w="19050" cap="rnd">
              <a:solidFill>
                <a:srgbClr val="F25F6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7" name="Graphic 4">
            <a:extLst>
              <a:ext uri="{FF2B5EF4-FFF2-40B4-BE49-F238E27FC236}">
                <a16:creationId xmlns:a16="http://schemas.microsoft.com/office/drawing/2014/main" id="{98FD7B55-A8B9-40EC-AB1D-47EC84F9A25C}"/>
              </a:ext>
            </a:extLst>
          </p:cNvPr>
          <p:cNvGrpSpPr/>
          <p:nvPr/>
        </p:nvGrpSpPr>
        <p:grpSpPr>
          <a:xfrm>
            <a:off x="7729722" y="2191514"/>
            <a:ext cx="42883" cy="42883"/>
            <a:chOff x="5308086" y="2835516"/>
            <a:chExt cx="70013" cy="70013"/>
          </a:xfrm>
        </p:grpSpPr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BFE1AFFA-7342-4864-9F18-743E9042BF7D}"/>
                </a:ext>
              </a:extLst>
            </p:cNvPr>
            <p:cNvSpPr/>
            <p:nvPr/>
          </p:nvSpPr>
          <p:spPr>
            <a:xfrm>
              <a:off x="5308086" y="2837985"/>
              <a:ext cx="70013" cy="65075"/>
            </a:xfrm>
            <a:custGeom>
              <a:avLst/>
              <a:gdLst>
                <a:gd name="connsiteX0" fmla="*/ 0 w 70013"/>
                <a:gd name="connsiteY0" fmla="*/ 0 h 65075"/>
                <a:gd name="connsiteX1" fmla="*/ 70014 w 70013"/>
                <a:gd name="connsiteY1" fmla="*/ 65075 h 65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13" h="65075">
                  <a:moveTo>
                    <a:pt x="0" y="0"/>
                  </a:moveTo>
                  <a:lnTo>
                    <a:pt x="70014" y="65075"/>
                  </a:lnTo>
                </a:path>
              </a:pathLst>
            </a:custGeom>
            <a:ln w="19050" cap="rnd">
              <a:solidFill>
                <a:srgbClr val="F0496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90BB4E6D-8EF0-4254-9AEA-A084E3142E53}"/>
                </a:ext>
              </a:extLst>
            </p:cNvPr>
            <p:cNvSpPr/>
            <p:nvPr/>
          </p:nvSpPr>
          <p:spPr>
            <a:xfrm>
              <a:off x="5310555" y="2835516"/>
              <a:ext cx="65075" cy="70013"/>
            </a:xfrm>
            <a:custGeom>
              <a:avLst/>
              <a:gdLst>
                <a:gd name="connsiteX0" fmla="*/ 65075 w 65075"/>
                <a:gd name="connsiteY0" fmla="*/ 0 h 70013"/>
                <a:gd name="connsiteX1" fmla="*/ 0 w 65075"/>
                <a:gd name="connsiteY1" fmla="*/ 70014 h 7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75" h="70013">
                  <a:moveTo>
                    <a:pt x="65075" y="0"/>
                  </a:moveTo>
                  <a:lnTo>
                    <a:pt x="0" y="70014"/>
                  </a:lnTo>
                </a:path>
              </a:pathLst>
            </a:custGeom>
            <a:ln w="19050" cap="rnd">
              <a:solidFill>
                <a:srgbClr val="F0496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20" name="Freeform: Shape 619">
            <a:extLst>
              <a:ext uri="{FF2B5EF4-FFF2-40B4-BE49-F238E27FC236}">
                <a16:creationId xmlns:a16="http://schemas.microsoft.com/office/drawing/2014/main" id="{9C7B19E4-D1BD-4607-8DAF-C96DC62A31E6}"/>
              </a:ext>
            </a:extLst>
          </p:cNvPr>
          <p:cNvSpPr/>
          <p:nvPr/>
        </p:nvSpPr>
        <p:spPr>
          <a:xfrm>
            <a:off x="7923458" y="3425874"/>
            <a:ext cx="116893" cy="122162"/>
          </a:xfrm>
          <a:custGeom>
            <a:avLst/>
            <a:gdLst>
              <a:gd name="connsiteX0" fmla="*/ 0 w 190845"/>
              <a:gd name="connsiteY0" fmla="*/ 132142 h 199447"/>
              <a:gd name="connsiteX1" fmla="*/ 129593 w 190845"/>
              <a:gd name="connsiteY1" fmla="*/ 199448 h 199447"/>
              <a:gd name="connsiteX2" fmla="*/ 190845 w 190845"/>
              <a:gd name="connsiteY2" fmla="*/ 64598 h 199447"/>
              <a:gd name="connsiteX3" fmla="*/ 102352 w 190845"/>
              <a:gd name="connsiteY3" fmla="*/ 57987 h 199447"/>
              <a:gd name="connsiteX4" fmla="*/ 58464 w 190845"/>
              <a:gd name="connsiteY4" fmla="*/ 0 h 199447"/>
              <a:gd name="connsiteX5" fmla="*/ 0 w 190845"/>
              <a:gd name="connsiteY5" fmla="*/ 132142 h 199447"/>
              <a:gd name="connsiteX6" fmla="*/ 0 w 190845"/>
              <a:gd name="connsiteY6" fmla="*/ 132142 h 199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845" h="199447">
                <a:moveTo>
                  <a:pt x="0" y="132142"/>
                </a:moveTo>
                <a:cubicBezTo>
                  <a:pt x="49862" y="126009"/>
                  <a:pt x="107370" y="152772"/>
                  <a:pt x="129593" y="199448"/>
                </a:cubicBezTo>
                <a:cubicBezTo>
                  <a:pt x="117884" y="147754"/>
                  <a:pt x="144169" y="89767"/>
                  <a:pt x="190845" y="64598"/>
                </a:cubicBezTo>
                <a:cubicBezTo>
                  <a:pt x="162330" y="77023"/>
                  <a:pt x="126965" y="72403"/>
                  <a:pt x="102352" y="57987"/>
                </a:cubicBezTo>
                <a:cubicBezTo>
                  <a:pt x="79572" y="44605"/>
                  <a:pt x="66828" y="21984"/>
                  <a:pt x="58464" y="0"/>
                </a:cubicBezTo>
                <a:cubicBezTo>
                  <a:pt x="74156" y="50260"/>
                  <a:pt x="47711" y="110079"/>
                  <a:pt x="0" y="132142"/>
                </a:cubicBezTo>
                <a:lnTo>
                  <a:pt x="0" y="132142"/>
                </a:lnTo>
                <a:close/>
              </a:path>
            </a:pathLst>
          </a:custGeom>
          <a:noFill/>
          <a:ln w="19050" cap="rnd">
            <a:solidFill>
              <a:srgbClr val="F475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val 73" hidden="1">
            <a:extLst>
              <a:ext uri="{FF2B5EF4-FFF2-40B4-BE49-F238E27FC236}">
                <a16:creationId xmlns:a16="http://schemas.microsoft.com/office/drawing/2014/main" id="{80EDF4DB-A532-A04A-BCC5-9DBBAED64A87}"/>
              </a:ext>
            </a:extLst>
          </p:cNvPr>
          <p:cNvSpPr/>
          <p:nvPr/>
        </p:nvSpPr>
        <p:spPr>
          <a:xfrm>
            <a:off x="546521" y="1215251"/>
            <a:ext cx="567771" cy="567771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0" i="0" u="none" strike="noStrike" kern="1200" cap="none" spc="0" normalizeH="0" baseline="0" noProof="0" dirty="0">
                <a:ln>
                  <a:noFill/>
                </a:ln>
                <a:solidFill>
                  <a:srgbClr val="302E45"/>
                </a:solidFill>
                <a:effectLst/>
                <a:uLnTx/>
                <a:uFillTx/>
                <a:latin typeface="Century Gothic"/>
                <a:ea typeface="+mn-ea"/>
                <a:cs typeface="Arial" panose="020B0604020202020204" pitchFamily="34" charset="0"/>
              </a:rPr>
              <a:t>1</a:t>
            </a:r>
            <a:endParaRPr kumimoji="0" lang="en-US" sz="3200" b="0" i="0" u="none" strike="noStrike" kern="1200" cap="none" spc="0" normalizeH="0" baseline="0" noProof="0" dirty="0" err="1">
              <a:ln>
                <a:noFill/>
              </a:ln>
              <a:solidFill>
                <a:srgbClr val="302E45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0" name="Graphic 17" hidden="1">
            <a:extLst>
              <a:ext uri="{FF2B5EF4-FFF2-40B4-BE49-F238E27FC236}">
                <a16:creationId xmlns:a16="http://schemas.microsoft.com/office/drawing/2014/main" id="{B31B067C-07AA-4040-AB51-52DA844BD5FA}"/>
              </a:ext>
            </a:extLst>
          </p:cNvPr>
          <p:cNvSpPr/>
          <p:nvPr/>
        </p:nvSpPr>
        <p:spPr>
          <a:xfrm>
            <a:off x="427494" y="3900277"/>
            <a:ext cx="634983" cy="594998"/>
          </a:xfrm>
          <a:custGeom>
            <a:avLst/>
            <a:gdLst>
              <a:gd name="connsiteX0" fmla="*/ 569760 w 634983"/>
              <a:gd name="connsiteY0" fmla="*/ 92280 h 594998"/>
              <a:gd name="connsiteX1" fmla="*/ 440659 w 634983"/>
              <a:gd name="connsiteY1" fmla="*/ 15347 h 594998"/>
              <a:gd name="connsiteX2" fmla="*/ 226100 w 634983"/>
              <a:gd name="connsiteY2" fmla="*/ 29557 h 594998"/>
              <a:gd name="connsiteX3" fmla="*/ 8293 w 634983"/>
              <a:gd name="connsiteY3" fmla="*/ 297907 h 594998"/>
              <a:gd name="connsiteX4" fmla="*/ 2812 w 634983"/>
              <a:gd name="connsiteY4" fmla="*/ 391282 h 594998"/>
              <a:gd name="connsiteX5" fmla="*/ 36306 w 634983"/>
              <a:gd name="connsiteY5" fmla="*/ 488514 h 594998"/>
              <a:gd name="connsiteX6" fmla="*/ 58229 w 634983"/>
              <a:gd name="connsiteY6" fmla="*/ 520789 h 594998"/>
              <a:gd name="connsiteX7" fmla="*/ 114456 w 634983"/>
              <a:gd name="connsiteY7" fmla="*/ 558951 h 594998"/>
              <a:gd name="connsiteX8" fmla="*/ 134755 w 634983"/>
              <a:gd name="connsiteY8" fmla="*/ 567882 h 594998"/>
              <a:gd name="connsiteX9" fmla="*/ 240715 w 634983"/>
              <a:gd name="connsiteY9" fmla="*/ 594474 h 594998"/>
              <a:gd name="connsiteX10" fmla="*/ 347488 w 634983"/>
              <a:gd name="connsiteY10" fmla="*/ 580671 h 594998"/>
              <a:gd name="connsiteX11" fmla="*/ 576662 w 634983"/>
              <a:gd name="connsiteY11" fmla="*/ 423760 h 594998"/>
              <a:gd name="connsiteX12" fmla="*/ 634716 w 634983"/>
              <a:gd name="connsiteY12" fmla="*/ 258933 h 594998"/>
              <a:gd name="connsiteX13" fmla="*/ 569760 w 634983"/>
              <a:gd name="connsiteY13" fmla="*/ 92280 h 594998"/>
              <a:gd name="connsiteX14" fmla="*/ 50515 w 634983"/>
              <a:gd name="connsiteY14" fmla="*/ 376464 h 594998"/>
              <a:gd name="connsiteX15" fmla="*/ 50515 w 634983"/>
              <a:gd name="connsiteY15" fmla="*/ 323890 h 594998"/>
              <a:gd name="connsiteX16" fmla="*/ 138612 w 634983"/>
              <a:gd name="connsiteY16" fmla="*/ 157642 h 594998"/>
              <a:gd name="connsiteX17" fmla="*/ 249850 w 634983"/>
              <a:gd name="connsiteY17" fmla="*/ 77665 h 594998"/>
              <a:gd name="connsiteX18" fmla="*/ 322723 w 634983"/>
              <a:gd name="connsiteY18" fmla="*/ 57366 h 594998"/>
              <a:gd name="connsiteX19" fmla="*/ 340180 w 634983"/>
              <a:gd name="connsiteY19" fmla="*/ 57366 h 594998"/>
              <a:gd name="connsiteX20" fmla="*/ 49906 w 634983"/>
              <a:gd name="connsiteY20" fmla="*/ 375855 h 594998"/>
              <a:gd name="connsiteX21" fmla="*/ 572196 w 634983"/>
              <a:gd name="connsiteY21" fmla="*/ 295269 h 594998"/>
              <a:gd name="connsiteX22" fmla="*/ 526726 w 634983"/>
              <a:gd name="connsiteY22" fmla="*/ 394936 h 594998"/>
              <a:gd name="connsiteX23" fmla="*/ 323738 w 634983"/>
              <a:gd name="connsiteY23" fmla="*/ 529923 h 594998"/>
              <a:gd name="connsiteX24" fmla="*/ 245181 w 634983"/>
              <a:gd name="connsiteY24" fmla="*/ 540479 h 594998"/>
              <a:gd name="connsiteX25" fmla="*/ 165610 w 634983"/>
              <a:gd name="connsiteY25" fmla="*/ 526269 h 594998"/>
              <a:gd name="connsiteX26" fmla="*/ 89489 w 634983"/>
              <a:gd name="connsiteY26" fmla="*/ 416453 h 594998"/>
              <a:gd name="connsiteX27" fmla="*/ 108367 w 634983"/>
              <a:gd name="connsiteY27" fmla="*/ 314959 h 594998"/>
              <a:gd name="connsiteX28" fmla="*/ 324144 w 634983"/>
              <a:gd name="connsiteY28" fmla="*/ 104459 h 594998"/>
              <a:gd name="connsiteX29" fmla="*/ 439238 w 634983"/>
              <a:gd name="connsiteY29" fmla="*/ 87611 h 594998"/>
              <a:gd name="connsiteX30" fmla="*/ 450606 w 634983"/>
              <a:gd name="connsiteY30" fmla="*/ 89235 h 594998"/>
              <a:gd name="connsiteX31" fmla="*/ 537079 w 634983"/>
              <a:gd name="connsiteY31" fmla="*/ 141403 h 594998"/>
              <a:gd name="connsiteX32" fmla="*/ 572196 w 634983"/>
              <a:gd name="connsiteY32" fmla="*/ 295471 h 59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4983" h="594998">
                <a:moveTo>
                  <a:pt x="569760" y="92280"/>
                </a:moveTo>
                <a:cubicBezTo>
                  <a:pt x="533750" y="56351"/>
                  <a:pt x="489397" y="29921"/>
                  <a:pt x="440659" y="15347"/>
                </a:cubicBezTo>
                <a:cubicBezTo>
                  <a:pt x="370242" y="-9783"/>
                  <a:pt x="292579" y="-4648"/>
                  <a:pt x="226100" y="29557"/>
                </a:cubicBezTo>
                <a:cubicBezTo>
                  <a:pt x="117319" y="82313"/>
                  <a:pt x="37544" y="180600"/>
                  <a:pt x="8293" y="297907"/>
                </a:cubicBezTo>
                <a:cubicBezTo>
                  <a:pt x="-618" y="328213"/>
                  <a:pt x="-2486" y="360143"/>
                  <a:pt x="2812" y="391282"/>
                </a:cubicBezTo>
                <a:cubicBezTo>
                  <a:pt x="8496" y="425323"/>
                  <a:pt x="19823" y="458187"/>
                  <a:pt x="36306" y="488514"/>
                </a:cubicBezTo>
                <a:cubicBezTo>
                  <a:pt x="42639" y="499901"/>
                  <a:pt x="49987" y="510700"/>
                  <a:pt x="58229" y="520789"/>
                </a:cubicBezTo>
                <a:cubicBezTo>
                  <a:pt x="72438" y="539159"/>
                  <a:pt x="92148" y="552516"/>
                  <a:pt x="114456" y="558951"/>
                </a:cubicBezTo>
                <a:cubicBezTo>
                  <a:pt x="121520" y="561204"/>
                  <a:pt x="128320" y="564208"/>
                  <a:pt x="134755" y="567882"/>
                </a:cubicBezTo>
                <a:cubicBezTo>
                  <a:pt x="167578" y="584750"/>
                  <a:pt x="203832" y="593844"/>
                  <a:pt x="240715" y="594474"/>
                </a:cubicBezTo>
                <a:cubicBezTo>
                  <a:pt x="276807" y="595488"/>
                  <a:pt x="312837" y="590820"/>
                  <a:pt x="347488" y="580671"/>
                </a:cubicBezTo>
                <a:cubicBezTo>
                  <a:pt x="440294" y="557712"/>
                  <a:pt x="521692" y="501992"/>
                  <a:pt x="576662" y="423760"/>
                </a:cubicBezTo>
                <a:cubicBezTo>
                  <a:pt x="611697" y="375672"/>
                  <a:pt x="631895" y="318369"/>
                  <a:pt x="634716" y="258933"/>
                </a:cubicBezTo>
                <a:cubicBezTo>
                  <a:pt x="636868" y="196819"/>
                  <a:pt x="613382" y="136552"/>
                  <a:pt x="569760" y="92280"/>
                </a:cubicBezTo>
                <a:close/>
                <a:moveTo>
                  <a:pt x="50515" y="376464"/>
                </a:moveTo>
                <a:cubicBezTo>
                  <a:pt x="46211" y="359210"/>
                  <a:pt x="46211" y="341144"/>
                  <a:pt x="50515" y="323890"/>
                </a:cubicBezTo>
                <a:cubicBezTo>
                  <a:pt x="63303" y="261166"/>
                  <a:pt x="93893" y="203457"/>
                  <a:pt x="138612" y="157642"/>
                </a:cubicBezTo>
                <a:cubicBezTo>
                  <a:pt x="169974" y="123824"/>
                  <a:pt x="207791" y="96624"/>
                  <a:pt x="249850" y="77665"/>
                </a:cubicBezTo>
                <a:cubicBezTo>
                  <a:pt x="272990" y="67271"/>
                  <a:pt x="297552" y="60431"/>
                  <a:pt x="322723" y="57366"/>
                </a:cubicBezTo>
                <a:cubicBezTo>
                  <a:pt x="328528" y="57061"/>
                  <a:pt x="334374" y="57061"/>
                  <a:pt x="340180" y="57366"/>
                </a:cubicBezTo>
                <a:cubicBezTo>
                  <a:pt x="193094" y="103465"/>
                  <a:pt x="82202" y="225136"/>
                  <a:pt x="49906" y="375855"/>
                </a:cubicBezTo>
                <a:close/>
                <a:moveTo>
                  <a:pt x="572196" y="295269"/>
                </a:moveTo>
                <a:cubicBezTo>
                  <a:pt x="563792" y="331177"/>
                  <a:pt x="548345" y="365056"/>
                  <a:pt x="526726" y="394936"/>
                </a:cubicBezTo>
                <a:cubicBezTo>
                  <a:pt x="477542" y="462917"/>
                  <a:pt x="405461" y="510863"/>
                  <a:pt x="323738" y="529923"/>
                </a:cubicBezTo>
                <a:cubicBezTo>
                  <a:pt x="298161" y="537028"/>
                  <a:pt x="271732" y="540580"/>
                  <a:pt x="245181" y="540479"/>
                </a:cubicBezTo>
                <a:cubicBezTo>
                  <a:pt x="217940" y="541555"/>
                  <a:pt x="190800" y="536703"/>
                  <a:pt x="165610" y="526269"/>
                </a:cubicBezTo>
                <a:cubicBezTo>
                  <a:pt x="119754" y="509198"/>
                  <a:pt x="89387" y="465373"/>
                  <a:pt x="89489" y="416453"/>
                </a:cubicBezTo>
                <a:cubicBezTo>
                  <a:pt x="87987" y="381620"/>
                  <a:pt x="94442" y="346908"/>
                  <a:pt x="108367" y="314959"/>
                </a:cubicBezTo>
                <a:cubicBezTo>
                  <a:pt x="147361" y="217483"/>
                  <a:pt x="225735" y="141018"/>
                  <a:pt x="324144" y="104459"/>
                </a:cubicBezTo>
                <a:cubicBezTo>
                  <a:pt x="360844" y="90575"/>
                  <a:pt x="400102" y="84830"/>
                  <a:pt x="439238" y="87611"/>
                </a:cubicBezTo>
                <a:cubicBezTo>
                  <a:pt x="443075" y="87733"/>
                  <a:pt x="446891" y="88261"/>
                  <a:pt x="450606" y="89235"/>
                </a:cubicBezTo>
                <a:cubicBezTo>
                  <a:pt x="483896" y="97842"/>
                  <a:pt x="513938" y="115969"/>
                  <a:pt x="537079" y="141403"/>
                </a:cubicBezTo>
                <a:cubicBezTo>
                  <a:pt x="572744" y="184193"/>
                  <a:pt x="585796" y="241456"/>
                  <a:pt x="572196" y="2954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0" scaled="0"/>
          </a:gradFill>
          <a:ln w="202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Graphic 32" hidden="1">
            <a:extLst>
              <a:ext uri="{FF2B5EF4-FFF2-40B4-BE49-F238E27FC236}">
                <a16:creationId xmlns:a16="http://schemas.microsoft.com/office/drawing/2014/main" id="{B40D0822-5AD5-468A-A4A0-56F91CC194E8}"/>
              </a:ext>
            </a:extLst>
          </p:cNvPr>
          <p:cNvSpPr/>
          <p:nvPr/>
        </p:nvSpPr>
        <p:spPr>
          <a:xfrm>
            <a:off x="443899" y="4726181"/>
            <a:ext cx="652575" cy="613041"/>
          </a:xfrm>
          <a:custGeom>
            <a:avLst/>
            <a:gdLst>
              <a:gd name="connsiteX0" fmla="*/ 1068313 w 1073131"/>
              <a:gd name="connsiteY0" fmla="*/ 417725 h 1008119"/>
              <a:gd name="connsiteX1" fmla="*/ 1025639 w 1073131"/>
              <a:gd name="connsiteY1" fmla="*/ 276044 h 1008119"/>
              <a:gd name="connsiteX2" fmla="*/ 665466 w 1073131"/>
              <a:gd name="connsiteY2" fmla="*/ 6342 h 1008119"/>
              <a:gd name="connsiteX3" fmla="*/ 210272 w 1073131"/>
              <a:gd name="connsiteY3" fmla="*/ 120141 h 1008119"/>
              <a:gd name="connsiteX4" fmla="*/ 7141 w 1073131"/>
              <a:gd name="connsiteY4" fmla="*/ 444466 h 1008119"/>
              <a:gd name="connsiteX5" fmla="*/ 38435 w 1073131"/>
              <a:gd name="connsiteY5" fmla="*/ 672063 h 1008119"/>
              <a:gd name="connsiteX6" fmla="*/ 209133 w 1073131"/>
              <a:gd name="connsiteY6" fmla="*/ 782448 h 1008119"/>
              <a:gd name="connsiteX7" fmla="*/ 424782 w 1073131"/>
              <a:gd name="connsiteY7" fmla="*/ 993546 h 1008119"/>
              <a:gd name="connsiteX8" fmla="*/ 590928 w 1073131"/>
              <a:gd name="connsiteY8" fmla="*/ 1000943 h 1008119"/>
              <a:gd name="connsiteX9" fmla="*/ 1030191 w 1073131"/>
              <a:gd name="connsiteY9" fmla="*/ 668081 h 1008119"/>
              <a:gd name="connsiteX10" fmla="*/ 1068313 w 1073131"/>
              <a:gd name="connsiteY10" fmla="*/ 417725 h 1008119"/>
              <a:gd name="connsiteX11" fmla="*/ 890787 w 1073131"/>
              <a:gd name="connsiteY11" fmla="*/ 674909 h 1008119"/>
              <a:gd name="connsiteX12" fmla="*/ 596049 w 1073131"/>
              <a:gd name="connsiteY12" fmla="*/ 879177 h 1008119"/>
              <a:gd name="connsiteX13" fmla="*/ 499889 w 1073131"/>
              <a:gd name="connsiteY13" fmla="*/ 887144 h 1008119"/>
              <a:gd name="connsiteX14" fmla="*/ 329191 w 1073131"/>
              <a:gd name="connsiteY14" fmla="*/ 789845 h 1008119"/>
              <a:gd name="connsiteX15" fmla="*/ 235307 w 1073131"/>
              <a:gd name="connsiteY15" fmla="*/ 744896 h 1008119"/>
              <a:gd name="connsiteX16" fmla="*/ 202875 w 1073131"/>
              <a:gd name="connsiteY16" fmla="*/ 722135 h 1008119"/>
              <a:gd name="connsiteX17" fmla="*/ 103301 w 1073131"/>
              <a:gd name="connsiteY17" fmla="*/ 546316 h 1008119"/>
              <a:gd name="connsiteX18" fmla="*/ 258067 w 1073131"/>
              <a:gd name="connsiteY18" fmla="*/ 222559 h 1008119"/>
              <a:gd name="connsiteX19" fmla="*/ 697330 w 1073131"/>
              <a:gd name="connsiteY19" fmla="*/ 136642 h 1008119"/>
              <a:gd name="connsiteX20" fmla="*/ 930048 w 1073131"/>
              <a:gd name="connsiteY20" fmla="*/ 349445 h 1008119"/>
              <a:gd name="connsiteX21" fmla="*/ 890787 w 1073131"/>
              <a:gd name="connsiteY21" fmla="*/ 674909 h 100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73131" h="1008119">
                <a:moveTo>
                  <a:pt x="1068313" y="417725"/>
                </a:moveTo>
                <a:cubicBezTo>
                  <a:pt x="1060348" y="368848"/>
                  <a:pt x="1046009" y="321223"/>
                  <a:pt x="1025639" y="276044"/>
                </a:cubicBezTo>
                <a:cubicBezTo>
                  <a:pt x="963732" y="127196"/>
                  <a:pt x="825695" y="23866"/>
                  <a:pt x="665466" y="6342"/>
                </a:cubicBezTo>
                <a:cubicBezTo>
                  <a:pt x="504668" y="-17442"/>
                  <a:pt x="340969" y="23468"/>
                  <a:pt x="210272" y="120141"/>
                </a:cubicBezTo>
                <a:cubicBezTo>
                  <a:pt x="100172" y="195076"/>
                  <a:pt x="26543" y="312688"/>
                  <a:pt x="7141" y="444466"/>
                </a:cubicBezTo>
                <a:cubicBezTo>
                  <a:pt x="-9019" y="521680"/>
                  <a:pt x="2020" y="602078"/>
                  <a:pt x="38435" y="672063"/>
                </a:cubicBezTo>
                <a:cubicBezTo>
                  <a:pt x="64837" y="742447"/>
                  <a:pt x="134140" y="787228"/>
                  <a:pt x="209133" y="782448"/>
                </a:cubicBezTo>
                <a:cubicBezTo>
                  <a:pt x="239006" y="885778"/>
                  <a:pt x="320884" y="965836"/>
                  <a:pt x="424782" y="993546"/>
                </a:cubicBezTo>
                <a:cubicBezTo>
                  <a:pt x="478723" y="1009648"/>
                  <a:pt x="535793" y="1012209"/>
                  <a:pt x="590928" y="1000943"/>
                </a:cubicBezTo>
                <a:cubicBezTo>
                  <a:pt x="783817" y="970557"/>
                  <a:pt x="948711" y="845607"/>
                  <a:pt x="1030191" y="668081"/>
                </a:cubicBezTo>
                <a:cubicBezTo>
                  <a:pt x="1067801" y="590357"/>
                  <a:pt x="1081059" y="503129"/>
                  <a:pt x="1068313" y="417725"/>
                </a:cubicBezTo>
                <a:close/>
                <a:moveTo>
                  <a:pt x="890787" y="674909"/>
                </a:moveTo>
                <a:cubicBezTo>
                  <a:pt x="821370" y="777272"/>
                  <a:pt x="716277" y="850103"/>
                  <a:pt x="596049" y="879177"/>
                </a:cubicBezTo>
                <a:cubicBezTo>
                  <a:pt x="564640" y="886915"/>
                  <a:pt x="532151" y="889591"/>
                  <a:pt x="499889" y="887144"/>
                </a:cubicBezTo>
                <a:cubicBezTo>
                  <a:pt x="429789" y="887087"/>
                  <a:pt x="364924" y="850103"/>
                  <a:pt x="329191" y="789845"/>
                </a:cubicBezTo>
                <a:cubicBezTo>
                  <a:pt x="307000" y="752291"/>
                  <a:pt x="281396" y="728962"/>
                  <a:pt x="235307" y="744896"/>
                </a:cubicBezTo>
                <a:cubicBezTo>
                  <a:pt x="220513" y="734653"/>
                  <a:pt x="211978" y="727255"/>
                  <a:pt x="202875" y="722135"/>
                </a:cubicBezTo>
                <a:cubicBezTo>
                  <a:pt x="138920" y="687312"/>
                  <a:pt x="100285" y="619090"/>
                  <a:pt x="103301" y="546316"/>
                </a:cubicBezTo>
                <a:cubicBezTo>
                  <a:pt x="95904" y="418975"/>
                  <a:pt x="154339" y="296756"/>
                  <a:pt x="258067" y="222559"/>
                </a:cubicBezTo>
                <a:cubicBezTo>
                  <a:pt x="382335" y="125319"/>
                  <a:pt x="545579" y="93398"/>
                  <a:pt x="697330" y="136642"/>
                </a:cubicBezTo>
                <a:cubicBezTo>
                  <a:pt x="806349" y="162872"/>
                  <a:pt x="894201" y="243213"/>
                  <a:pt x="930048" y="349445"/>
                </a:cubicBezTo>
                <a:cubicBezTo>
                  <a:pt x="972666" y="457610"/>
                  <a:pt x="957929" y="580001"/>
                  <a:pt x="890787" y="674909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0" scaled="0"/>
          </a:gradFill>
          <a:ln w="5664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8" name="Title 3">
            <a:extLst>
              <a:ext uri="{FF2B5EF4-FFF2-40B4-BE49-F238E27FC236}">
                <a16:creationId xmlns:a16="http://schemas.microsoft.com/office/drawing/2014/main" id="{DA7AB40B-8E13-4F43-8E6D-BD4BCB19D605}"/>
              </a:ext>
            </a:extLst>
          </p:cNvPr>
          <p:cNvSpPr txBox="1">
            <a:spLocks/>
          </p:cNvSpPr>
          <p:nvPr/>
        </p:nvSpPr>
        <p:spPr>
          <a:xfrm>
            <a:off x="546521" y="450025"/>
            <a:ext cx="515854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F81DDC55-01B6-7941-861F-9F57577266FF}"/>
              </a:ext>
            </a:extLst>
          </p:cNvPr>
          <p:cNvSpPr/>
          <p:nvPr/>
        </p:nvSpPr>
        <p:spPr>
          <a:xfrm>
            <a:off x="1107831" y="1512277"/>
            <a:ext cx="5143500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Place text here</a:t>
            </a:r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E68B7514-8263-1041-BC5B-CE2C12319417}"/>
              </a:ext>
            </a:extLst>
          </p:cNvPr>
          <p:cNvSpPr/>
          <p:nvPr/>
        </p:nvSpPr>
        <p:spPr>
          <a:xfrm>
            <a:off x="1107831" y="2340088"/>
            <a:ext cx="5143500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Place text here</a:t>
            </a:r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735EC8BB-D7AC-3642-8B4B-3FB5745C1A2A}"/>
              </a:ext>
            </a:extLst>
          </p:cNvPr>
          <p:cNvSpPr/>
          <p:nvPr/>
        </p:nvSpPr>
        <p:spPr>
          <a:xfrm>
            <a:off x="1107831" y="3140968"/>
            <a:ext cx="5143500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Place text here</a:t>
            </a:r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AABA2E7D-77A8-6143-B088-8F0C8FCF8157}"/>
              </a:ext>
            </a:extLst>
          </p:cNvPr>
          <p:cNvSpPr/>
          <p:nvPr/>
        </p:nvSpPr>
        <p:spPr>
          <a:xfrm>
            <a:off x="1107831" y="3952312"/>
            <a:ext cx="5143500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Place text here</a:t>
            </a: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BE807333-9B65-764C-A432-89B7822801B9}"/>
              </a:ext>
            </a:extLst>
          </p:cNvPr>
          <p:cNvSpPr/>
          <p:nvPr/>
        </p:nvSpPr>
        <p:spPr>
          <a:xfrm>
            <a:off x="1107831" y="4788360"/>
            <a:ext cx="5143500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Place text here</a:t>
            </a:r>
          </a:p>
        </p:txBody>
      </p:sp>
      <p:sp>
        <p:nvSpPr>
          <p:cNvPr id="625" name="TextBox 624">
            <a:extLst>
              <a:ext uri="{FF2B5EF4-FFF2-40B4-BE49-F238E27FC236}">
                <a16:creationId xmlns:a16="http://schemas.microsoft.com/office/drawing/2014/main" id="{E22F1D79-DEF9-7A47-8E3D-1A4A1F344B3B}"/>
              </a:ext>
            </a:extLst>
          </p:cNvPr>
          <p:cNvSpPr txBox="1"/>
          <p:nvPr/>
        </p:nvSpPr>
        <p:spPr>
          <a:xfrm>
            <a:off x="566527" y="1454564"/>
            <a:ext cx="46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6" name="TextBox 625">
            <a:extLst>
              <a:ext uri="{FF2B5EF4-FFF2-40B4-BE49-F238E27FC236}">
                <a16:creationId xmlns:a16="http://schemas.microsoft.com/office/drawing/2014/main" id="{71598358-AEDF-F14C-830A-DD992720B32D}"/>
              </a:ext>
            </a:extLst>
          </p:cNvPr>
          <p:cNvSpPr txBox="1"/>
          <p:nvPr/>
        </p:nvSpPr>
        <p:spPr>
          <a:xfrm>
            <a:off x="566527" y="2264560"/>
            <a:ext cx="46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27" name="Graphic 2">
            <a:extLst>
              <a:ext uri="{FF2B5EF4-FFF2-40B4-BE49-F238E27FC236}">
                <a16:creationId xmlns:a16="http://schemas.microsoft.com/office/drawing/2014/main" id="{16E09A95-F1DB-F24E-B163-B30DBD3FD1D0}"/>
              </a:ext>
            </a:extLst>
          </p:cNvPr>
          <p:cNvSpPr/>
          <p:nvPr/>
        </p:nvSpPr>
        <p:spPr>
          <a:xfrm>
            <a:off x="433915" y="1436486"/>
            <a:ext cx="615970" cy="553998"/>
          </a:xfrm>
          <a:custGeom>
            <a:avLst/>
            <a:gdLst>
              <a:gd name="connsiteX0" fmla="*/ 647291 w 1235332"/>
              <a:gd name="connsiteY0" fmla="*/ 59100 h 1111047"/>
              <a:gd name="connsiteX1" fmla="*/ 639782 w 1235332"/>
              <a:gd name="connsiteY1" fmla="*/ 72118 h 1111047"/>
              <a:gd name="connsiteX2" fmla="*/ 585211 w 1235332"/>
              <a:gd name="connsiteY2" fmla="*/ 87137 h 1111047"/>
              <a:gd name="connsiteX3" fmla="*/ 168165 w 1235332"/>
              <a:gd name="connsiteY3" fmla="*/ 361997 h 1111047"/>
              <a:gd name="connsiteX4" fmla="*/ 74042 w 1235332"/>
              <a:gd name="connsiteY4" fmla="*/ 630347 h 1111047"/>
              <a:gd name="connsiteX5" fmla="*/ 244765 w 1235332"/>
              <a:gd name="connsiteY5" fmla="*/ 950766 h 1111047"/>
              <a:gd name="connsiteX6" fmla="*/ 473564 w 1235332"/>
              <a:gd name="connsiteY6" fmla="*/ 1027366 h 1111047"/>
              <a:gd name="connsiteX7" fmla="*/ 1034798 w 1235332"/>
              <a:gd name="connsiteY7" fmla="*/ 777039 h 1111047"/>
              <a:gd name="connsiteX8" fmla="*/ 1134929 w 1235332"/>
              <a:gd name="connsiteY8" fmla="*/ 539228 h 1111047"/>
              <a:gd name="connsiteX9" fmla="*/ 1010266 w 1235332"/>
              <a:gd name="connsiteY9" fmla="*/ 220812 h 1111047"/>
              <a:gd name="connsiteX10" fmla="*/ 759939 w 1235332"/>
              <a:gd name="connsiteY10" fmla="*/ 123184 h 1111047"/>
              <a:gd name="connsiteX11" fmla="*/ 714880 w 1235332"/>
              <a:gd name="connsiteY11" fmla="*/ 118177 h 1111047"/>
              <a:gd name="connsiteX12" fmla="*/ 668319 w 1235332"/>
              <a:gd name="connsiteY12" fmla="*/ 60602 h 1111047"/>
              <a:gd name="connsiteX13" fmla="*/ 718384 w 1235332"/>
              <a:gd name="connsiteY13" fmla="*/ 1024 h 1111047"/>
              <a:gd name="connsiteX14" fmla="*/ 752429 w 1235332"/>
              <a:gd name="connsiteY14" fmla="*/ 1024 h 1111047"/>
              <a:gd name="connsiteX15" fmla="*/ 999251 w 1235332"/>
              <a:gd name="connsiteY15" fmla="*/ 80128 h 1111047"/>
              <a:gd name="connsiteX16" fmla="*/ 1212531 w 1235332"/>
              <a:gd name="connsiteY16" fmla="*/ 626842 h 1111047"/>
              <a:gd name="connsiteX17" fmla="*/ 936669 w 1235332"/>
              <a:gd name="connsiteY17" fmla="*/ 982808 h 1111047"/>
              <a:gd name="connsiteX18" fmla="*/ 491588 w 1235332"/>
              <a:gd name="connsiteY18" fmla="*/ 1109974 h 1111047"/>
              <a:gd name="connsiteX19" fmla="*/ 124108 w 1235332"/>
              <a:gd name="connsiteY19" fmla="*/ 955773 h 1111047"/>
              <a:gd name="connsiteX20" fmla="*/ 946 w 1235332"/>
              <a:gd name="connsiteY20" fmla="*/ 682915 h 1111047"/>
              <a:gd name="connsiteX21" fmla="*/ 148640 w 1235332"/>
              <a:gd name="connsiteY21" fmla="*/ 279889 h 1111047"/>
              <a:gd name="connsiteX22" fmla="*/ 542154 w 1235332"/>
              <a:gd name="connsiteY22" fmla="*/ 59100 h 1111047"/>
              <a:gd name="connsiteX23" fmla="*/ 621257 w 1235332"/>
              <a:gd name="connsiteY23" fmla="*/ 52092 h 1111047"/>
              <a:gd name="connsiteX24" fmla="*/ 647291 w 1235332"/>
              <a:gd name="connsiteY24" fmla="*/ 59100 h 111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5332" h="1111047">
                <a:moveTo>
                  <a:pt x="647291" y="59100"/>
                </a:moveTo>
                <a:cubicBezTo>
                  <a:pt x="644788" y="63106"/>
                  <a:pt x="643286" y="71115"/>
                  <a:pt x="639782" y="72118"/>
                </a:cubicBezTo>
                <a:cubicBezTo>
                  <a:pt x="621758" y="78125"/>
                  <a:pt x="603735" y="82631"/>
                  <a:pt x="585211" y="87137"/>
                </a:cubicBezTo>
                <a:cubicBezTo>
                  <a:pt x="417491" y="125187"/>
                  <a:pt x="269247" y="222864"/>
                  <a:pt x="168165" y="361997"/>
                </a:cubicBezTo>
                <a:cubicBezTo>
                  <a:pt x="109338" y="439297"/>
                  <a:pt x="76395" y="533220"/>
                  <a:pt x="74042" y="630347"/>
                </a:cubicBezTo>
                <a:cubicBezTo>
                  <a:pt x="69486" y="760016"/>
                  <a:pt x="134622" y="882227"/>
                  <a:pt x="244765" y="950766"/>
                </a:cubicBezTo>
                <a:cubicBezTo>
                  <a:pt x="312654" y="996626"/>
                  <a:pt x="391757" y="1023111"/>
                  <a:pt x="473564" y="1027366"/>
                </a:cubicBezTo>
                <a:cubicBezTo>
                  <a:pt x="691099" y="1045190"/>
                  <a:pt x="902725" y="950816"/>
                  <a:pt x="1034798" y="777039"/>
                </a:cubicBezTo>
                <a:cubicBezTo>
                  <a:pt x="1090621" y="709201"/>
                  <a:pt x="1125466" y="626543"/>
                  <a:pt x="1134929" y="539228"/>
                </a:cubicBezTo>
                <a:cubicBezTo>
                  <a:pt x="1152502" y="418521"/>
                  <a:pt x="1105140" y="297511"/>
                  <a:pt x="1010266" y="220812"/>
                </a:cubicBezTo>
                <a:cubicBezTo>
                  <a:pt x="939773" y="161735"/>
                  <a:pt x="851809" y="127439"/>
                  <a:pt x="759939" y="123184"/>
                </a:cubicBezTo>
                <a:cubicBezTo>
                  <a:pt x="744819" y="122783"/>
                  <a:pt x="729749" y="121081"/>
                  <a:pt x="714880" y="118177"/>
                </a:cubicBezTo>
                <a:cubicBezTo>
                  <a:pt x="687995" y="111969"/>
                  <a:pt x="668769" y="88188"/>
                  <a:pt x="668319" y="60602"/>
                </a:cubicBezTo>
                <a:cubicBezTo>
                  <a:pt x="668569" y="31314"/>
                  <a:pt x="689547" y="6281"/>
                  <a:pt x="718384" y="1024"/>
                </a:cubicBezTo>
                <a:cubicBezTo>
                  <a:pt x="729649" y="-729"/>
                  <a:pt x="741164" y="-729"/>
                  <a:pt x="752429" y="1024"/>
                </a:cubicBezTo>
                <a:cubicBezTo>
                  <a:pt x="838942" y="11638"/>
                  <a:pt x="922702" y="38474"/>
                  <a:pt x="999251" y="80128"/>
                </a:cubicBezTo>
                <a:cubicBezTo>
                  <a:pt x="1191302" y="188470"/>
                  <a:pt x="1280519" y="417068"/>
                  <a:pt x="1212531" y="626842"/>
                </a:cubicBezTo>
                <a:cubicBezTo>
                  <a:pt x="1165869" y="774536"/>
                  <a:pt x="1068042" y="900751"/>
                  <a:pt x="936669" y="982808"/>
                </a:cubicBezTo>
                <a:cubicBezTo>
                  <a:pt x="806199" y="1072675"/>
                  <a:pt x="649844" y="1117333"/>
                  <a:pt x="491588" y="1109974"/>
                </a:cubicBezTo>
                <a:cubicBezTo>
                  <a:pt x="353758" y="1108172"/>
                  <a:pt x="221986" y="1052849"/>
                  <a:pt x="124108" y="955773"/>
                </a:cubicBezTo>
                <a:cubicBezTo>
                  <a:pt x="51062" y="882928"/>
                  <a:pt x="7255" y="785850"/>
                  <a:pt x="946" y="682915"/>
                </a:cubicBezTo>
                <a:cubicBezTo>
                  <a:pt x="-8716" y="533772"/>
                  <a:pt x="44904" y="387479"/>
                  <a:pt x="148640" y="279889"/>
                </a:cubicBezTo>
                <a:cubicBezTo>
                  <a:pt x="251424" y="164337"/>
                  <a:pt x="390005" y="86637"/>
                  <a:pt x="542154" y="59100"/>
                </a:cubicBezTo>
                <a:cubicBezTo>
                  <a:pt x="568388" y="55245"/>
                  <a:pt x="594773" y="52892"/>
                  <a:pt x="621257" y="52092"/>
                </a:cubicBezTo>
                <a:cubicBezTo>
                  <a:pt x="630569" y="49739"/>
                  <a:pt x="640433" y="52391"/>
                  <a:pt x="647291" y="591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0" scaled="0"/>
          </a:gradFill>
          <a:ln w="499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28" name="TextBox 627">
            <a:extLst>
              <a:ext uri="{FF2B5EF4-FFF2-40B4-BE49-F238E27FC236}">
                <a16:creationId xmlns:a16="http://schemas.microsoft.com/office/drawing/2014/main" id="{304DC416-BC13-3D49-82E2-FC6FC29DA393}"/>
              </a:ext>
            </a:extLst>
          </p:cNvPr>
          <p:cNvSpPr txBox="1"/>
          <p:nvPr/>
        </p:nvSpPr>
        <p:spPr>
          <a:xfrm>
            <a:off x="566527" y="3063212"/>
            <a:ext cx="46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29" name="TextBox 628">
            <a:extLst>
              <a:ext uri="{FF2B5EF4-FFF2-40B4-BE49-F238E27FC236}">
                <a16:creationId xmlns:a16="http://schemas.microsoft.com/office/drawing/2014/main" id="{E9F3000E-E0DA-FC44-A953-BF33D2791472}"/>
              </a:ext>
            </a:extLst>
          </p:cNvPr>
          <p:cNvSpPr txBox="1"/>
          <p:nvPr/>
        </p:nvSpPr>
        <p:spPr>
          <a:xfrm>
            <a:off x="566527" y="3940568"/>
            <a:ext cx="46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30" name="TextBox 629">
            <a:extLst>
              <a:ext uri="{FF2B5EF4-FFF2-40B4-BE49-F238E27FC236}">
                <a16:creationId xmlns:a16="http://schemas.microsoft.com/office/drawing/2014/main" id="{0C7D2D3C-A61F-1B41-996E-79E34B591B55}"/>
              </a:ext>
            </a:extLst>
          </p:cNvPr>
          <p:cNvSpPr txBox="1"/>
          <p:nvPr/>
        </p:nvSpPr>
        <p:spPr>
          <a:xfrm>
            <a:off x="566527" y="4752279"/>
            <a:ext cx="46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31" name="Graphic 2">
            <a:extLst>
              <a:ext uri="{FF2B5EF4-FFF2-40B4-BE49-F238E27FC236}">
                <a16:creationId xmlns:a16="http://schemas.microsoft.com/office/drawing/2014/main" id="{E38BE6D5-C473-B64A-BE53-3BB4550C72AE}"/>
              </a:ext>
            </a:extLst>
          </p:cNvPr>
          <p:cNvSpPr/>
          <p:nvPr/>
        </p:nvSpPr>
        <p:spPr>
          <a:xfrm>
            <a:off x="433915" y="2243499"/>
            <a:ext cx="615970" cy="553998"/>
          </a:xfrm>
          <a:custGeom>
            <a:avLst/>
            <a:gdLst>
              <a:gd name="connsiteX0" fmla="*/ 647291 w 1235332"/>
              <a:gd name="connsiteY0" fmla="*/ 59100 h 1111047"/>
              <a:gd name="connsiteX1" fmla="*/ 639782 w 1235332"/>
              <a:gd name="connsiteY1" fmla="*/ 72118 h 1111047"/>
              <a:gd name="connsiteX2" fmla="*/ 585211 w 1235332"/>
              <a:gd name="connsiteY2" fmla="*/ 87137 h 1111047"/>
              <a:gd name="connsiteX3" fmla="*/ 168165 w 1235332"/>
              <a:gd name="connsiteY3" fmla="*/ 361997 h 1111047"/>
              <a:gd name="connsiteX4" fmla="*/ 74042 w 1235332"/>
              <a:gd name="connsiteY4" fmla="*/ 630347 h 1111047"/>
              <a:gd name="connsiteX5" fmla="*/ 244765 w 1235332"/>
              <a:gd name="connsiteY5" fmla="*/ 950766 h 1111047"/>
              <a:gd name="connsiteX6" fmla="*/ 473564 w 1235332"/>
              <a:gd name="connsiteY6" fmla="*/ 1027366 h 1111047"/>
              <a:gd name="connsiteX7" fmla="*/ 1034798 w 1235332"/>
              <a:gd name="connsiteY7" fmla="*/ 777039 h 1111047"/>
              <a:gd name="connsiteX8" fmla="*/ 1134929 w 1235332"/>
              <a:gd name="connsiteY8" fmla="*/ 539228 h 1111047"/>
              <a:gd name="connsiteX9" fmla="*/ 1010266 w 1235332"/>
              <a:gd name="connsiteY9" fmla="*/ 220812 h 1111047"/>
              <a:gd name="connsiteX10" fmla="*/ 759939 w 1235332"/>
              <a:gd name="connsiteY10" fmla="*/ 123184 h 1111047"/>
              <a:gd name="connsiteX11" fmla="*/ 714880 w 1235332"/>
              <a:gd name="connsiteY11" fmla="*/ 118177 h 1111047"/>
              <a:gd name="connsiteX12" fmla="*/ 668319 w 1235332"/>
              <a:gd name="connsiteY12" fmla="*/ 60602 h 1111047"/>
              <a:gd name="connsiteX13" fmla="*/ 718384 w 1235332"/>
              <a:gd name="connsiteY13" fmla="*/ 1024 h 1111047"/>
              <a:gd name="connsiteX14" fmla="*/ 752429 w 1235332"/>
              <a:gd name="connsiteY14" fmla="*/ 1024 h 1111047"/>
              <a:gd name="connsiteX15" fmla="*/ 999251 w 1235332"/>
              <a:gd name="connsiteY15" fmla="*/ 80128 h 1111047"/>
              <a:gd name="connsiteX16" fmla="*/ 1212531 w 1235332"/>
              <a:gd name="connsiteY16" fmla="*/ 626842 h 1111047"/>
              <a:gd name="connsiteX17" fmla="*/ 936669 w 1235332"/>
              <a:gd name="connsiteY17" fmla="*/ 982808 h 1111047"/>
              <a:gd name="connsiteX18" fmla="*/ 491588 w 1235332"/>
              <a:gd name="connsiteY18" fmla="*/ 1109974 h 1111047"/>
              <a:gd name="connsiteX19" fmla="*/ 124108 w 1235332"/>
              <a:gd name="connsiteY19" fmla="*/ 955773 h 1111047"/>
              <a:gd name="connsiteX20" fmla="*/ 946 w 1235332"/>
              <a:gd name="connsiteY20" fmla="*/ 682915 h 1111047"/>
              <a:gd name="connsiteX21" fmla="*/ 148640 w 1235332"/>
              <a:gd name="connsiteY21" fmla="*/ 279889 h 1111047"/>
              <a:gd name="connsiteX22" fmla="*/ 542154 w 1235332"/>
              <a:gd name="connsiteY22" fmla="*/ 59100 h 1111047"/>
              <a:gd name="connsiteX23" fmla="*/ 621257 w 1235332"/>
              <a:gd name="connsiteY23" fmla="*/ 52092 h 1111047"/>
              <a:gd name="connsiteX24" fmla="*/ 647291 w 1235332"/>
              <a:gd name="connsiteY24" fmla="*/ 59100 h 111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5332" h="1111047">
                <a:moveTo>
                  <a:pt x="647291" y="59100"/>
                </a:moveTo>
                <a:cubicBezTo>
                  <a:pt x="644788" y="63106"/>
                  <a:pt x="643286" y="71115"/>
                  <a:pt x="639782" y="72118"/>
                </a:cubicBezTo>
                <a:cubicBezTo>
                  <a:pt x="621758" y="78125"/>
                  <a:pt x="603735" y="82631"/>
                  <a:pt x="585211" y="87137"/>
                </a:cubicBezTo>
                <a:cubicBezTo>
                  <a:pt x="417491" y="125187"/>
                  <a:pt x="269247" y="222864"/>
                  <a:pt x="168165" y="361997"/>
                </a:cubicBezTo>
                <a:cubicBezTo>
                  <a:pt x="109338" y="439297"/>
                  <a:pt x="76395" y="533220"/>
                  <a:pt x="74042" y="630347"/>
                </a:cubicBezTo>
                <a:cubicBezTo>
                  <a:pt x="69486" y="760016"/>
                  <a:pt x="134622" y="882227"/>
                  <a:pt x="244765" y="950766"/>
                </a:cubicBezTo>
                <a:cubicBezTo>
                  <a:pt x="312654" y="996626"/>
                  <a:pt x="391757" y="1023111"/>
                  <a:pt x="473564" y="1027366"/>
                </a:cubicBezTo>
                <a:cubicBezTo>
                  <a:pt x="691099" y="1045190"/>
                  <a:pt x="902725" y="950816"/>
                  <a:pt x="1034798" y="777039"/>
                </a:cubicBezTo>
                <a:cubicBezTo>
                  <a:pt x="1090621" y="709201"/>
                  <a:pt x="1125466" y="626543"/>
                  <a:pt x="1134929" y="539228"/>
                </a:cubicBezTo>
                <a:cubicBezTo>
                  <a:pt x="1152502" y="418521"/>
                  <a:pt x="1105140" y="297511"/>
                  <a:pt x="1010266" y="220812"/>
                </a:cubicBezTo>
                <a:cubicBezTo>
                  <a:pt x="939773" y="161735"/>
                  <a:pt x="851809" y="127439"/>
                  <a:pt x="759939" y="123184"/>
                </a:cubicBezTo>
                <a:cubicBezTo>
                  <a:pt x="744819" y="122783"/>
                  <a:pt x="729749" y="121081"/>
                  <a:pt x="714880" y="118177"/>
                </a:cubicBezTo>
                <a:cubicBezTo>
                  <a:pt x="687995" y="111969"/>
                  <a:pt x="668769" y="88188"/>
                  <a:pt x="668319" y="60602"/>
                </a:cubicBezTo>
                <a:cubicBezTo>
                  <a:pt x="668569" y="31314"/>
                  <a:pt x="689547" y="6281"/>
                  <a:pt x="718384" y="1024"/>
                </a:cubicBezTo>
                <a:cubicBezTo>
                  <a:pt x="729649" y="-729"/>
                  <a:pt x="741164" y="-729"/>
                  <a:pt x="752429" y="1024"/>
                </a:cubicBezTo>
                <a:cubicBezTo>
                  <a:pt x="838942" y="11638"/>
                  <a:pt x="922702" y="38474"/>
                  <a:pt x="999251" y="80128"/>
                </a:cubicBezTo>
                <a:cubicBezTo>
                  <a:pt x="1191302" y="188470"/>
                  <a:pt x="1280519" y="417068"/>
                  <a:pt x="1212531" y="626842"/>
                </a:cubicBezTo>
                <a:cubicBezTo>
                  <a:pt x="1165869" y="774536"/>
                  <a:pt x="1068042" y="900751"/>
                  <a:pt x="936669" y="982808"/>
                </a:cubicBezTo>
                <a:cubicBezTo>
                  <a:pt x="806199" y="1072675"/>
                  <a:pt x="649844" y="1117333"/>
                  <a:pt x="491588" y="1109974"/>
                </a:cubicBezTo>
                <a:cubicBezTo>
                  <a:pt x="353758" y="1108172"/>
                  <a:pt x="221986" y="1052849"/>
                  <a:pt x="124108" y="955773"/>
                </a:cubicBezTo>
                <a:cubicBezTo>
                  <a:pt x="51062" y="882928"/>
                  <a:pt x="7255" y="785850"/>
                  <a:pt x="946" y="682915"/>
                </a:cubicBezTo>
                <a:cubicBezTo>
                  <a:pt x="-8716" y="533772"/>
                  <a:pt x="44904" y="387479"/>
                  <a:pt x="148640" y="279889"/>
                </a:cubicBezTo>
                <a:cubicBezTo>
                  <a:pt x="251424" y="164337"/>
                  <a:pt x="390005" y="86637"/>
                  <a:pt x="542154" y="59100"/>
                </a:cubicBezTo>
                <a:cubicBezTo>
                  <a:pt x="568388" y="55245"/>
                  <a:pt x="594773" y="52892"/>
                  <a:pt x="621257" y="52092"/>
                </a:cubicBezTo>
                <a:cubicBezTo>
                  <a:pt x="630569" y="49739"/>
                  <a:pt x="640433" y="52391"/>
                  <a:pt x="647291" y="591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0" scaled="0"/>
          </a:gradFill>
          <a:ln w="499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32" name="Graphic 2">
            <a:extLst>
              <a:ext uri="{FF2B5EF4-FFF2-40B4-BE49-F238E27FC236}">
                <a16:creationId xmlns:a16="http://schemas.microsoft.com/office/drawing/2014/main" id="{386A39DA-BD69-A044-8205-8EAA4D12C21D}"/>
              </a:ext>
            </a:extLst>
          </p:cNvPr>
          <p:cNvSpPr/>
          <p:nvPr/>
        </p:nvSpPr>
        <p:spPr>
          <a:xfrm>
            <a:off x="433915" y="3054503"/>
            <a:ext cx="615970" cy="553998"/>
          </a:xfrm>
          <a:custGeom>
            <a:avLst/>
            <a:gdLst>
              <a:gd name="connsiteX0" fmla="*/ 647291 w 1235332"/>
              <a:gd name="connsiteY0" fmla="*/ 59100 h 1111047"/>
              <a:gd name="connsiteX1" fmla="*/ 639782 w 1235332"/>
              <a:gd name="connsiteY1" fmla="*/ 72118 h 1111047"/>
              <a:gd name="connsiteX2" fmla="*/ 585211 w 1235332"/>
              <a:gd name="connsiteY2" fmla="*/ 87137 h 1111047"/>
              <a:gd name="connsiteX3" fmla="*/ 168165 w 1235332"/>
              <a:gd name="connsiteY3" fmla="*/ 361997 h 1111047"/>
              <a:gd name="connsiteX4" fmla="*/ 74042 w 1235332"/>
              <a:gd name="connsiteY4" fmla="*/ 630347 h 1111047"/>
              <a:gd name="connsiteX5" fmla="*/ 244765 w 1235332"/>
              <a:gd name="connsiteY5" fmla="*/ 950766 h 1111047"/>
              <a:gd name="connsiteX6" fmla="*/ 473564 w 1235332"/>
              <a:gd name="connsiteY6" fmla="*/ 1027366 h 1111047"/>
              <a:gd name="connsiteX7" fmla="*/ 1034798 w 1235332"/>
              <a:gd name="connsiteY7" fmla="*/ 777039 h 1111047"/>
              <a:gd name="connsiteX8" fmla="*/ 1134929 w 1235332"/>
              <a:gd name="connsiteY8" fmla="*/ 539228 h 1111047"/>
              <a:gd name="connsiteX9" fmla="*/ 1010266 w 1235332"/>
              <a:gd name="connsiteY9" fmla="*/ 220812 h 1111047"/>
              <a:gd name="connsiteX10" fmla="*/ 759939 w 1235332"/>
              <a:gd name="connsiteY10" fmla="*/ 123184 h 1111047"/>
              <a:gd name="connsiteX11" fmla="*/ 714880 w 1235332"/>
              <a:gd name="connsiteY11" fmla="*/ 118177 h 1111047"/>
              <a:gd name="connsiteX12" fmla="*/ 668319 w 1235332"/>
              <a:gd name="connsiteY12" fmla="*/ 60602 h 1111047"/>
              <a:gd name="connsiteX13" fmla="*/ 718384 w 1235332"/>
              <a:gd name="connsiteY13" fmla="*/ 1024 h 1111047"/>
              <a:gd name="connsiteX14" fmla="*/ 752429 w 1235332"/>
              <a:gd name="connsiteY14" fmla="*/ 1024 h 1111047"/>
              <a:gd name="connsiteX15" fmla="*/ 999251 w 1235332"/>
              <a:gd name="connsiteY15" fmla="*/ 80128 h 1111047"/>
              <a:gd name="connsiteX16" fmla="*/ 1212531 w 1235332"/>
              <a:gd name="connsiteY16" fmla="*/ 626842 h 1111047"/>
              <a:gd name="connsiteX17" fmla="*/ 936669 w 1235332"/>
              <a:gd name="connsiteY17" fmla="*/ 982808 h 1111047"/>
              <a:gd name="connsiteX18" fmla="*/ 491588 w 1235332"/>
              <a:gd name="connsiteY18" fmla="*/ 1109974 h 1111047"/>
              <a:gd name="connsiteX19" fmla="*/ 124108 w 1235332"/>
              <a:gd name="connsiteY19" fmla="*/ 955773 h 1111047"/>
              <a:gd name="connsiteX20" fmla="*/ 946 w 1235332"/>
              <a:gd name="connsiteY20" fmla="*/ 682915 h 1111047"/>
              <a:gd name="connsiteX21" fmla="*/ 148640 w 1235332"/>
              <a:gd name="connsiteY21" fmla="*/ 279889 h 1111047"/>
              <a:gd name="connsiteX22" fmla="*/ 542154 w 1235332"/>
              <a:gd name="connsiteY22" fmla="*/ 59100 h 1111047"/>
              <a:gd name="connsiteX23" fmla="*/ 621257 w 1235332"/>
              <a:gd name="connsiteY23" fmla="*/ 52092 h 1111047"/>
              <a:gd name="connsiteX24" fmla="*/ 647291 w 1235332"/>
              <a:gd name="connsiteY24" fmla="*/ 59100 h 111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5332" h="1111047">
                <a:moveTo>
                  <a:pt x="647291" y="59100"/>
                </a:moveTo>
                <a:cubicBezTo>
                  <a:pt x="644788" y="63106"/>
                  <a:pt x="643286" y="71115"/>
                  <a:pt x="639782" y="72118"/>
                </a:cubicBezTo>
                <a:cubicBezTo>
                  <a:pt x="621758" y="78125"/>
                  <a:pt x="603735" y="82631"/>
                  <a:pt x="585211" y="87137"/>
                </a:cubicBezTo>
                <a:cubicBezTo>
                  <a:pt x="417491" y="125187"/>
                  <a:pt x="269247" y="222864"/>
                  <a:pt x="168165" y="361997"/>
                </a:cubicBezTo>
                <a:cubicBezTo>
                  <a:pt x="109338" y="439297"/>
                  <a:pt x="76395" y="533220"/>
                  <a:pt x="74042" y="630347"/>
                </a:cubicBezTo>
                <a:cubicBezTo>
                  <a:pt x="69486" y="760016"/>
                  <a:pt x="134622" y="882227"/>
                  <a:pt x="244765" y="950766"/>
                </a:cubicBezTo>
                <a:cubicBezTo>
                  <a:pt x="312654" y="996626"/>
                  <a:pt x="391757" y="1023111"/>
                  <a:pt x="473564" y="1027366"/>
                </a:cubicBezTo>
                <a:cubicBezTo>
                  <a:pt x="691099" y="1045190"/>
                  <a:pt x="902725" y="950816"/>
                  <a:pt x="1034798" y="777039"/>
                </a:cubicBezTo>
                <a:cubicBezTo>
                  <a:pt x="1090621" y="709201"/>
                  <a:pt x="1125466" y="626543"/>
                  <a:pt x="1134929" y="539228"/>
                </a:cubicBezTo>
                <a:cubicBezTo>
                  <a:pt x="1152502" y="418521"/>
                  <a:pt x="1105140" y="297511"/>
                  <a:pt x="1010266" y="220812"/>
                </a:cubicBezTo>
                <a:cubicBezTo>
                  <a:pt x="939773" y="161735"/>
                  <a:pt x="851809" y="127439"/>
                  <a:pt x="759939" y="123184"/>
                </a:cubicBezTo>
                <a:cubicBezTo>
                  <a:pt x="744819" y="122783"/>
                  <a:pt x="729749" y="121081"/>
                  <a:pt x="714880" y="118177"/>
                </a:cubicBezTo>
                <a:cubicBezTo>
                  <a:pt x="687995" y="111969"/>
                  <a:pt x="668769" y="88188"/>
                  <a:pt x="668319" y="60602"/>
                </a:cubicBezTo>
                <a:cubicBezTo>
                  <a:pt x="668569" y="31314"/>
                  <a:pt x="689547" y="6281"/>
                  <a:pt x="718384" y="1024"/>
                </a:cubicBezTo>
                <a:cubicBezTo>
                  <a:pt x="729649" y="-729"/>
                  <a:pt x="741164" y="-729"/>
                  <a:pt x="752429" y="1024"/>
                </a:cubicBezTo>
                <a:cubicBezTo>
                  <a:pt x="838942" y="11638"/>
                  <a:pt x="922702" y="38474"/>
                  <a:pt x="999251" y="80128"/>
                </a:cubicBezTo>
                <a:cubicBezTo>
                  <a:pt x="1191302" y="188470"/>
                  <a:pt x="1280519" y="417068"/>
                  <a:pt x="1212531" y="626842"/>
                </a:cubicBezTo>
                <a:cubicBezTo>
                  <a:pt x="1165869" y="774536"/>
                  <a:pt x="1068042" y="900751"/>
                  <a:pt x="936669" y="982808"/>
                </a:cubicBezTo>
                <a:cubicBezTo>
                  <a:pt x="806199" y="1072675"/>
                  <a:pt x="649844" y="1117333"/>
                  <a:pt x="491588" y="1109974"/>
                </a:cubicBezTo>
                <a:cubicBezTo>
                  <a:pt x="353758" y="1108172"/>
                  <a:pt x="221986" y="1052849"/>
                  <a:pt x="124108" y="955773"/>
                </a:cubicBezTo>
                <a:cubicBezTo>
                  <a:pt x="51062" y="882928"/>
                  <a:pt x="7255" y="785850"/>
                  <a:pt x="946" y="682915"/>
                </a:cubicBezTo>
                <a:cubicBezTo>
                  <a:pt x="-8716" y="533772"/>
                  <a:pt x="44904" y="387479"/>
                  <a:pt x="148640" y="279889"/>
                </a:cubicBezTo>
                <a:cubicBezTo>
                  <a:pt x="251424" y="164337"/>
                  <a:pt x="390005" y="86637"/>
                  <a:pt x="542154" y="59100"/>
                </a:cubicBezTo>
                <a:cubicBezTo>
                  <a:pt x="568388" y="55245"/>
                  <a:pt x="594773" y="52892"/>
                  <a:pt x="621257" y="52092"/>
                </a:cubicBezTo>
                <a:cubicBezTo>
                  <a:pt x="630569" y="49739"/>
                  <a:pt x="640433" y="52391"/>
                  <a:pt x="647291" y="591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0" scaled="0"/>
          </a:gradFill>
          <a:ln w="499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33" name="Graphic 2">
            <a:extLst>
              <a:ext uri="{FF2B5EF4-FFF2-40B4-BE49-F238E27FC236}">
                <a16:creationId xmlns:a16="http://schemas.microsoft.com/office/drawing/2014/main" id="{473FA0F9-3F50-3242-927D-3D7BCEC95B17}"/>
              </a:ext>
            </a:extLst>
          </p:cNvPr>
          <p:cNvSpPr/>
          <p:nvPr/>
        </p:nvSpPr>
        <p:spPr>
          <a:xfrm>
            <a:off x="433915" y="3927798"/>
            <a:ext cx="615970" cy="553998"/>
          </a:xfrm>
          <a:custGeom>
            <a:avLst/>
            <a:gdLst>
              <a:gd name="connsiteX0" fmla="*/ 647291 w 1235332"/>
              <a:gd name="connsiteY0" fmla="*/ 59100 h 1111047"/>
              <a:gd name="connsiteX1" fmla="*/ 639782 w 1235332"/>
              <a:gd name="connsiteY1" fmla="*/ 72118 h 1111047"/>
              <a:gd name="connsiteX2" fmla="*/ 585211 w 1235332"/>
              <a:gd name="connsiteY2" fmla="*/ 87137 h 1111047"/>
              <a:gd name="connsiteX3" fmla="*/ 168165 w 1235332"/>
              <a:gd name="connsiteY3" fmla="*/ 361997 h 1111047"/>
              <a:gd name="connsiteX4" fmla="*/ 74042 w 1235332"/>
              <a:gd name="connsiteY4" fmla="*/ 630347 h 1111047"/>
              <a:gd name="connsiteX5" fmla="*/ 244765 w 1235332"/>
              <a:gd name="connsiteY5" fmla="*/ 950766 h 1111047"/>
              <a:gd name="connsiteX6" fmla="*/ 473564 w 1235332"/>
              <a:gd name="connsiteY6" fmla="*/ 1027366 h 1111047"/>
              <a:gd name="connsiteX7" fmla="*/ 1034798 w 1235332"/>
              <a:gd name="connsiteY7" fmla="*/ 777039 h 1111047"/>
              <a:gd name="connsiteX8" fmla="*/ 1134929 w 1235332"/>
              <a:gd name="connsiteY8" fmla="*/ 539228 h 1111047"/>
              <a:gd name="connsiteX9" fmla="*/ 1010266 w 1235332"/>
              <a:gd name="connsiteY9" fmla="*/ 220812 h 1111047"/>
              <a:gd name="connsiteX10" fmla="*/ 759939 w 1235332"/>
              <a:gd name="connsiteY10" fmla="*/ 123184 h 1111047"/>
              <a:gd name="connsiteX11" fmla="*/ 714880 w 1235332"/>
              <a:gd name="connsiteY11" fmla="*/ 118177 h 1111047"/>
              <a:gd name="connsiteX12" fmla="*/ 668319 w 1235332"/>
              <a:gd name="connsiteY12" fmla="*/ 60602 h 1111047"/>
              <a:gd name="connsiteX13" fmla="*/ 718384 w 1235332"/>
              <a:gd name="connsiteY13" fmla="*/ 1024 h 1111047"/>
              <a:gd name="connsiteX14" fmla="*/ 752429 w 1235332"/>
              <a:gd name="connsiteY14" fmla="*/ 1024 h 1111047"/>
              <a:gd name="connsiteX15" fmla="*/ 999251 w 1235332"/>
              <a:gd name="connsiteY15" fmla="*/ 80128 h 1111047"/>
              <a:gd name="connsiteX16" fmla="*/ 1212531 w 1235332"/>
              <a:gd name="connsiteY16" fmla="*/ 626842 h 1111047"/>
              <a:gd name="connsiteX17" fmla="*/ 936669 w 1235332"/>
              <a:gd name="connsiteY17" fmla="*/ 982808 h 1111047"/>
              <a:gd name="connsiteX18" fmla="*/ 491588 w 1235332"/>
              <a:gd name="connsiteY18" fmla="*/ 1109974 h 1111047"/>
              <a:gd name="connsiteX19" fmla="*/ 124108 w 1235332"/>
              <a:gd name="connsiteY19" fmla="*/ 955773 h 1111047"/>
              <a:gd name="connsiteX20" fmla="*/ 946 w 1235332"/>
              <a:gd name="connsiteY20" fmla="*/ 682915 h 1111047"/>
              <a:gd name="connsiteX21" fmla="*/ 148640 w 1235332"/>
              <a:gd name="connsiteY21" fmla="*/ 279889 h 1111047"/>
              <a:gd name="connsiteX22" fmla="*/ 542154 w 1235332"/>
              <a:gd name="connsiteY22" fmla="*/ 59100 h 1111047"/>
              <a:gd name="connsiteX23" fmla="*/ 621257 w 1235332"/>
              <a:gd name="connsiteY23" fmla="*/ 52092 h 1111047"/>
              <a:gd name="connsiteX24" fmla="*/ 647291 w 1235332"/>
              <a:gd name="connsiteY24" fmla="*/ 59100 h 111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5332" h="1111047">
                <a:moveTo>
                  <a:pt x="647291" y="59100"/>
                </a:moveTo>
                <a:cubicBezTo>
                  <a:pt x="644788" y="63106"/>
                  <a:pt x="643286" y="71115"/>
                  <a:pt x="639782" y="72118"/>
                </a:cubicBezTo>
                <a:cubicBezTo>
                  <a:pt x="621758" y="78125"/>
                  <a:pt x="603735" y="82631"/>
                  <a:pt x="585211" y="87137"/>
                </a:cubicBezTo>
                <a:cubicBezTo>
                  <a:pt x="417491" y="125187"/>
                  <a:pt x="269247" y="222864"/>
                  <a:pt x="168165" y="361997"/>
                </a:cubicBezTo>
                <a:cubicBezTo>
                  <a:pt x="109338" y="439297"/>
                  <a:pt x="76395" y="533220"/>
                  <a:pt x="74042" y="630347"/>
                </a:cubicBezTo>
                <a:cubicBezTo>
                  <a:pt x="69486" y="760016"/>
                  <a:pt x="134622" y="882227"/>
                  <a:pt x="244765" y="950766"/>
                </a:cubicBezTo>
                <a:cubicBezTo>
                  <a:pt x="312654" y="996626"/>
                  <a:pt x="391757" y="1023111"/>
                  <a:pt x="473564" y="1027366"/>
                </a:cubicBezTo>
                <a:cubicBezTo>
                  <a:pt x="691099" y="1045190"/>
                  <a:pt x="902725" y="950816"/>
                  <a:pt x="1034798" y="777039"/>
                </a:cubicBezTo>
                <a:cubicBezTo>
                  <a:pt x="1090621" y="709201"/>
                  <a:pt x="1125466" y="626543"/>
                  <a:pt x="1134929" y="539228"/>
                </a:cubicBezTo>
                <a:cubicBezTo>
                  <a:pt x="1152502" y="418521"/>
                  <a:pt x="1105140" y="297511"/>
                  <a:pt x="1010266" y="220812"/>
                </a:cubicBezTo>
                <a:cubicBezTo>
                  <a:pt x="939773" y="161735"/>
                  <a:pt x="851809" y="127439"/>
                  <a:pt x="759939" y="123184"/>
                </a:cubicBezTo>
                <a:cubicBezTo>
                  <a:pt x="744819" y="122783"/>
                  <a:pt x="729749" y="121081"/>
                  <a:pt x="714880" y="118177"/>
                </a:cubicBezTo>
                <a:cubicBezTo>
                  <a:pt x="687995" y="111969"/>
                  <a:pt x="668769" y="88188"/>
                  <a:pt x="668319" y="60602"/>
                </a:cubicBezTo>
                <a:cubicBezTo>
                  <a:pt x="668569" y="31314"/>
                  <a:pt x="689547" y="6281"/>
                  <a:pt x="718384" y="1024"/>
                </a:cubicBezTo>
                <a:cubicBezTo>
                  <a:pt x="729649" y="-729"/>
                  <a:pt x="741164" y="-729"/>
                  <a:pt x="752429" y="1024"/>
                </a:cubicBezTo>
                <a:cubicBezTo>
                  <a:pt x="838942" y="11638"/>
                  <a:pt x="922702" y="38474"/>
                  <a:pt x="999251" y="80128"/>
                </a:cubicBezTo>
                <a:cubicBezTo>
                  <a:pt x="1191302" y="188470"/>
                  <a:pt x="1280519" y="417068"/>
                  <a:pt x="1212531" y="626842"/>
                </a:cubicBezTo>
                <a:cubicBezTo>
                  <a:pt x="1165869" y="774536"/>
                  <a:pt x="1068042" y="900751"/>
                  <a:pt x="936669" y="982808"/>
                </a:cubicBezTo>
                <a:cubicBezTo>
                  <a:pt x="806199" y="1072675"/>
                  <a:pt x="649844" y="1117333"/>
                  <a:pt x="491588" y="1109974"/>
                </a:cubicBezTo>
                <a:cubicBezTo>
                  <a:pt x="353758" y="1108172"/>
                  <a:pt x="221986" y="1052849"/>
                  <a:pt x="124108" y="955773"/>
                </a:cubicBezTo>
                <a:cubicBezTo>
                  <a:pt x="51062" y="882928"/>
                  <a:pt x="7255" y="785850"/>
                  <a:pt x="946" y="682915"/>
                </a:cubicBezTo>
                <a:cubicBezTo>
                  <a:pt x="-8716" y="533772"/>
                  <a:pt x="44904" y="387479"/>
                  <a:pt x="148640" y="279889"/>
                </a:cubicBezTo>
                <a:cubicBezTo>
                  <a:pt x="251424" y="164337"/>
                  <a:pt x="390005" y="86637"/>
                  <a:pt x="542154" y="59100"/>
                </a:cubicBezTo>
                <a:cubicBezTo>
                  <a:pt x="568388" y="55245"/>
                  <a:pt x="594773" y="52892"/>
                  <a:pt x="621257" y="52092"/>
                </a:cubicBezTo>
                <a:cubicBezTo>
                  <a:pt x="630569" y="49739"/>
                  <a:pt x="640433" y="52391"/>
                  <a:pt x="647291" y="591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0" scaled="0"/>
          </a:gradFill>
          <a:ln w="499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34" name="Graphic 2">
            <a:extLst>
              <a:ext uri="{FF2B5EF4-FFF2-40B4-BE49-F238E27FC236}">
                <a16:creationId xmlns:a16="http://schemas.microsoft.com/office/drawing/2014/main" id="{5C405541-CDDF-5B44-97C6-F44D898ED3FE}"/>
              </a:ext>
            </a:extLst>
          </p:cNvPr>
          <p:cNvSpPr/>
          <p:nvPr/>
        </p:nvSpPr>
        <p:spPr>
          <a:xfrm>
            <a:off x="433915" y="4731282"/>
            <a:ext cx="615970" cy="553998"/>
          </a:xfrm>
          <a:custGeom>
            <a:avLst/>
            <a:gdLst>
              <a:gd name="connsiteX0" fmla="*/ 647291 w 1235332"/>
              <a:gd name="connsiteY0" fmla="*/ 59100 h 1111047"/>
              <a:gd name="connsiteX1" fmla="*/ 639782 w 1235332"/>
              <a:gd name="connsiteY1" fmla="*/ 72118 h 1111047"/>
              <a:gd name="connsiteX2" fmla="*/ 585211 w 1235332"/>
              <a:gd name="connsiteY2" fmla="*/ 87137 h 1111047"/>
              <a:gd name="connsiteX3" fmla="*/ 168165 w 1235332"/>
              <a:gd name="connsiteY3" fmla="*/ 361997 h 1111047"/>
              <a:gd name="connsiteX4" fmla="*/ 74042 w 1235332"/>
              <a:gd name="connsiteY4" fmla="*/ 630347 h 1111047"/>
              <a:gd name="connsiteX5" fmla="*/ 244765 w 1235332"/>
              <a:gd name="connsiteY5" fmla="*/ 950766 h 1111047"/>
              <a:gd name="connsiteX6" fmla="*/ 473564 w 1235332"/>
              <a:gd name="connsiteY6" fmla="*/ 1027366 h 1111047"/>
              <a:gd name="connsiteX7" fmla="*/ 1034798 w 1235332"/>
              <a:gd name="connsiteY7" fmla="*/ 777039 h 1111047"/>
              <a:gd name="connsiteX8" fmla="*/ 1134929 w 1235332"/>
              <a:gd name="connsiteY8" fmla="*/ 539228 h 1111047"/>
              <a:gd name="connsiteX9" fmla="*/ 1010266 w 1235332"/>
              <a:gd name="connsiteY9" fmla="*/ 220812 h 1111047"/>
              <a:gd name="connsiteX10" fmla="*/ 759939 w 1235332"/>
              <a:gd name="connsiteY10" fmla="*/ 123184 h 1111047"/>
              <a:gd name="connsiteX11" fmla="*/ 714880 w 1235332"/>
              <a:gd name="connsiteY11" fmla="*/ 118177 h 1111047"/>
              <a:gd name="connsiteX12" fmla="*/ 668319 w 1235332"/>
              <a:gd name="connsiteY12" fmla="*/ 60602 h 1111047"/>
              <a:gd name="connsiteX13" fmla="*/ 718384 w 1235332"/>
              <a:gd name="connsiteY13" fmla="*/ 1024 h 1111047"/>
              <a:gd name="connsiteX14" fmla="*/ 752429 w 1235332"/>
              <a:gd name="connsiteY14" fmla="*/ 1024 h 1111047"/>
              <a:gd name="connsiteX15" fmla="*/ 999251 w 1235332"/>
              <a:gd name="connsiteY15" fmla="*/ 80128 h 1111047"/>
              <a:gd name="connsiteX16" fmla="*/ 1212531 w 1235332"/>
              <a:gd name="connsiteY16" fmla="*/ 626842 h 1111047"/>
              <a:gd name="connsiteX17" fmla="*/ 936669 w 1235332"/>
              <a:gd name="connsiteY17" fmla="*/ 982808 h 1111047"/>
              <a:gd name="connsiteX18" fmla="*/ 491588 w 1235332"/>
              <a:gd name="connsiteY18" fmla="*/ 1109974 h 1111047"/>
              <a:gd name="connsiteX19" fmla="*/ 124108 w 1235332"/>
              <a:gd name="connsiteY19" fmla="*/ 955773 h 1111047"/>
              <a:gd name="connsiteX20" fmla="*/ 946 w 1235332"/>
              <a:gd name="connsiteY20" fmla="*/ 682915 h 1111047"/>
              <a:gd name="connsiteX21" fmla="*/ 148640 w 1235332"/>
              <a:gd name="connsiteY21" fmla="*/ 279889 h 1111047"/>
              <a:gd name="connsiteX22" fmla="*/ 542154 w 1235332"/>
              <a:gd name="connsiteY22" fmla="*/ 59100 h 1111047"/>
              <a:gd name="connsiteX23" fmla="*/ 621257 w 1235332"/>
              <a:gd name="connsiteY23" fmla="*/ 52092 h 1111047"/>
              <a:gd name="connsiteX24" fmla="*/ 647291 w 1235332"/>
              <a:gd name="connsiteY24" fmla="*/ 59100 h 111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5332" h="1111047">
                <a:moveTo>
                  <a:pt x="647291" y="59100"/>
                </a:moveTo>
                <a:cubicBezTo>
                  <a:pt x="644788" y="63106"/>
                  <a:pt x="643286" y="71115"/>
                  <a:pt x="639782" y="72118"/>
                </a:cubicBezTo>
                <a:cubicBezTo>
                  <a:pt x="621758" y="78125"/>
                  <a:pt x="603735" y="82631"/>
                  <a:pt x="585211" y="87137"/>
                </a:cubicBezTo>
                <a:cubicBezTo>
                  <a:pt x="417491" y="125187"/>
                  <a:pt x="269247" y="222864"/>
                  <a:pt x="168165" y="361997"/>
                </a:cubicBezTo>
                <a:cubicBezTo>
                  <a:pt x="109338" y="439297"/>
                  <a:pt x="76395" y="533220"/>
                  <a:pt x="74042" y="630347"/>
                </a:cubicBezTo>
                <a:cubicBezTo>
                  <a:pt x="69486" y="760016"/>
                  <a:pt x="134622" y="882227"/>
                  <a:pt x="244765" y="950766"/>
                </a:cubicBezTo>
                <a:cubicBezTo>
                  <a:pt x="312654" y="996626"/>
                  <a:pt x="391757" y="1023111"/>
                  <a:pt x="473564" y="1027366"/>
                </a:cubicBezTo>
                <a:cubicBezTo>
                  <a:pt x="691099" y="1045190"/>
                  <a:pt x="902725" y="950816"/>
                  <a:pt x="1034798" y="777039"/>
                </a:cubicBezTo>
                <a:cubicBezTo>
                  <a:pt x="1090621" y="709201"/>
                  <a:pt x="1125466" y="626543"/>
                  <a:pt x="1134929" y="539228"/>
                </a:cubicBezTo>
                <a:cubicBezTo>
                  <a:pt x="1152502" y="418521"/>
                  <a:pt x="1105140" y="297511"/>
                  <a:pt x="1010266" y="220812"/>
                </a:cubicBezTo>
                <a:cubicBezTo>
                  <a:pt x="939773" y="161735"/>
                  <a:pt x="851809" y="127439"/>
                  <a:pt x="759939" y="123184"/>
                </a:cubicBezTo>
                <a:cubicBezTo>
                  <a:pt x="744819" y="122783"/>
                  <a:pt x="729749" y="121081"/>
                  <a:pt x="714880" y="118177"/>
                </a:cubicBezTo>
                <a:cubicBezTo>
                  <a:pt x="687995" y="111969"/>
                  <a:pt x="668769" y="88188"/>
                  <a:pt x="668319" y="60602"/>
                </a:cubicBezTo>
                <a:cubicBezTo>
                  <a:pt x="668569" y="31314"/>
                  <a:pt x="689547" y="6281"/>
                  <a:pt x="718384" y="1024"/>
                </a:cubicBezTo>
                <a:cubicBezTo>
                  <a:pt x="729649" y="-729"/>
                  <a:pt x="741164" y="-729"/>
                  <a:pt x="752429" y="1024"/>
                </a:cubicBezTo>
                <a:cubicBezTo>
                  <a:pt x="838942" y="11638"/>
                  <a:pt x="922702" y="38474"/>
                  <a:pt x="999251" y="80128"/>
                </a:cubicBezTo>
                <a:cubicBezTo>
                  <a:pt x="1191302" y="188470"/>
                  <a:pt x="1280519" y="417068"/>
                  <a:pt x="1212531" y="626842"/>
                </a:cubicBezTo>
                <a:cubicBezTo>
                  <a:pt x="1165869" y="774536"/>
                  <a:pt x="1068042" y="900751"/>
                  <a:pt x="936669" y="982808"/>
                </a:cubicBezTo>
                <a:cubicBezTo>
                  <a:pt x="806199" y="1072675"/>
                  <a:pt x="649844" y="1117333"/>
                  <a:pt x="491588" y="1109974"/>
                </a:cubicBezTo>
                <a:cubicBezTo>
                  <a:pt x="353758" y="1108172"/>
                  <a:pt x="221986" y="1052849"/>
                  <a:pt x="124108" y="955773"/>
                </a:cubicBezTo>
                <a:cubicBezTo>
                  <a:pt x="51062" y="882928"/>
                  <a:pt x="7255" y="785850"/>
                  <a:pt x="946" y="682915"/>
                </a:cubicBezTo>
                <a:cubicBezTo>
                  <a:pt x="-8716" y="533772"/>
                  <a:pt x="44904" y="387479"/>
                  <a:pt x="148640" y="279889"/>
                </a:cubicBezTo>
                <a:cubicBezTo>
                  <a:pt x="251424" y="164337"/>
                  <a:pt x="390005" y="86637"/>
                  <a:pt x="542154" y="59100"/>
                </a:cubicBezTo>
                <a:cubicBezTo>
                  <a:pt x="568388" y="55245"/>
                  <a:pt x="594773" y="52892"/>
                  <a:pt x="621257" y="52092"/>
                </a:cubicBezTo>
                <a:cubicBezTo>
                  <a:pt x="630569" y="49739"/>
                  <a:pt x="640433" y="52391"/>
                  <a:pt x="647291" y="591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0" scaled="0"/>
          </a:gradFill>
          <a:ln w="499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35" name="Graphic 4">
            <a:extLst>
              <a:ext uri="{FF2B5EF4-FFF2-40B4-BE49-F238E27FC236}">
                <a16:creationId xmlns:a16="http://schemas.microsoft.com/office/drawing/2014/main" id="{A22BBCE2-734B-0848-BFDA-10D116A8E2A5}"/>
              </a:ext>
            </a:extLst>
          </p:cNvPr>
          <p:cNvGrpSpPr/>
          <p:nvPr/>
        </p:nvGrpSpPr>
        <p:grpSpPr>
          <a:xfrm>
            <a:off x="5871144" y="402299"/>
            <a:ext cx="446205" cy="493447"/>
            <a:chOff x="4173848" y="467395"/>
            <a:chExt cx="728494" cy="805624"/>
          </a:xfrm>
          <a:noFill/>
        </p:grpSpPr>
        <p:sp>
          <p:nvSpPr>
            <p:cNvPr id="636" name="Freeform: Shape 33">
              <a:extLst>
                <a:ext uri="{FF2B5EF4-FFF2-40B4-BE49-F238E27FC236}">
                  <a16:creationId xmlns:a16="http://schemas.microsoft.com/office/drawing/2014/main" id="{04818B87-12C2-044C-919F-539E98B966D7}"/>
                </a:ext>
              </a:extLst>
            </p:cNvPr>
            <p:cNvSpPr/>
            <p:nvPr/>
          </p:nvSpPr>
          <p:spPr>
            <a:xfrm>
              <a:off x="4619099" y="1064503"/>
              <a:ext cx="163249" cy="103438"/>
            </a:xfrm>
            <a:custGeom>
              <a:avLst/>
              <a:gdLst>
                <a:gd name="connsiteX0" fmla="*/ 81326 w 163249"/>
                <a:gd name="connsiteY0" fmla="*/ 1712 h 103438"/>
                <a:gd name="connsiteX1" fmla="*/ 135091 w 163249"/>
                <a:gd name="connsiteY1" fmla="*/ 9837 h 103438"/>
                <a:gd name="connsiteX2" fmla="*/ 163128 w 163249"/>
                <a:gd name="connsiteY2" fmla="*/ 51176 h 103438"/>
                <a:gd name="connsiteX3" fmla="*/ 131745 w 163249"/>
                <a:gd name="connsiteY3" fmla="*/ 85267 h 103438"/>
                <a:gd name="connsiteX4" fmla="*/ 70573 w 163249"/>
                <a:gd name="connsiteY4" fmla="*/ 103109 h 103438"/>
                <a:gd name="connsiteX5" fmla="*/ 29074 w 163249"/>
                <a:gd name="connsiteY5" fmla="*/ 96498 h 103438"/>
                <a:gd name="connsiteX6" fmla="*/ 400 w 163249"/>
                <a:gd name="connsiteY6" fmla="*/ 48229 h 103438"/>
                <a:gd name="connsiteX7" fmla="*/ 81326 w 163249"/>
                <a:gd name="connsiteY7" fmla="*/ 1712 h 10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249" h="103438">
                  <a:moveTo>
                    <a:pt x="81326" y="1712"/>
                  </a:moveTo>
                  <a:cubicBezTo>
                    <a:pt x="98132" y="-2350"/>
                    <a:pt x="118364" y="996"/>
                    <a:pt x="135091" y="9837"/>
                  </a:cubicBezTo>
                  <a:cubicBezTo>
                    <a:pt x="151817" y="18678"/>
                    <a:pt x="164641" y="35564"/>
                    <a:pt x="163128" y="51176"/>
                  </a:cubicBezTo>
                  <a:cubicBezTo>
                    <a:pt x="161615" y="67106"/>
                    <a:pt x="146799" y="77700"/>
                    <a:pt x="131745" y="85267"/>
                  </a:cubicBezTo>
                  <a:cubicBezTo>
                    <a:pt x="113266" y="94506"/>
                    <a:pt x="92796" y="101436"/>
                    <a:pt x="70573" y="103109"/>
                  </a:cubicBezTo>
                  <a:cubicBezTo>
                    <a:pt x="56873" y="104144"/>
                    <a:pt x="42058" y="102950"/>
                    <a:pt x="29074" y="96498"/>
                  </a:cubicBezTo>
                  <a:cubicBezTo>
                    <a:pt x="9639" y="86940"/>
                    <a:pt x="-2388" y="65912"/>
                    <a:pt x="400" y="48229"/>
                  </a:cubicBezTo>
                  <a:cubicBezTo>
                    <a:pt x="3188" y="30546"/>
                    <a:pt x="23738" y="15731"/>
                    <a:pt x="81326" y="1712"/>
                  </a:cubicBezTo>
                  <a:close/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35">
              <a:extLst>
                <a:ext uri="{FF2B5EF4-FFF2-40B4-BE49-F238E27FC236}">
                  <a16:creationId xmlns:a16="http://schemas.microsoft.com/office/drawing/2014/main" id="{6E1428B9-2104-2B4A-BA78-9E43456C0E55}"/>
                </a:ext>
              </a:extLst>
            </p:cNvPr>
            <p:cNvSpPr/>
            <p:nvPr/>
          </p:nvSpPr>
          <p:spPr>
            <a:xfrm>
              <a:off x="4334346" y="726103"/>
              <a:ext cx="188774" cy="143427"/>
            </a:xfrm>
            <a:custGeom>
              <a:avLst/>
              <a:gdLst>
                <a:gd name="connsiteX0" fmla="*/ 0 w 188774"/>
                <a:gd name="connsiteY0" fmla="*/ 22223 h 143427"/>
                <a:gd name="connsiteX1" fmla="*/ 26285 w 188774"/>
                <a:gd name="connsiteY1" fmla="*/ 25409 h 143427"/>
                <a:gd name="connsiteX2" fmla="*/ 128956 w 188774"/>
                <a:gd name="connsiteY2" fmla="*/ 0 h 143427"/>
                <a:gd name="connsiteX3" fmla="*/ 161693 w 188774"/>
                <a:gd name="connsiteY3" fmla="*/ 68341 h 143427"/>
                <a:gd name="connsiteX4" fmla="*/ 89847 w 188774"/>
                <a:gd name="connsiteY4" fmla="*/ 85307 h 143427"/>
                <a:gd name="connsiteX5" fmla="*/ 72722 w 188774"/>
                <a:gd name="connsiteY5" fmla="*/ 121469 h 143427"/>
                <a:gd name="connsiteX6" fmla="*/ 72722 w 188774"/>
                <a:gd name="connsiteY6" fmla="*/ 121469 h 143427"/>
                <a:gd name="connsiteX7" fmla="*/ 117247 w 188774"/>
                <a:gd name="connsiteY7" fmla="*/ 142417 h 143427"/>
                <a:gd name="connsiteX8" fmla="*/ 188774 w 188774"/>
                <a:gd name="connsiteY8" fmla="*/ 124734 h 14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774" h="143427">
                  <a:moveTo>
                    <a:pt x="0" y="22223"/>
                  </a:moveTo>
                  <a:cubicBezTo>
                    <a:pt x="8204" y="26205"/>
                    <a:pt x="17603" y="27559"/>
                    <a:pt x="26285" y="25409"/>
                  </a:cubicBezTo>
                  <a:lnTo>
                    <a:pt x="128956" y="0"/>
                  </a:lnTo>
                  <a:cubicBezTo>
                    <a:pt x="139151" y="21187"/>
                    <a:pt x="150064" y="44047"/>
                    <a:pt x="161693" y="68341"/>
                  </a:cubicBezTo>
                  <a:lnTo>
                    <a:pt x="89847" y="85307"/>
                  </a:lnTo>
                  <a:cubicBezTo>
                    <a:pt x="72802" y="89528"/>
                    <a:pt x="65155" y="105698"/>
                    <a:pt x="72722" y="121469"/>
                  </a:cubicBezTo>
                  <a:lnTo>
                    <a:pt x="72722" y="121469"/>
                  </a:lnTo>
                  <a:cubicBezTo>
                    <a:pt x="80289" y="137240"/>
                    <a:pt x="100202" y="146639"/>
                    <a:pt x="117247" y="142417"/>
                  </a:cubicBezTo>
                  <a:lnTo>
                    <a:pt x="188774" y="124734"/>
                  </a:ln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36">
              <a:extLst>
                <a:ext uri="{FF2B5EF4-FFF2-40B4-BE49-F238E27FC236}">
                  <a16:creationId xmlns:a16="http://schemas.microsoft.com/office/drawing/2014/main" id="{B049F071-BD49-804A-A238-F751969C8764}"/>
                </a:ext>
              </a:extLst>
            </p:cNvPr>
            <p:cNvSpPr/>
            <p:nvPr/>
          </p:nvSpPr>
          <p:spPr>
            <a:xfrm>
              <a:off x="4313107" y="609812"/>
              <a:ext cx="122078" cy="138514"/>
            </a:xfrm>
            <a:custGeom>
              <a:avLst/>
              <a:gdLst>
                <a:gd name="connsiteX0" fmla="*/ 107183 w 122078"/>
                <a:gd name="connsiteY0" fmla="*/ 0 h 138514"/>
                <a:gd name="connsiteX1" fmla="*/ 106387 w 122078"/>
                <a:gd name="connsiteY1" fmla="*/ 25011 h 138514"/>
                <a:gd name="connsiteX2" fmla="*/ 122078 w 122078"/>
                <a:gd name="connsiteY2" fmla="*/ 57827 h 138514"/>
                <a:gd name="connsiteX3" fmla="*/ 122078 w 122078"/>
                <a:gd name="connsiteY3" fmla="*/ 57827 h 138514"/>
                <a:gd name="connsiteX4" fmla="*/ 20044 w 122078"/>
                <a:gd name="connsiteY4" fmla="*/ 84670 h 138514"/>
                <a:gd name="connsiteX5" fmla="*/ 2919 w 122078"/>
                <a:gd name="connsiteY5" fmla="*/ 120831 h 138514"/>
                <a:gd name="connsiteX6" fmla="*/ 2919 w 122078"/>
                <a:gd name="connsiteY6" fmla="*/ 120831 h 138514"/>
                <a:gd name="connsiteX7" fmla="*/ 21080 w 122078"/>
                <a:gd name="connsiteY7" fmla="*/ 138514 h 13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078" h="138514">
                  <a:moveTo>
                    <a:pt x="107183" y="0"/>
                  </a:moveTo>
                  <a:cubicBezTo>
                    <a:pt x="102723" y="6930"/>
                    <a:pt x="102165" y="16010"/>
                    <a:pt x="106387" y="25011"/>
                  </a:cubicBezTo>
                  <a:cubicBezTo>
                    <a:pt x="106387" y="25011"/>
                    <a:pt x="112759" y="38312"/>
                    <a:pt x="122078" y="57827"/>
                  </a:cubicBezTo>
                  <a:lnTo>
                    <a:pt x="122078" y="57827"/>
                  </a:lnTo>
                  <a:lnTo>
                    <a:pt x="20044" y="84670"/>
                  </a:lnTo>
                  <a:cubicBezTo>
                    <a:pt x="2999" y="88891"/>
                    <a:pt x="-4648" y="105060"/>
                    <a:pt x="2919" y="120831"/>
                  </a:cubicBezTo>
                  <a:lnTo>
                    <a:pt x="2919" y="120831"/>
                  </a:lnTo>
                  <a:cubicBezTo>
                    <a:pt x="6583" y="128558"/>
                    <a:pt x="13274" y="134771"/>
                    <a:pt x="21080" y="138514"/>
                  </a:cubicBez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37">
              <a:extLst>
                <a:ext uri="{FF2B5EF4-FFF2-40B4-BE49-F238E27FC236}">
                  <a16:creationId xmlns:a16="http://schemas.microsoft.com/office/drawing/2014/main" id="{DA1B7215-FD34-E74F-8DCF-E6106C947BFE}"/>
                </a:ext>
              </a:extLst>
            </p:cNvPr>
            <p:cNvSpPr/>
            <p:nvPr/>
          </p:nvSpPr>
          <p:spPr>
            <a:xfrm>
              <a:off x="4420290" y="597556"/>
              <a:ext cx="45003" cy="12176"/>
            </a:xfrm>
            <a:custGeom>
              <a:avLst/>
              <a:gdLst>
                <a:gd name="connsiteX0" fmla="*/ 45003 w 45003"/>
                <a:gd name="connsiteY0" fmla="*/ 5485 h 12176"/>
                <a:gd name="connsiteX1" fmla="*/ 16329 w 45003"/>
                <a:gd name="connsiteY1" fmla="*/ 1025 h 12176"/>
                <a:gd name="connsiteX2" fmla="*/ 0 w 45003"/>
                <a:gd name="connsiteY2" fmla="*/ 12176 h 1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03" h="12176">
                  <a:moveTo>
                    <a:pt x="45003" y="5485"/>
                  </a:moveTo>
                  <a:cubicBezTo>
                    <a:pt x="36321" y="547"/>
                    <a:pt x="25887" y="-1365"/>
                    <a:pt x="16329" y="1025"/>
                  </a:cubicBezTo>
                  <a:cubicBezTo>
                    <a:pt x="9001" y="2857"/>
                    <a:pt x="3345" y="6919"/>
                    <a:pt x="0" y="12176"/>
                  </a:cubicBez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38">
              <a:extLst>
                <a:ext uri="{FF2B5EF4-FFF2-40B4-BE49-F238E27FC236}">
                  <a16:creationId xmlns:a16="http://schemas.microsoft.com/office/drawing/2014/main" id="{374F6689-CDF3-A84D-8C71-2443624108C6}"/>
                </a:ext>
              </a:extLst>
            </p:cNvPr>
            <p:cNvSpPr/>
            <p:nvPr/>
          </p:nvSpPr>
          <p:spPr>
            <a:xfrm>
              <a:off x="4465373" y="603042"/>
              <a:ext cx="420742" cy="630064"/>
            </a:xfrm>
            <a:custGeom>
              <a:avLst/>
              <a:gdLst>
                <a:gd name="connsiteX0" fmla="*/ 59101 w 420742"/>
                <a:gd name="connsiteY0" fmla="*/ 250664 h 630064"/>
                <a:gd name="connsiteX1" fmla="*/ 143373 w 420742"/>
                <a:gd name="connsiteY1" fmla="*/ 426455 h 630064"/>
                <a:gd name="connsiteX2" fmla="*/ 51057 w 420742"/>
                <a:gd name="connsiteY2" fmla="*/ 504832 h 630064"/>
                <a:gd name="connsiteX3" fmla="*/ 116132 w 420742"/>
                <a:gd name="connsiteY3" fmla="*/ 614432 h 630064"/>
                <a:gd name="connsiteX4" fmla="*/ 210360 w 420742"/>
                <a:gd name="connsiteY4" fmla="*/ 629327 h 630064"/>
                <a:gd name="connsiteX5" fmla="*/ 349192 w 420742"/>
                <a:gd name="connsiteY5" fmla="*/ 588944 h 630064"/>
                <a:gd name="connsiteX6" fmla="*/ 420481 w 420742"/>
                <a:gd name="connsiteY6" fmla="*/ 511602 h 630064"/>
                <a:gd name="connsiteX7" fmla="*/ 356759 w 420742"/>
                <a:gd name="connsiteY7" fmla="*/ 417693 h 630064"/>
                <a:gd name="connsiteX8" fmla="*/ 234733 w 420742"/>
                <a:gd name="connsiteY8" fmla="*/ 399293 h 630064"/>
                <a:gd name="connsiteX9" fmla="*/ 204067 w 420742"/>
                <a:gd name="connsiteY9" fmla="*/ 409250 h 630064"/>
                <a:gd name="connsiteX10" fmla="*/ 15851 w 420742"/>
                <a:gd name="connsiteY10" fmla="*/ 16488 h 630064"/>
                <a:gd name="connsiteX11" fmla="*/ 0 w 420742"/>
                <a:gd name="connsiteY11" fmla="*/ 0 h 63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0742" h="630064">
                  <a:moveTo>
                    <a:pt x="59101" y="250664"/>
                  </a:moveTo>
                  <a:cubicBezTo>
                    <a:pt x="102671" y="341546"/>
                    <a:pt x="143373" y="426455"/>
                    <a:pt x="143373" y="426455"/>
                  </a:cubicBezTo>
                  <a:cubicBezTo>
                    <a:pt x="80926" y="450350"/>
                    <a:pt x="55597" y="475998"/>
                    <a:pt x="51057" y="504832"/>
                  </a:cubicBezTo>
                  <a:cubicBezTo>
                    <a:pt x="44685" y="544976"/>
                    <a:pt x="71925" y="592608"/>
                    <a:pt x="116132" y="614432"/>
                  </a:cubicBezTo>
                  <a:cubicBezTo>
                    <a:pt x="145683" y="629008"/>
                    <a:pt x="179375" y="631637"/>
                    <a:pt x="210360" y="629327"/>
                  </a:cubicBezTo>
                  <a:cubicBezTo>
                    <a:pt x="260859" y="625583"/>
                    <a:pt x="307296" y="609812"/>
                    <a:pt x="349192" y="588944"/>
                  </a:cubicBezTo>
                  <a:cubicBezTo>
                    <a:pt x="383363" y="571819"/>
                    <a:pt x="417135" y="547764"/>
                    <a:pt x="420481" y="511602"/>
                  </a:cubicBezTo>
                  <a:cubicBezTo>
                    <a:pt x="423826" y="476157"/>
                    <a:pt x="394674" y="437765"/>
                    <a:pt x="356759" y="417693"/>
                  </a:cubicBezTo>
                  <a:cubicBezTo>
                    <a:pt x="318845" y="397621"/>
                    <a:pt x="272807" y="389974"/>
                    <a:pt x="234733" y="399293"/>
                  </a:cubicBezTo>
                  <a:cubicBezTo>
                    <a:pt x="223662" y="402001"/>
                    <a:pt x="213944" y="406462"/>
                    <a:pt x="204067" y="409250"/>
                  </a:cubicBezTo>
                  <a:lnTo>
                    <a:pt x="15851" y="16488"/>
                  </a:lnTo>
                  <a:cubicBezTo>
                    <a:pt x="12505" y="9558"/>
                    <a:pt x="6850" y="3823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39">
              <a:extLst>
                <a:ext uri="{FF2B5EF4-FFF2-40B4-BE49-F238E27FC236}">
                  <a16:creationId xmlns:a16="http://schemas.microsoft.com/office/drawing/2014/main" id="{FECF1A51-A557-A74B-821D-6E191BB1320F}"/>
                </a:ext>
              </a:extLst>
            </p:cNvPr>
            <p:cNvSpPr/>
            <p:nvPr/>
          </p:nvSpPr>
          <p:spPr>
            <a:xfrm>
              <a:off x="4173848" y="627176"/>
              <a:ext cx="71128" cy="21267"/>
            </a:xfrm>
            <a:custGeom>
              <a:avLst/>
              <a:gdLst>
                <a:gd name="connsiteX0" fmla="*/ 0 w 71128"/>
                <a:gd name="connsiteY0" fmla="*/ 0 h 21267"/>
                <a:gd name="connsiteX1" fmla="*/ 71129 w 71128"/>
                <a:gd name="connsiteY1" fmla="*/ 21267 h 2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128" h="21267">
                  <a:moveTo>
                    <a:pt x="0" y="0"/>
                  </a:moveTo>
                  <a:cubicBezTo>
                    <a:pt x="21745" y="12346"/>
                    <a:pt x="46278" y="19674"/>
                    <a:pt x="71129" y="21267"/>
                  </a:cubicBez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40">
              <a:extLst>
                <a:ext uri="{FF2B5EF4-FFF2-40B4-BE49-F238E27FC236}">
                  <a16:creationId xmlns:a16="http://schemas.microsoft.com/office/drawing/2014/main" id="{33B197D7-8B75-2C49-8696-D0B8DB3516E7}"/>
                </a:ext>
              </a:extLst>
            </p:cNvPr>
            <p:cNvSpPr/>
            <p:nvPr/>
          </p:nvSpPr>
          <p:spPr>
            <a:xfrm>
              <a:off x="4249437" y="523151"/>
              <a:ext cx="39507" cy="63800"/>
            </a:xfrm>
            <a:custGeom>
              <a:avLst/>
              <a:gdLst>
                <a:gd name="connsiteX0" fmla="*/ 0 w 39507"/>
                <a:gd name="connsiteY0" fmla="*/ 0 h 63800"/>
                <a:gd name="connsiteX1" fmla="*/ 39507 w 39507"/>
                <a:gd name="connsiteY1" fmla="*/ 63801 h 6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07" h="63800">
                  <a:moveTo>
                    <a:pt x="0" y="0"/>
                  </a:moveTo>
                  <a:cubicBezTo>
                    <a:pt x="13143" y="21267"/>
                    <a:pt x="26365" y="42534"/>
                    <a:pt x="39507" y="63801"/>
                  </a:cubicBez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41">
              <a:extLst>
                <a:ext uri="{FF2B5EF4-FFF2-40B4-BE49-F238E27FC236}">
                  <a16:creationId xmlns:a16="http://schemas.microsoft.com/office/drawing/2014/main" id="{7FC3AC5A-1B79-3542-919A-44984B5E5A33}"/>
                </a:ext>
              </a:extLst>
            </p:cNvPr>
            <p:cNvSpPr/>
            <p:nvPr/>
          </p:nvSpPr>
          <p:spPr>
            <a:xfrm>
              <a:off x="4345736" y="485635"/>
              <a:ext cx="15611" cy="65632"/>
            </a:xfrm>
            <a:custGeom>
              <a:avLst/>
              <a:gdLst>
                <a:gd name="connsiteX0" fmla="*/ 0 w 15611"/>
                <a:gd name="connsiteY0" fmla="*/ 0 h 65632"/>
                <a:gd name="connsiteX1" fmla="*/ 15612 w 15611"/>
                <a:gd name="connsiteY1" fmla="*/ 65633 h 6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11" h="65632">
                  <a:moveTo>
                    <a:pt x="0" y="0"/>
                  </a:moveTo>
                  <a:cubicBezTo>
                    <a:pt x="319" y="22701"/>
                    <a:pt x="5655" y="45242"/>
                    <a:pt x="15612" y="65633"/>
                  </a:cubicBez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42">
              <a:extLst>
                <a:ext uri="{FF2B5EF4-FFF2-40B4-BE49-F238E27FC236}">
                  <a16:creationId xmlns:a16="http://schemas.microsoft.com/office/drawing/2014/main" id="{FE73BB88-A7B5-434E-B7E5-340B386D311D}"/>
                </a:ext>
              </a:extLst>
            </p:cNvPr>
            <p:cNvSpPr/>
            <p:nvPr/>
          </p:nvSpPr>
          <p:spPr>
            <a:xfrm>
              <a:off x="4461709" y="467395"/>
              <a:ext cx="16328" cy="72721"/>
            </a:xfrm>
            <a:custGeom>
              <a:avLst/>
              <a:gdLst>
                <a:gd name="connsiteX0" fmla="*/ 16328 w 16328"/>
                <a:gd name="connsiteY0" fmla="*/ 0 h 72721"/>
                <a:gd name="connsiteX1" fmla="*/ 0 w 16328"/>
                <a:gd name="connsiteY1" fmla="*/ 72722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28" h="72721">
                  <a:moveTo>
                    <a:pt x="16328" y="0"/>
                  </a:moveTo>
                  <a:cubicBezTo>
                    <a:pt x="7646" y="23338"/>
                    <a:pt x="2151" y="47871"/>
                    <a:pt x="0" y="72722"/>
                  </a:cubicBez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43">
              <a:extLst>
                <a:ext uri="{FF2B5EF4-FFF2-40B4-BE49-F238E27FC236}">
                  <a16:creationId xmlns:a16="http://schemas.microsoft.com/office/drawing/2014/main" id="{AA0A07E7-1D6A-B841-B34B-4AB57202A387}"/>
                </a:ext>
              </a:extLst>
            </p:cNvPr>
            <p:cNvSpPr/>
            <p:nvPr/>
          </p:nvSpPr>
          <p:spPr>
            <a:xfrm>
              <a:off x="4534669" y="521399"/>
              <a:ext cx="52888" cy="43888"/>
            </a:xfrm>
            <a:custGeom>
              <a:avLst/>
              <a:gdLst>
                <a:gd name="connsiteX0" fmla="*/ 52889 w 52888"/>
                <a:gd name="connsiteY0" fmla="*/ 0 h 43888"/>
                <a:gd name="connsiteX1" fmla="*/ 0 w 52888"/>
                <a:gd name="connsiteY1" fmla="*/ 43888 h 4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888" h="43888">
                  <a:moveTo>
                    <a:pt x="52889" y="0"/>
                  </a:moveTo>
                  <a:cubicBezTo>
                    <a:pt x="34410" y="13620"/>
                    <a:pt x="16727" y="28276"/>
                    <a:pt x="0" y="43888"/>
                  </a:cubicBez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44">
              <a:extLst>
                <a:ext uri="{FF2B5EF4-FFF2-40B4-BE49-F238E27FC236}">
                  <a16:creationId xmlns:a16="http://schemas.microsoft.com/office/drawing/2014/main" id="{91B36A00-FB33-CF46-AC75-4D44A20D0920}"/>
                </a:ext>
              </a:extLst>
            </p:cNvPr>
            <p:cNvSpPr/>
            <p:nvPr/>
          </p:nvSpPr>
          <p:spPr>
            <a:xfrm>
              <a:off x="4623322" y="611405"/>
              <a:ext cx="32418" cy="25169"/>
            </a:xfrm>
            <a:custGeom>
              <a:avLst/>
              <a:gdLst>
                <a:gd name="connsiteX0" fmla="*/ 32418 w 32418"/>
                <a:gd name="connsiteY0" fmla="*/ 0 h 25169"/>
                <a:gd name="connsiteX1" fmla="*/ 0 w 32418"/>
                <a:gd name="connsiteY1" fmla="*/ 25170 h 2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18" h="25169">
                  <a:moveTo>
                    <a:pt x="32418" y="0"/>
                  </a:moveTo>
                  <a:cubicBezTo>
                    <a:pt x="21586" y="8363"/>
                    <a:pt x="10833" y="16727"/>
                    <a:pt x="0" y="25170"/>
                  </a:cubicBez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45">
              <a:extLst>
                <a:ext uri="{FF2B5EF4-FFF2-40B4-BE49-F238E27FC236}">
                  <a16:creationId xmlns:a16="http://schemas.microsoft.com/office/drawing/2014/main" id="{05E4607F-FA99-B54E-BD55-35AC2D9D6DC3}"/>
                </a:ext>
              </a:extLst>
            </p:cNvPr>
            <p:cNvSpPr/>
            <p:nvPr/>
          </p:nvSpPr>
          <p:spPr>
            <a:xfrm>
              <a:off x="4188982" y="737732"/>
              <a:ext cx="58862" cy="4171"/>
            </a:xfrm>
            <a:custGeom>
              <a:avLst/>
              <a:gdLst>
                <a:gd name="connsiteX0" fmla="*/ 0 w 58862"/>
                <a:gd name="connsiteY0" fmla="*/ 3823 h 4171"/>
                <a:gd name="connsiteX1" fmla="*/ 58863 w 58862"/>
                <a:gd name="connsiteY1" fmla="*/ 0 h 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862" h="4171">
                  <a:moveTo>
                    <a:pt x="0" y="3823"/>
                  </a:moveTo>
                  <a:cubicBezTo>
                    <a:pt x="19674" y="4859"/>
                    <a:pt x="39428" y="3584"/>
                    <a:pt x="58863" y="0"/>
                  </a:cubicBez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46">
              <a:extLst>
                <a:ext uri="{FF2B5EF4-FFF2-40B4-BE49-F238E27FC236}">
                  <a16:creationId xmlns:a16="http://schemas.microsoft.com/office/drawing/2014/main" id="{26562180-1C4E-B94C-8DAE-236EB2F9C647}"/>
                </a:ext>
              </a:extLst>
            </p:cNvPr>
            <p:cNvSpPr/>
            <p:nvPr/>
          </p:nvSpPr>
          <p:spPr>
            <a:xfrm>
              <a:off x="4320885" y="735741"/>
              <a:ext cx="144010" cy="58145"/>
            </a:xfrm>
            <a:custGeom>
              <a:avLst/>
              <a:gdLst>
                <a:gd name="connsiteX0" fmla="*/ 0 w 144010"/>
                <a:gd name="connsiteY0" fmla="*/ 0 h 58145"/>
                <a:gd name="connsiteX1" fmla="*/ 53765 w 144010"/>
                <a:gd name="connsiteY1" fmla="*/ 45959 h 58145"/>
                <a:gd name="connsiteX2" fmla="*/ 125053 w 144010"/>
                <a:gd name="connsiteY2" fmla="*/ 24453 h 58145"/>
                <a:gd name="connsiteX3" fmla="*/ 144010 w 144010"/>
                <a:gd name="connsiteY3" fmla="*/ 58146 h 5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10" h="58145">
                  <a:moveTo>
                    <a:pt x="0" y="0"/>
                  </a:moveTo>
                  <a:cubicBezTo>
                    <a:pt x="4062" y="25329"/>
                    <a:pt x="28117" y="45879"/>
                    <a:pt x="53765" y="45959"/>
                  </a:cubicBezTo>
                  <a:cubicBezTo>
                    <a:pt x="74633" y="45959"/>
                    <a:pt x="125053" y="24453"/>
                    <a:pt x="125053" y="24453"/>
                  </a:cubicBezTo>
                  <a:lnTo>
                    <a:pt x="144010" y="58146"/>
                  </a:ln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47">
              <a:extLst>
                <a:ext uri="{FF2B5EF4-FFF2-40B4-BE49-F238E27FC236}">
                  <a16:creationId xmlns:a16="http://schemas.microsoft.com/office/drawing/2014/main" id="{510D903D-4BF9-F64E-88D4-5920A6472FB4}"/>
                </a:ext>
              </a:extLst>
            </p:cNvPr>
            <p:cNvSpPr/>
            <p:nvPr/>
          </p:nvSpPr>
          <p:spPr>
            <a:xfrm>
              <a:off x="4412325" y="862148"/>
              <a:ext cx="160657" cy="180809"/>
            </a:xfrm>
            <a:custGeom>
              <a:avLst/>
              <a:gdLst>
                <a:gd name="connsiteX0" fmla="*/ 0 w 160657"/>
                <a:gd name="connsiteY0" fmla="*/ 0 h 180809"/>
                <a:gd name="connsiteX1" fmla="*/ 20232 w 160657"/>
                <a:gd name="connsiteY1" fmla="*/ 33693 h 180809"/>
                <a:gd name="connsiteX2" fmla="*/ 37675 w 160657"/>
                <a:gd name="connsiteY2" fmla="*/ 41100 h 180809"/>
                <a:gd name="connsiteX3" fmla="*/ 67943 w 160657"/>
                <a:gd name="connsiteY3" fmla="*/ 37834 h 180809"/>
                <a:gd name="connsiteX4" fmla="*/ 94068 w 160657"/>
                <a:gd name="connsiteY4" fmla="*/ 26843 h 180809"/>
                <a:gd name="connsiteX5" fmla="*/ 160657 w 160657"/>
                <a:gd name="connsiteY5" fmla="*/ 180809 h 18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57" h="180809">
                  <a:moveTo>
                    <a:pt x="0" y="0"/>
                  </a:moveTo>
                  <a:cubicBezTo>
                    <a:pt x="1752" y="13381"/>
                    <a:pt x="9160" y="25966"/>
                    <a:pt x="20232" y="33693"/>
                  </a:cubicBezTo>
                  <a:cubicBezTo>
                    <a:pt x="25489" y="37357"/>
                    <a:pt x="31462" y="39826"/>
                    <a:pt x="37675" y="41100"/>
                  </a:cubicBezTo>
                  <a:cubicBezTo>
                    <a:pt x="47791" y="43171"/>
                    <a:pt x="58544" y="42215"/>
                    <a:pt x="67943" y="37834"/>
                  </a:cubicBezTo>
                  <a:cubicBezTo>
                    <a:pt x="73359" y="35365"/>
                    <a:pt x="94068" y="26843"/>
                    <a:pt x="94068" y="26843"/>
                  </a:cubicBezTo>
                  <a:cubicBezTo>
                    <a:pt x="94068" y="26843"/>
                    <a:pt x="144010" y="133018"/>
                    <a:pt x="160657" y="180809"/>
                  </a:cubicBez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48">
              <a:extLst>
                <a:ext uri="{FF2B5EF4-FFF2-40B4-BE49-F238E27FC236}">
                  <a16:creationId xmlns:a16="http://schemas.microsoft.com/office/drawing/2014/main" id="{DE3DF64C-277C-BB49-91F0-2D6356F31B21}"/>
                </a:ext>
              </a:extLst>
            </p:cNvPr>
            <p:cNvSpPr/>
            <p:nvPr/>
          </p:nvSpPr>
          <p:spPr>
            <a:xfrm>
              <a:off x="4630172" y="1097997"/>
              <a:ext cx="144169" cy="41896"/>
            </a:xfrm>
            <a:custGeom>
              <a:avLst/>
              <a:gdLst>
                <a:gd name="connsiteX0" fmla="*/ 0 w 144169"/>
                <a:gd name="connsiteY0" fmla="*/ 41896 h 41896"/>
                <a:gd name="connsiteX1" fmla="*/ 23816 w 144169"/>
                <a:gd name="connsiteY1" fmla="*/ 18080 h 41896"/>
                <a:gd name="connsiteX2" fmla="*/ 144169 w 144169"/>
                <a:gd name="connsiteY2" fmla="*/ 8841 h 4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169" h="41896">
                  <a:moveTo>
                    <a:pt x="0" y="41896"/>
                  </a:moveTo>
                  <a:cubicBezTo>
                    <a:pt x="3903" y="31143"/>
                    <a:pt x="13780" y="23656"/>
                    <a:pt x="23816" y="18080"/>
                  </a:cubicBezTo>
                  <a:cubicBezTo>
                    <a:pt x="60057" y="-2151"/>
                    <a:pt x="105220" y="-5656"/>
                    <a:pt x="144169" y="8841"/>
                  </a:cubicBez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49">
              <a:extLst>
                <a:ext uri="{FF2B5EF4-FFF2-40B4-BE49-F238E27FC236}">
                  <a16:creationId xmlns:a16="http://schemas.microsoft.com/office/drawing/2014/main" id="{96788EAC-1A5C-1E46-9C82-0183E0F4E559}"/>
                </a:ext>
              </a:extLst>
            </p:cNvPr>
            <p:cNvSpPr/>
            <p:nvPr/>
          </p:nvSpPr>
          <p:spPr>
            <a:xfrm>
              <a:off x="4521208" y="1092102"/>
              <a:ext cx="381134" cy="180917"/>
            </a:xfrm>
            <a:custGeom>
              <a:avLst/>
              <a:gdLst>
                <a:gd name="connsiteX0" fmla="*/ 0 w 381134"/>
                <a:gd name="connsiteY0" fmla="*/ 59261 h 180917"/>
                <a:gd name="connsiteX1" fmla="*/ 31542 w 381134"/>
                <a:gd name="connsiteY1" fmla="*/ 126726 h 180917"/>
                <a:gd name="connsiteX2" fmla="*/ 78935 w 381134"/>
                <a:gd name="connsiteY2" fmla="*/ 174517 h 180917"/>
                <a:gd name="connsiteX3" fmla="*/ 134611 w 381134"/>
                <a:gd name="connsiteY3" fmla="*/ 180570 h 180917"/>
                <a:gd name="connsiteX4" fmla="*/ 282126 w 381134"/>
                <a:gd name="connsiteY4" fmla="*/ 155480 h 180917"/>
                <a:gd name="connsiteX5" fmla="*/ 351582 w 381134"/>
                <a:gd name="connsiteY5" fmla="*/ 109362 h 180917"/>
                <a:gd name="connsiteX6" fmla="*/ 374522 w 381134"/>
                <a:gd name="connsiteY6" fmla="*/ 86103 h 180917"/>
                <a:gd name="connsiteX7" fmla="*/ 378743 w 381134"/>
                <a:gd name="connsiteY7" fmla="*/ 41658 h 180917"/>
                <a:gd name="connsiteX8" fmla="*/ 359866 w 381134"/>
                <a:gd name="connsiteY8" fmla="*/ 0 h 1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134" h="180917">
                  <a:moveTo>
                    <a:pt x="0" y="59261"/>
                  </a:moveTo>
                  <a:cubicBezTo>
                    <a:pt x="9956" y="92635"/>
                    <a:pt x="20232" y="106892"/>
                    <a:pt x="31542" y="126726"/>
                  </a:cubicBezTo>
                  <a:cubicBezTo>
                    <a:pt x="42853" y="146639"/>
                    <a:pt x="57827" y="165675"/>
                    <a:pt x="78935" y="174517"/>
                  </a:cubicBezTo>
                  <a:cubicBezTo>
                    <a:pt x="96299" y="181765"/>
                    <a:pt x="115813" y="181207"/>
                    <a:pt x="134611" y="180570"/>
                  </a:cubicBezTo>
                  <a:cubicBezTo>
                    <a:pt x="184792" y="178818"/>
                    <a:pt x="236565" y="176667"/>
                    <a:pt x="282126" y="155480"/>
                  </a:cubicBezTo>
                  <a:cubicBezTo>
                    <a:pt x="307376" y="143691"/>
                    <a:pt x="329678" y="126566"/>
                    <a:pt x="351582" y="109362"/>
                  </a:cubicBezTo>
                  <a:cubicBezTo>
                    <a:pt x="360184" y="102591"/>
                    <a:pt x="369026" y="95582"/>
                    <a:pt x="374522" y="86103"/>
                  </a:cubicBezTo>
                  <a:cubicBezTo>
                    <a:pt x="382248" y="72881"/>
                    <a:pt x="382567" y="56393"/>
                    <a:pt x="378743" y="41658"/>
                  </a:cubicBezTo>
                  <a:cubicBezTo>
                    <a:pt x="374920" y="26843"/>
                    <a:pt x="367353" y="13381"/>
                    <a:pt x="359866" y="0"/>
                  </a:cubicBezTo>
                </a:path>
              </a:pathLst>
            </a:custGeom>
            <a:noFill/>
            <a:ln w="19050" cap="rnd">
              <a:solidFill>
                <a:srgbClr val="EE1A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2" name="Graphic 4">
            <a:extLst>
              <a:ext uri="{FF2B5EF4-FFF2-40B4-BE49-F238E27FC236}">
                <a16:creationId xmlns:a16="http://schemas.microsoft.com/office/drawing/2014/main" id="{55B8723C-61D7-A94D-95D6-34F0C18C4D66}"/>
              </a:ext>
            </a:extLst>
          </p:cNvPr>
          <p:cNvGrpSpPr/>
          <p:nvPr/>
        </p:nvGrpSpPr>
        <p:grpSpPr>
          <a:xfrm>
            <a:off x="7943110" y="747663"/>
            <a:ext cx="248095" cy="329018"/>
            <a:chOff x="7556634" y="1086208"/>
            <a:chExt cx="405052" cy="537170"/>
          </a:xfrm>
          <a:noFill/>
        </p:grpSpPr>
        <p:sp>
          <p:nvSpPr>
            <p:cNvPr id="653" name="Freeform: Shape 51">
              <a:extLst>
                <a:ext uri="{FF2B5EF4-FFF2-40B4-BE49-F238E27FC236}">
                  <a16:creationId xmlns:a16="http://schemas.microsoft.com/office/drawing/2014/main" id="{E9F03833-D512-104B-9E35-17C0080C5DEC}"/>
                </a:ext>
              </a:extLst>
            </p:cNvPr>
            <p:cNvSpPr/>
            <p:nvPr/>
          </p:nvSpPr>
          <p:spPr>
            <a:xfrm>
              <a:off x="7556634" y="1101920"/>
              <a:ext cx="137310" cy="152289"/>
            </a:xfrm>
            <a:custGeom>
              <a:avLst/>
              <a:gdLst>
                <a:gd name="connsiteX0" fmla="*/ 32832 w 137310"/>
                <a:gd name="connsiteY0" fmla="*/ 25389 h 152289"/>
                <a:gd name="connsiteX1" fmla="*/ 4397 w 137310"/>
                <a:gd name="connsiteY1" fmla="*/ 60913 h 152289"/>
                <a:gd name="connsiteX2" fmla="*/ 7025 w 137310"/>
                <a:gd name="connsiteY2" fmla="*/ 120652 h 152289"/>
                <a:gd name="connsiteX3" fmla="*/ 55612 w 137310"/>
                <a:gd name="connsiteY3" fmla="*/ 152274 h 152289"/>
                <a:gd name="connsiteX4" fmla="*/ 104758 w 137310"/>
                <a:gd name="connsiteY4" fmla="*/ 125670 h 152289"/>
                <a:gd name="connsiteX5" fmla="*/ 136937 w 137310"/>
                <a:gd name="connsiteY5" fmla="*/ 64497 h 152289"/>
                <a:gd name="connsiteX6" fmla="*/ 107784 w 137310"/>
                <a:gd name="connsiteY6" fmla="*/ 5157 h 152289"/>
                <a:gd name="connsiteX7" fmla="*/ 66923 w 137310"/>
                <a:gd name="connsiteY7" fmla="*/ 2051 h 152289"/>
                <a:gd name="connsiteX8" fmla="*/ 32832 w 137310"/>
                <a:gd name="connsiteY8" fmla="*/ 25389 h 152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310" h="152289">
                  <a:moveTo>
                    <a:pt x="32832" y="25389"/>
                  </a:moveTo>
                  <a:cubicBezTo>
                    <a:pt x="19689" y="37257"/>
                    <a:pt x="7423" y="51116"/>
                    <a:pt x="4397" y="60913"/>
                  </a:cubicBezTo>
                  <a:cubicBezTo>
                    <a:pt x="-1737" y="80428"/>
                    <a:pt x="-1976" y="102332"/>
                    <a:pt x="7025" y="120652"/>
                  </a:cubicBezTo>
                  <a:cubicBezTo>
                    <a:pt x="16026" y="138972"/>
                    <a:pt x="35222" y="152831"/>
                    <a:pt x="55612" y="152274"/>
                  </a:cubicBezTo>
                  <a:cubicBezTo>
                    <a:pt x="74729" y="151716"/>
                    <a:pt x="91535" y="139450"/>
                    <a:pt x="104758" y="125670"/>
                  </a:cubicBezTo>
                  <a:cubicBezTo>
                    <a:pt x="121007" y="108784"/>
                    <a:pt x="134388" y="87835"/>
                    <a:pt x="136937" y="64497"/>
                  </a:cubicBezTo>
                  <a:cubicBezTo>
                    <a:pt x="139486" y="41160"/>
                    <a:pt x="128892" y="15512"/>
                    <a:pt x="107784" y="5157"/>
                  </a:cubicBezTo>
                  <a:cubicBezTo>
                    <a:pt x="95279" y="-976"/>
                    <a:pt x="80464" y="-1135"/>
                    <a:pt x="66923" y="2051"/>
                  </a:cubicBezTo>
                  <a:cubicBezTo>
                    <a:pt x="60153" y="3723"/>
                    <a:pt x="46054" y="13520"/>
                    <a:pt x="32832" y="25389"/>
                  </a:cubicBezTo>
                </a:path>
              </a:pathLst>
            </a:custGeom>
            <a:noFill/>
            <a:ln w="19050" cap="rnd">
              <a:solidFill>
                <a:srgbClr val="EE21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52">
              <a:extLst>
                <a:ext uri="{FF2B5EF4-FFF2-40B4-BE49-F238E27FC236}">
                  <a16:creationId xmlns:a16="http://schemas.microsoft.com/office/drawing/2014/main" id="{87B78147-4FF1-194B-A617-B8857D951468}"/>
                </a:ext>
              </a:extLst>
            </p:cNvPr>
            <p:cNvSpPr/>
            <p:nvPr/>
          </p:nvSpPr>
          <p:spPr>
            <a:xfrm>
              <a:off x="7602298" y="1146979"/>
              <a:ext cx="44471" cy="49316"/>
            </a:xfrm>
            <a:custGeom>
              <a:avLst/>
              <a:gdLst>
                <a:gd name="connsiteX0" fmla="*/ 10666 w 44471"/>
                <a:gd name="connsiteY0" fmla="*/ 8287 h 49316"/>
                <a:gd name="connsiteX1" fmla="*/ 1426 w 44471"/>
                <a:gd name="connsiteY1" fmla="*/ 19756 h 49316"/>
                <a:gd name="connsiteX2" fmla="*/ 2302 w 44471"/>
                <a:gd name="connsiteY2" fmla="*/ 39112 h 49316"/>
                <a:gd name="connsiteX3" fmla="*/ 17993 w 44471"/>
                <a:gd name="connsiteY3" fmla="*/ 49307 h 49316"/>
                <a:gd name="connsiteX4" fmla="*/ 33924 w 44471"/>
                <a:gd name="connsiteY4" fmla="*/ 40705 h 49316"/>
                <a:gd name="connsiteX5" fmla="*/ 44358 w 44471"/>
                <a:gd name="connsiteY5" fmla="*/ 20872 h 49316"/>
                <a:gd name="connsiteX6" fmla="*/ 34959 w 44471"/>
                <a:gd name="connsiteY6" fmla="*/ 1676 h 49316"/>
                <a:gd name="connsiteX7" fmla="*/ 21737 w 44471"/>
                <a:gd name="connsiteY7" fmla="*/ 720 h 49316"/>
                <a:gd name="connsiteX8" fmla="*/ 10666 w 44471"/>
                <a:gd name="connsiteY8" fmla="*/ 8287 h 4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71" h="49316">
                  <a:moveTo>
                    <a:pt x="10666" y="8287"/>
                  </a:moveTo>
                  <a:cubicBezTo>
                    <a:pt x="6364" y="12110"/>
                    <a:pt x="2461" y="16650"/>
                    <a:pt x="1426" y="19756"/>
                  </a:cubicBezTo>
                  <a:cubicBezTo>
                    <a:pt x="-566" y="26049"/>
                    <a:pt x="-645" y="33138"/>
                    <a:pt x="2302" y="39112"/>
                  </a:cubicBezTo>
                  <a:cubicBezTo>
                    <a:pt x="5170" y="45086"/>
                    <a:pt x="11462" y="49546"/>
                    <a:pt x="17993" y="49307"/>
                  </a:cubicBezTo>
                  <a:cubicBezTo>
                    <a:pt x="24206" y="49148"/>
                    <a:pt x="29623" y="45165"/>
                    <a:pt x="33924" y="40705"/>
                  </a:cubicBezTo>
                  <a:cubicBezTo>
                    <a:pt x="39181" y="35209"/>
                    <a:pt x="43562" y="28439"/>
                    <a:pt x="44358" y="20872"/>
                  </a:cubicBezTo>
                  <a:cubicBezTo>
                    <a:pt x="45155" y="13305"/>
                    <a:pt x="41729" y="5021"/>
                    <a:pt x="34959" y="1676"/>
                  </a:cubicBezTo>
                  <a:cubicBezTo>
                    <a:pt x="30897" y="-316"/>
                    <a:pt x="26118" y="-395"/>
                    <a:pt x="21737" y="720"/>
                  </a:cubicBezTo>
                  <a:cubicBezTo>
                    <a:pt x="19507" y="1277"/>
                    <a:pt x="14967" y="4463"/>
                    <a:pt x="10666" y="8287"/>
                  </a:cubicBezTo>
                </a:path>
              </a:pathLst>
            </a:custGeom>
            <a:noFill/>
            <a:ln w="19050" cap="rnd">
              <a:solidFill>
                <a:srgbClr val="EE21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53">
              <a:extLst>
                <a:ext uri="{FF2B5EF4-FFF2-40B4-BE49-F238E27FC236}">
                  <a16:creationId xmlns:a16="http://schemas.microsoft.com/office/drawing/2014/main" id="{D63946C6-800F-0444-8097-6B8E09026CAF}"/>
                </a:ext>
              </a:extLst>
            </p:cNvPr>
            <p:cNvSpPr/>
            <p:nvPr/>
          </p:nvSpPr>
          <p:spPr>
            <a:xfrm>
              <a:off x="7814626" y="1396232"/>
              <a:ext cx="137310" cy="152289"/>
            </a:xfrm>
            <a:custGeom>
              <a:avLst/>
              <a:gdLst>
                <a:gd name="connsiteX0" fmla="*/ 32832 w 137310"/>
                <a:gd name="connsiteY0" fmla="*/ 25389 h 152289"/>
                <a:gd name="connsiteX1" fmla="*/ 4397 w 137310"/>
                <a:gd name="connsiteY1" fmla="*/ 60913 h 152289"/>
                <a:gd name="connsiteX2" fmla="*/ 7025 w 137310"/>
                <a:gd name="connsiteY2" fmla="*/ 120652 h 152289"/>
                <a:gd name="connsiteX3" fmla="*/ 55612 w 137310"/>
                <a:gd name="connsiteY3" fmla="*/ 152274 h 152289"/>
                <a:gd name="connsiteX4" fmla="*/ 104757 w 137310"/>
                <a:gd name="connsiteY4" fmla="*/ 125670 h 152289"/>
                <a:gd name="connsiteX5" fmla="*/ 136937 w 137310"/>
                <a:gd name="connsiteY5" fmla="*/ 64497 h 152289"/>
                <a:gd name="connsiteX6" fmla="*/ 107784 w 137310"/>
                <a:gd name="connsiteY6" fmla="*/ 5157 h 152289"/>
                <a:gd name="connsiteX7" fmla="*/ 66923 w 137310"/>
                <a:gd name="connsiteY7" fmla="*/ 2051 h 152289"/>
                <a:gd name="connsiteX8" fmla="*/ 32832 w 137310"/>
                <a:gd name="connsiteY8" fmla="*/ 25389 h 152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310" h="152289">
                  <a:moveTo>
                    <a:pt x="32832" y="25389"/>
                  </a:moveTo>
                  <a:cubicBezTo>
                    <a:pt x="19689" y="37257"/>
                    <a:pt x="7423" y="51116"/>
                    <a:pt x="4397" y="60913"/>
                  </a:cubicBezTo>
                  <a:cubicBezTo>
                    <a:pt x="-1737" y="80428"/>
                    <a:pt x="-1976" y="102332"/>
                    <a:pt x="7025" y="120652"/>
                  </a:cubicBezTo>
                  <a:cubicBezTo>
                    <a:pt x="16026" y="138972"/>
                    <a:pt x="35222" y="152831"/>
                    <a:pt x="55612" y="152274"/>
                  </a:cubicBezTo>
                  <a:cubicBezTo>
                    <a:pt x="74729" y="151716"/>
                    <a:pt x="91535" y="139450"/>
                    <a:pt x="104757" y="125670"/>
                  </a:cubicBezTo>
                  <a:cubicBezTo>
                    <a:pt x="121007" y="108784"/>
                    <a:pt x="134388" y="87835"/>
                    <a:pt x="136937" y="64497"/>
                  </a:cubicBezTo>
                  <a:cubicBezTo>
                    <a:pt x="139486" y="41160"/>
                    <a:pt x="128892" y="15512"/>
                    <a:pt x="107784" y="5157"/>
                  </a:cubicBezTo>
                  <a:cubicBezTo>
                    <a:pt x="95279" y="-976"/>
                    <a:pt x="80464" y="-1135"/>
                    <a:pt x="66923" y="2051"/>
                  </a:cubicBezTo>
                  <a:cubicBezTo>
                    <a:pt x="60073" y="3723"/>
                    <a:pt x="45974" y="13521"/>
                    <a:pt x="32832" y="25389"/>
                  </a:cubicBezTo>
                </a:path>
              </a:pathLst>
            </a:custGeom>
            <a:noFill/>
            <a:ln w="19050" cap="rnd">
              <a:solidFill>
                <a:srgbClr val="EE21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54">
              <a:extLst>
                <a:ext uri="{FF2B5EF4-FFF2-40B4-BE49-F238E27FC236}">
                  <a16:creationId xmlns:a16="http://schemas.microsoft.com/office/drawing/2014/main" id="{CDA0BB73-15A3-284A-87AA-D1A0A7CE0B3A}"/>
                </a:ext>
              </a:extLst>
            </p:cNvPr>
            <p:cNvSpPr/>
            <p:nvPr/>
          </p:nvSpPr>
          <p:spPr>
            <a:xfrm>
              <a:off x="7860210" y="1441371"/>
              <a:ext cx="44471" cy="49316"/>
            </a:xfrm>
            <a:custGeom>
              <a:avLst/>
              <a:gdLst>
                <a:gd name="connsiteX0" fmla="*/ 10666 w 44471"/>
                <a:gd name="connsiteY0" fmla="*/ 8287 h 49316"/>
                <a:gd name="connsiteX1" fmla="*/ 1426 w 44471"/>
                <a:gd name="connsiteY1" fmla="*/ 19757 h 49316"/>
                <a:gd name="connsiteX2" fmla="*/ 2302 w 44471"/>
                <a:gd name="connsiteY2" fmla="*/ 39112 h 49316"/>
                <a:gd name="connsiteX3" fmla="*/ 17994 w 44471"/>
                <a:gd name="connsiteY3" fmla="*/ 49307 h 49316"/>
                <a:gd name="connsiteX4" fmla="*/ 33924 w 44471"/>
                <a:gd name="connsiteY4" fmla="*/ 40705 h 49316"/>
                <a:gd name="connsiteX5" fmla="*/ 44358 w 44471"/>
                <a:gd name="connsiteY5" fmla="*/ 20872 h 49316"/>
                <a:gd name="connsiteX6" fmla="*/ 34959 w 44471"/>
                <a:gd name="connsiteY6" fmla="*/ 1676 h 49316"/>
                <a:gd name="connsiteX7" fmla="*/ 21737 w 44471"/>
                <a:gd name="connsiteY7" fmla="*/ 720 h 49316"/>
                <a:gd name="connsiteX8" fmla="*/ 10666 w 44471"/>
                <a:gd name="connsiteY8" fmla="*/ 8287 h 4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71" h="49316">
                  <a:moveTo>
                    <a:pt x="10666" y="8287"/>
                  </a:moveTo>
                  <a:cubicBezTo>
                    <a:pt x="6364" y="12110"/>
                    <a:pt x="2461" y="16650"/>
                    <a:pt x="1426" y="19757"/>
                  </a:cubicBezTo>
                  <a:cubicBezTo>
                    <a:pt x="-565" y="26049"/>
                    <a:pt x="-645" y="33138"/>
                    <a:pt x="2302" y="39112"/>
                  </a:cubicBezTo>
                  <a:cubicBezTo>
                    <a:pt x="5170" y="45086"/>
                    <a:pt x="11462" y="49546"/>
                    <a:pt x="17994" y="49307"/>
                  </a:cubicBezTo>
                  <a:cubicBezTo>
                    <a:pt x="24207" y="49148"/>
                    <a:pt x="29623" y="45165"/>
                    <a:pt x="33924" y="40705"/>
                  </a:cubicBezTo>
                  <a:cubicBezTo>
                    <a:pt x="39181" y="35209"/>
                    <a:pt x="43562" y="28439"/>
                    <a:pt x="44358" y="20872"/>
                  </a:cubicBezTo>
                  <a:cubicBezTo>
                    <a:pt x="45155" y="13305"/>
                    <a:pt x="41730" y="5021"/>
                    <a:pt x="34959" y="1676"/>
                  </a:cubicBezTo>
                  <a:cubicBezTo>
                    <a:pt x="30897" y="-316"/>
                    <a:pt x="26118" y="-395"/>
                    <a:pt x="21737" y="720"/>
                  </a:cubicBezTo>
                  <a:cubicBezTo>
                    <a:pt x="19507" y="1198"/>
                    <a:pt x="14967" y="4384"/>
                    <a:pt x="10666" y="8287"/>
                  </a:cubicBezTo>
                </a:path>
              </a:pathLst>
            </a:custGeom>
            <a:noFill/>
            <a:ln w="19050" cap="rnd">
              <a:solidFill>
                <a:srgbClr val="EE21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55">
              <a:extLst>
                <a:ext uri="{FF2B5EF4-FFF2-40B4-BE49-F238E27FC236}">
                  <a16:creationId xmlns:a16="http://schemas.microsoft.com/office/drawing/2014/main" id="{83ADF723-9404-A642-9DE4-E010D2F0B18E}"/>
                </a:ext>
              </a:extLst>
            </p:cNvPr>
            <p:cNvSpPr/>
            <p:nvPr/>
          </p:nvSpPr>
          <p:spPr>
            <a:xfrm>
              <a:off x="7614716" y="1086208"/>
              <a:ext cx="223900" cy="498300"/>
            </a:xfrm>
            <a:custGeom>
              <a:avLst/>
              <a:gdLst>
                <a:gd name="connsiteX0" fmla="*/ 0 w 223900"/>
                <a:gd name="connsiteY0" fmla="*/ 484441 h 498300"/>
                <a:gd name="connsiteX1" fmla="*/ 162808 w 223900"/>
                <a:gd name="connsiteY1" fmla="*/ 0 h 498300"/>
                <a:gd name="connsiteX2" fmla="*/ 223901 w 223900"/>
                <a:gd name="connsiteY2" fmla="*/ 11789 h 498300"/>
                <a:gd name="connsiteX3" fmla="*/ 88334 w 223900"/>
                <a:gd name="connsiteY3" fmla="*/ 498300 h 498300"/>
                <a:gd name="connsiteX4" fmla="*/ 5655 w 223900"/>
                <a:gd name="connsiteY4" fmla="*/ 480379 h 49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900" h="498300">
                  <a:moveTo>
                    <a:pt x="0" y="484441"/>
                  </a:moveTo>
                  <a:lnTo>
                    <a:pt x="162808" y="0"/>
                  </a:lnTo>
                  <a:lnTo>
                    <a:pt x="223901" y="11789"/>
                  </a:lnTo>
                  <a:lnTo>
                    <a:pt x="88334" y="498300"/>
                  </a:lnTo>
                  <a:lnTo>
                    <a:pt x="5655" y="480379"/>
                  </a:lnTo>
                </a:path>
              </a:pathLst>
            </a:custGeom>
            <a:noFill/>
            <a:ln w="19050" cap="rnd">
              <a:solidFill>
                <a:srgbClr val="EE21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56">
              <a:extLst>
                <a:ext uri="{FF2B5EF4-FFF2-40B4-BE49-F238E27FC236}">
                  <a16:creationId xmlns:a16="http://schemas.microsoft.com/office/drawing/2014/main" id="{B6938331-0FF0-1041-9D83-20E42BC51695}"/>
                </a:ext>
              </a:extLst>
            </p:cNvPr>
            <p:cNvSpPr/>
            <p:nvPr/>
          </p:nvSpPr>
          <p:spPr>
            <a:xfrm>
              <a:off x="7576722" y="1141327"/>
              <a:ext cx="125566" cy="134953"/>
            </a:xfrm>
            <a:custGeom>
              <a:avLst/>
              <a:gdLst>
                <a:gd name="connsiteX0" fmla="*/ 0 w 125566"/>
                <a:gd name="connsiteY0" fmla="*/ 98848 h 134953"/>
                <a:gd name="connsiteX1" fmla="*/ 63721 w 125566"/>
                <a:gd name="connsiteY1" fmla="*/ 134691 h 134953"/>
                <a:gd name="connsiteX2" fmla="*/ 121548 w 125566"/>
                <a:gd name="connsiteY2" fmla="*/ 81643 h 134953"/>
                <a:gd name="connsiteX3" fmla="*/ 115813 w 125566"/>
                <a:gd name="connsiteY3" fmla="*/ 0 h 134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566" h="134953">
                  <a:moveTo>
                    <a:pt x="0" y="98848"/>
                  </a:moveTo>
                  <a:cubicBezTo>
                    <a:pt x="9638" y="120911"/>
                    <a:pt x="39826" y="137240"/>
                    <a:pt x="63721" y="134691"/>
                  </a:cubicBezTo>
                  <a:cubicBezTo>
                    <a:pt x="91280" y="131744"/>
                    <a:pt x="113662" y="108247"/>
                    <a:pt x="121548" y="81643"/>
                  </a:cubicBezTo>
                  <a:cubicBezTo>
                    <a:pt x="129354" y="55039"/>
                    <a:pt x="124894" y="26205"/>
                    <a:pt x="115813" y="0"/>
                  </a:cubicBezTo>
                </a:path>
              </a:pathLst>
            </a:custGeom>
            <a:noFill/>
            <a:ln w="19050" cap="rnd">
              <a:solidFill>
                <a:srgbClr val="EE21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57">
              <a:extLst>
                <a:ext uri="{FF2B5EF4-FFF2-40B4-BE49-F238E27FC236}">
                  <a16:creationId xmlns:a16="http://schemas.microsoft.com/office/drawing/2014/main" id="{6ADC20EB-D905-F548-B3DC-A7BF6A74CD7F}"/>
                </a:ext>
              </a:extLst>
            </p:cNvPr>
            <p:cNvSpPr/>
            <p:nvPr/>
          </p:nvSpPr>
          <p:spPr>
            <a:xfrm>
              <a:off x="7615751" y="1568180"/>
              <a:ext cx="109202" cy="55198"/>
            </a:xfrm>
            <a:custGeom>
              <a:avLst/>
              <a:gdLst>
                <a:gd name="connsiteX0" fmla="*/ 0 w 109202"/>
                <a:gd name="connsiteY0" fmla="*/ 0 h 55198"/>
                <a:gd name="connsiteX1" fmla="*/ 20869 w 109202"/>
                <a:gd name="connsiteY1" fmla="*/ 38790 h 55198"/>
                <a:gd name="connsiteX2" fmla="*/ 109202 w 109202"/>
                <a:gd name="connsiteY2" fmla="*/ 55198 h 55198"/>
                <a:gd name="connsiteX3" fmla="*/ 90564 w 109202"/>
                <a:gd name="connsiteY3" fmla="*/ 11868 h 55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202" h="55198">
                  <a:moveTo>
                    <a:pt x="0" y="0"/>
                  </a:moveTo>
                  <a:cubicBezTo>
                    <a:pt x="6930" y="12904"/>
                    <a:pt x="13859" y="25887"/>
                    <a:pt x="20869" y="38790"/>
                  </a:cubicBezTo>
                  <a:cubicBezTo>
                    <a:pt x="50340" y="44286"/>
                    <a:pt x="79731" y="49782"/>
                    <a:pt x="109202" y="55198"/>
                  </a:cubicBezTo>
                  <a:cubicBezTo>
                    <a:pt x="105140" y="39905"/>
                    <a:pt x="98848" y="25250"/>
                    <a:pt x="90564" y="11868"/>
                  </a:cubicBezTo>
                </a:path>
              </a:pathLst>
            </a:custGeom>
            <a:noFill/>
            <a:ln w="19050" cap="rnd">
              <a:solidFill>
                <a:srgbClr val="EE21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58">
              <a:extLst>
                <a:ext uri="{FF2B5EF4-FFF2-40B4-BE49-F238E27FC236}">
                  <a16:creationId xmlns:a16="http://schemas.microsoft.com/office/drawing/2014/main" id="{10743C52-80D8-064B-948E-203B8A9A4933}"/>
                </a:ext>
              </a:extLst>
            </p:cNvPr>
            <p:cNvSpPr/>
            <p:nvPr/>
          </p:nvSpPr>
          <p:spPr>
            <a:xfrm>
              <a:off x="7727025" y="1135194"/>
              <a:ext cx="138275" cy="486432"/>
            </a:xfrm>
            <a:custGeom>
              <a:avLst/>
              <a:gdLst>
                <a:gd name="connsiteX0" fmla="*/ 0 w 138275"/>
                <a:gd name="connsiteY0" fmla="*/ 486432 h 486432"/>
                <a:gd name="connsiteX1" fmla="*/ 138275 w 138275"/>
                <a:gd name="connsiteY1" fmla="*/ 0 h 48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275" h="486432">
                  <a:moveTo>
                    <a:pt x="0" y="486432"/>
                  </a:moveTo>
                  <a:cubicBezTo>
                    <a:pt x="46118" y="324261"/>
                    <a:pt x="92157" y="162171"/>
                    <a:pt x="138275" y="0"/>
                  </a:cubicBezTo>
                </a:path>
              </a:pathLst>
            </a:custGeom>
            <a:noFill/>
            <a:ln w="19050" cap="rnd">
              <a:solidFill>
                <a:srgbClr val="EE21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59">
              <a:extLst>
                <a:ext uri="{FF2B5EF4-FFF2-40B4-BE49-F238E27FC236}">
                  <a16:creationId xmlns:a16="http://schemas.microsoft.com/office/drawing/2014/main" id="{48C9FCD7-9B94-784C-BBE2-627020CD42C3}"/>
                </a:ext>
              </a:extLst>
            </p:cNvPr>
            <p:cNvSpPr/>
            <p:nvPr/>
          </p:nvSpPr>
          <p:spPr>
            <a:xfrm>
              <a:off x="7840687" y="1096483"/>
              <a:ext cx="23497" cy="36560"/>
            </a:xfrm>
            <a:custGeom>
              <a:avLst/>
              <a:gdLst>
                <a:gd name="connsiteX0" fmla="*/ 0 w 23497"/>
                <a:gd name="connsiteY0" fmla="*/ 0 h 36560"/>
                <a:gd name="connsiteX1" fmla="*/ 23497 w 23497"/>
                <a:gd name="connsiteY1" fmla="*/ 36560 h 3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97" h="36560">
                  <a:moveTo>
                    <a:pt x="0" y="0"/>
                  </a:moveTo>
                  <a:cubicBezTo>
                    <a:pt x="7806" y="12187"/>
                    <a:pt x="15692" y="24373"/>
                    <a:pt x="23497" y="36560"/>
                  </a:cubicBezTo>
                </a:path>
              </a:pathLst>
            </a:custGeom>
            <a:noFill/>
            <a:ln w="19050" cap="rnd">
              <a:solidFill>
                <a:srgbClr val="EE21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0">
              <a:extLst>
                <a:ext uri="{FF2B5EF4-FFF2-40B4-BE49-F238E27FC236}">
                  <a16:creationId xmlns:a16="http://schemas.microsoft.com/office/drawing/2014/main" id="{D09B09F1-6890-B646-B2FF-55A0C35DDF7B}"/>
                </a:ext>
              </a:extLst>
            </p:cNvPr>
            <p:cNvSpPr/>
            <p:nvPr/>
          </p:nvSpPr>
          <p:spPr>
            <a:xfrm>
              <a:off x="7834634" y="1429028"/>
              <a:ext cx="127052" cy="142186"/>
            </a:xfrm>
            <a:custGeom>
              <a:avLst/>
              <a:gdLst>
                <a:gd name="connsiteX0" fmla="*/ 0 w 127052"/>
                <a:gd name="connsiteY0" fmla="*/ 101795 h 142186"/>
                <a:gd name="connsiteX1" fmla="*/ 50579 w 127052"/>
                <a:gd name="connsiteY1" fmla="*/ 141541 h 142186"/>
                <a:gd name="connsiteX2" fmla="*/ 110477 w 127052"/>
                <a:gd name="connsiteY2" fmla="*/ 117884 h 142186"/>
                <a:gd name="connsiteX3" fmla="*/ 126964 w 127052"/>
                <a:gd name="connsiteY3" fmla="*/ 60057 h 142186"/>
                <a:gd name="connsiteX4" fmla="*/ 114857 w 127052"/>
                <a:gd name="connsiteY4" fmla="*/ 0 h 14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52" h="142186">
                  <a:moveTo>
                    <a:pt x="0" y="101795"/>
                  </a:moveTo>
                  <a:cubicBezTo>
                    <a:pt x="8443" y="122584"/>
                    <a:pt x="28356" y="138355"/>
                    <a:pt x="50579" y="141541"/>
                  </a:cubicBezTo>
                  <a:cubicBezTo>
                    <a:pt x="72801" y="144806"/>
                    <a:pt x="96458" y="135487"/>
                    <a:pt x="110477" y="117884"/>
                  </a:cubicBezTo>
                  <a:cubicBezTo>
                    <a:pt x="123221" y="101874"/>
                    <a:pt x="127761" y="80528"/>
                    <a:pt x="126964" y="60057"/>
                  </a:cubicBezTo>
                  <a:cubicBezTo>
                    <a:pt x="126168" y="39587"/>
                    <a:pt x="120512" y="19674"/>
                    <a:pt x="114857" y="0"/>
                  </a:cubicBezTo>
                </a:path>
              </a:pathLst>
            </a:custGeom>
            <a:noFill/>
            <a:ln w="19050" cap="rnd">
              <a:solidFill>
                <a:srgbClr val="EE21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3" name="Graphic 4">
            <a:extLst>
              <a:ext uri="{FF2B5EF4-FFF2-40B4-BE49-F238E27FC236}">
                <a16:creationId xmlns:a16="http://schemas.microsoft.com/office/drawing/2014/main" id="{497CA838-93D0-DA4B-A857-9C344749B05F}"/>
              </a:ext>
            </a:extLst>
          </p:cNvPr>
          <p:cNvGrpSpPr/>
          <p:nvPr/>
        </p:nvGrpSpPr>
        <p:grpSpPr>
          <a:xfrm>
            <a:off x="7634397" y="219933"/>
            <a:ext cx="455058" cy="442930"/>
            <a:chOff x="7052615" y="169657"/>
            <a:chExt cx="742949" cy="723148"/>
          </a:xfrm>
          <a:noFill/>
        </p:grpSpPr>
        <p:grpSp>
          <p:nvGrpSpPr>
            <p:cNvPr id="664" name="Graphic 4">
              <a:extLst>
                <a:ext uri="{FF2B5EF4-FFF2-40B4-BE49-F238E27FC236}">
                  <a16:creationId xmlns:a16="http://schemas.microsoft.com/office/drawing/2014/main" id="{57DA5147-69BB-5547-8034-42131D24E43B}"/>
                </a:ext>
              </a:extLst>
            </p:cNvPr>
            <p:cNvGrpSpPr/>
            <p:nvPr/>
          </p:nvGrpSpPr>
          <p:grpSpPr>
            <a:xfrm>
              <a:off x="7272497" y="288451"/>
              <a:ext cx="523067" cy="604354"/>
              <a:chOff x="7272497" y="288451"/>
              <a:chExt cx="523067" cy="604354"/>
            </a:xfrm>
            <a:noFill/>
          </p:grpSpPr>
          <p:sp>
            <p:nvSpPr>
              <p:cNvPr id="670" name="Freeform: Shape 68">
                <a:extLst>
                  <a:ext uri="{FF2B5EF4-FFF2-40B4-BE49-F238E27FC236}">
                    <a16:creationId xmlns:a16="http://schemas.microsoft.com/office/drawing/2014/main" id="{014BD5FF-7E8A-EF4E-A935-512ED2A83BED}"/>
                  </a:ext>
                </a:extLst>
              </p:cNvPr>
              <p:cNvSpPr/>
              <p:nvPr/>
            </p:nvSpPr>
            <p:spPr>
              <a:xfrm>
                <a:off x="7272497" y="288451"/>
                <a:ext cx="412202" cy="213720"/>
              </a:xfrm>
              <a:custGeom>
                <a:avLst/>
                <a:gdLst>
                  <a:gd name="connsiteX0" fmla="*/ 167543 w 412202"/>
                  <a:gd name="connsiteY0" fmla="*/ 30393 h 213720"/>
                  <a:gd name="connsiteX1" fmla="*/ 355 w 412202"/>
                  <a:gd name="connsiteY1" fmla="*/ 159270 h 213720"/>
                  <a:gd name="connsiteX2" fmla="*/ 232539 w 412202"/>
                  <a:gd name="connsiteY2" fmla="*/ 179422 h 213720"/>
                  <a:gd name="connsiteX3" fmla="*/ 409047 w 412202"/>
                  <a:gd name="connsiteY3" fmla="*/ 44571 h 213720"/>
                  <a:gd name="connsiteX4" fmla="*/ 166906 w 412202"/>
                  <a:gd name="connsiteY4" fmla="*/ 28323 h 21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2202" h="213720">
                    <a:moveTo>
                      <a:pt x="167543" y="30393"/>
                    </a:moveTo>
                    <a:cubicBezTo>
                      <a:pt x="123257" y="36288"/>
                      <a:pt x="-7690" y="74919"/>
                      <a:pt x="355" y="159270"/>
                    </a:cubicBezTo>
                    <a:cubicBezTo>
                      <a:pt x="10072" y="261383"/>
                      <a:pt x="196775" y="190652"/>
                      <a:pt x="232539" y="179422"/>
                    </a:cubicBezTo>
                    <a:cubicBezTo>
                      <a:pt x="266232" y="168828"/>
                      <a:pt x="437403" y="126453"/>
                      <a:pt x="409047" y="44571"/>
                    </a:cubicBezTo>
                    <a:cubicBezTo>
                      <a:pt x="380691" y="-37310"/>
                      <a:pt x="205617" y="16375"/>
                      <a:pt x="166906" y="28323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1" name="Freeform: Shape 69">
                <a:extLst>
                  <a:ext uri="{FF2B5EF4-FFF2-40B4-BE49-F238E27FC236}">
                    <a16:creationId xmlns:a16="http://schemas.microsoft.com/office/drawing/2014/main" id="{15465E91-BBE7-9A4D-9B07-0D39191FA0DE}"/>
                  </a:ext>
                </a:extLst>
              </p:cNvPr>
              <p:cNvSpPr/>
              <p:nvPr/>
            </p:nvSpPr>
            <p:spPr>
              <a:xfrm>
                <a:off x="7273887" y="345687"/>
                <a:ext cx="440343" cy="246325"/>
              </a:xfrm>
              <a:custGeom>
                <a:avLst/>
                <a:gdLst>
                  <a:gd name="connsiteX0" fmla="*/ 0 w 440343"/>
                  <a:gd name="connsiteY0" fmla="*/ 97653 h 246325"/>
                  <a:gd name="connsiteX1" fmla="*/ 15851 w 440343"/>
                  <a:gd name="connsiteY1" fmla="*/ 162011 h 246325"/>
                  <a:gd name="connsiteX2" fmla="*/ 39666 w 440343"/>
                  <a:gd name="connsiteY2" fmla="*/ 221989 h 246325"/>
                  <a:gd name="connsiteX3" fmla="*/ 64279 w 440343"/>
                  <a:gd name="connsiteY3" fmla="*/ 237840 h 246325"/>
                  <a:gd name="connsiteX4" fmla="*/ 125849 w 440343"/>
                  <a:gd name="connsiteY4" fmla="*/ 246203 h 246325"/>
                  <a:gd name="connsiteX5" fmla="*/ 285870 w 440343"/>
                  <a:gd name="connsiteY5" fmla="*/ 215219 h 246325"/>
                  <a:gd name="connsiteX6" fmla="*/ 431393 w 440343"/>
                  <a:gd name="connsiteY6" fmla="*/ 137399 h 246325"/>
                  <a:gd name="connsiteX7" fmla="*/ 440075 w 440343"/>
                  <a:gd name="connsiteY7" fmla="*/ 123619 h 246325"/>
                  <a:gd name="connsiteX8" fmla="*/ 438163 w 440343"/>
                  <a:gd name="connsiteY8" fmla="*/ 106574 h 246325"/>
                  <a:gd name="connsiteX9" fmla="*/ 411560 w 440343"/>
                  <a:gd name="connsiteY9" fmla="*/ 0 h 24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0343" h="246325">
                    <a:moveTo>
                      <a:pt x="0" y="97653"/>
                    </a:moveTo>
                    <a:cubicBezTo>
                      <a:pt x="9399" y="117327"/>
                      <a:pt x="11948" y="140187"/>
                      <a:pt x="15851" y="162011"/>
                    </a:cubicBezTo>
                    <a:cubicBezTo>
                      <a:pt x="19753" y="183836"/>
                      <a:pt x="25966" y="207253"/>
                      <a:pt x="39666" y="221989"/>
                    </a:cubicBezTo>
                    <a:cubicBezTo>
                      <a:pt x="46915" y="229795"/>
                      <a:pt x="55597" y="234494"/>
                      <a:pt x="64279" y="237840"/>
                    </a:cubicBezTo>
                    <a:cubicBezTo>
                      <a:pt x="84670" y="245645"/>
                      <a:pt x="105459" y="246761"/>
                      <a:pt x="125849" y="246203"/>
                    </a:cubicBezTo>
                    <a:cubicBezTo>
                      <a:pt x="180809" y="244769"/>
                      <a:pt x="234016" y="232025"/>
                      <a:pt x="285870" y="215219"/>
                    </a:cubicBezTo>
                    <a:cubicBezTo>
                      <a:pt x="337723" y="198412"/>
                      <a:pt x="389177" y="177065"/>
                      <a:pt x="431393" y="137399"/>
                    </a:cubicBezTo>
                    <a:cubicBezTo>
                      <a:pt x="435137" y="133894"/>
                      <a:pt x="439039" y="129832"/>
                      <a:pt x="440075" y="123619"/>
                    </a:cubicBezTo>
                    <a:cubicBezTo>
                      <a:pt x="440951" y="118203"/>
                      <a:pt x="439517" y="112229"/>
                      <a:pt x="438163" y="106574"/>
                    </a:cubicBezTo>
                    <a:cubicBezTo>
                      <a:pt x="429322" y="71049"/>
                      <a:pt x="420401" y="35525"/>
                      <a:pt x="411560" y="0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2" name="Freeform: Shape 70">
                <a:extLst>
                  <a:ext uri="{FF2B5EF4-FFF2-40B4-BE49-F238E27FC236}">
                    <a16:creationId xmlns:a16="http://schemas.microsoft.com/office/drawing/2014/main" id="{0C062E3E-58CD-164C-9C66-C7AA9C1695B0}"/>
                  </a:ext>
                </a:extLst>
              </p:cNvPr>
              <p:cNvSpPr/>
              <p:nvPr/>
            </p:nvSpPr>
            <p:spPr>
              <a:xfrm>
                <a:off x="7343264" y="508256"/>
                <a:ext cx="16487" cy="68022"/>
              </a:xfrm>
              <a:custGeom>
                <a:avLst/>
                <a:gdLst>
                  <a:gd name="connsiteX0" fmla="*/ 0 w 16487"/>
                  <a:gd name="connsiteY0" fmla="*/ 0 h 68022"/>
                  <a:gd name="connsiteX1" fmla="*/ 16487 w 16487"/>
                  <a:gd name="connsiteY1" fmla="*/ 68022 h 68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487" h="68022">
                    <a:moveTo>
                      <a:pt x="0" y="0"/>
                    </a:moveTo>
                    <a:cubicBezTo>
                      <a:pt x="5496" y="22701"/>
                      <a:pt x="10991" y="45322"/>
                      <a:pt x="16487" y="68022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3" name="Freeform: Shape 71">
                <a:extLst>
                  <a:ext uri="{FF2B5EF4-FFF2-40B4-BE49-F238E27FC236}">
                    <a16:creationId xmlns:a16="http://schemas.microsoft.com/office/drawing/2014/main" id="{C96780D2-9168-DE48-B232-7D9238BB5734}"/>
                  </a:ext>
                </a:extLst>
              </p:cNvPr>
              <p:cNvSpPr/>
              <p:nvPr/>
            </p:nvSpPr>
            <p:spPr>
              <a:xfrm>
                <a:off x="7379505" y="502442"/>
                <a:ext cx="22541" cy="82280"/>
              </a:xfrm>
              <a:custGeom>
                <a:avLst/>
                <a:gdLst>
                  <a:gd name="connsiteX0" fmla="*/ 0 w 22541"/>
                  <a:gd name="connsiteY0" fmla="*/ 0 h 82280"/>
                  <a:gd name="connsiteX1" fmla="*/ 22541 w 22541"/>
                  <a:gd name="connsiteY1" fmla="*/ 82280 h 8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541" h="82280">
                    <a:moveTo>
                      <a:pt x="0" y="0"/>
                    </a:moveTo>
                    <a:cubicBezTo>
                      <a:pt x="5735" y="27878"/>
                      <a:pt x="13222" y="55517"/>
                      <a:pt x="22541" y="82280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4" name="Freeform: Shape 72">
                <a:extLst>
                  <a:ext uri="{FF2B5EF4-FFF2-40B4-BE49-F238E27FC236}">
                    <a16:creationId xmlns:a16="http://schemas.microsoft.com/office/drawing/2014/main" id="{F8F5444C-43B3-5E41-9E9D-589500AEF461}"/>
                  </a:ext>
                </a:extLst>
              </p:cNvPr>
              <p:cNvSpPr/>
              <p:nvPr/>
            </p:nvSpPr>
            <p:spPr>
              <a:xfrm>
                <a:off x="7424827" y="500291"/>
                <a:ext cx="24771" cy="84828"/>
              </a:xfrm>
              <a:custGeom>
                <a:avLst/>
                <a:gdLst>
                  <a:gd name="connsiteX0" fmla="*/ 0 w 24771"/>
                  <a:gd name="connsiteY0" fmla="*/ 0 h 84828"/>
                  <a:gd name="connsiteX1" fmla="*/ 24772 w 24771"/>
                  <a:gd name="connsiteY1" fmla="*/ 84829 h 84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71" h="84828">
                    <a:moveTo>
                      <a:pt x="0" y="0"/>
                    </a:moveTo>
                    <a:cubicBezTo>
                      <a:pt x="8284" y="28276"/>
                      <a:pt x="16488" y="56553"/>
                      <a:pt x="24772" y="84829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5" name="Freeform: Shape 74">
                <a:extLst>
                  <a:ext uri="{FF2B5EF4-FFF2-40B4-BE49-F238E27FC236}">
                    <a16:creationId xmlns:a16="http://schemas.microsoft.com/office/drawing/2014/main" id="{069ECCBE-C157-254C-AC6E-6015B2146EF2}"/>
                  </a:ext>
                </a:extLst>
              </p:cNvPr>
              <p:cNvSpPr/>
              <p:nvPr/>
            </p:nvSpPr>
            <p:spPr>
              <a:xfrm>
                <a:off x="7471263" y="492007"/>
                <a:ext cx="22302" cy="85386"/>
              </a:xfrm>
              <a:custGeom>
                <a:avLst/>
                <a:gdLst>
                  <a:gd name="connsiteX0" fmla="*/ 0 w 22302"/>
                  <a:gd name="connsiteY0" fmla="*/ 0 h 85386"/>
                  <a:gd name="connsiteX1" fmla="*/ 22303 w 22302"/>
                  <a:gd name="connsiteY1" fmla="*/ 85386 h 8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302" h="85386">
                    <a:moveTo>
                      <a:pt x="0" y="0"/>
                    </a:moveTo>
                    <a:cubicBezTo>
                      <a:pt x="8284" y="28197"/>
                      <a:pt x="15692" y="56712"/>
                      <a:pt x="22303" y="85386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6" name="Freeform: Shape 75">
                <a:extLst>
                  <a:ext uri="{FF2B5EF4-FFF2-40B4-BE49-F238E27FC236}">
                    <a16:creationId xmlns:a16="http://schemas.microsoft.com/office/drawing/2014/main" id="{FA86A5B5-EA02-B547-BC17-8A78A2DEB72B}"/>
                  </a:ext>
                </a:extLst>
              </p:cNvPr>
              <p:cNvSpPr/>
              <p:nvPr/>
            </p:nvSpPr>
            <p:spPr>
              <a:xfrm>
                <a:off x="7528374" y="472254"/>
                <a:ext cx="24054" cy="86979"/>
              </a:xfrm>
              <a:custGeom>
                <a:avLst/>
                <a:gdLst>
                  <a:gd name="connsiteX0" fmla="*/ 0 w 24054"/>
                  <a:gd name="connsiteY0" fmla="*/ 0 h 86979"/>
                  <a:gd name="connsiteX1" fmla="*/ 24054 w 24054"/>
                  <a:gd name="connsiteY1" fmla="*/ 86980 h 8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054" h="86979">
                    <a:moveTo>
                      <a:pt x="0" y="0"/>
                    </a:moveTo>
                    <a:cubicBezTo>
                      <a:pt x="8045" y="28993"/>
                      <a:pt x="16010" y="57986"/>
                      <a:pt x="24054" y="86980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7" name="Freeform: Shape 76">
                <a:extLst>
                  <a:ext uri="{FF2B5EF4-FFF2-40B4-BE49-F238E27FC236}">
                    <a16:creationId xmlns:a16="http://schemas.microsoft.com/office/drawing/2014/main" id="{334543EF-545A-4F4C-9874-4A57E369507D}"/>
                  </a:ext>
                </a:extLst>
              </p:cNvPr>
              <p:cNvSpPr/>
              <p:nvPr/>
            </p:nvSpPr>
            <p:spPr>
              <a:xfrm>
                <a:off x="7584448" y="445969"/>
                <a:ext cx="26603" cy="91201"/>
              </a:xfrm>
              <a:custGeom>
                <a:avLst/>
                <a:gdLst>
                  <a:gd name="connsiteX0" fmla="*/ 0 w 26603"/>
                  <a:gd name="connsiteY0" fmla="*/ 0 h 91201"/>
                  <a:gd name="connsiteX1" fmla="*/ 26604 w 26603"/>
                  <a:gd name="connsiteY1" fmla="*/ 91201 h 91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603" h="91201">
                    <a:moveTo>
                      <a:pt x="0" y="0"/>
                    </a:moveTo>
                    <a:cubicBezTo>
                      <a:pt x="8841" y="30427"/>
                      <a:pt x="17762" y="60774"/>
                      <a:pt x="26604" y="91201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8" name="Freeform: Shape 77">
                <a:extLst>
                  <a:ext uri="{FF2B5EF4-FFF2-40B4-BE49-F238E27FC236}">
                    <a16:creationId xmlns:a16="http://schemas.microsoft.com/office/drawing/2014/main" id="{C9451E04-875A-C741-B33F-44DDE3E6BA95}"/>
                  </a:ext>
                </a:extLst>
              </p:cNvPr>
              <p:cNvSpPr/>
              <p:nvPr/>
            </p:nvSpPr>
            <p:spPr>
              <a:xfrm>
                <a:off x="7648010" y="412196"/>
                <a:ext cx="26603" cy="91201"/>
              </a:xfrm>
              <a:custGeom>
                <a:avLst/>
                <a:gdLst>
                  <a:gd name="connsiteX0" fmla="*/ 0 w 26603"/>
                  <a:gd name="connsiteY0" fmla="*/ 0 h 91201"/>
                  <a:gd name="connsiteX1" fmla="*/ 26604 w 26603"/>
                  <a:gd name="connsiteY1" fmla="*/ 91201 h 91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603" h="91201">
                    <a:moveTo>
                      <a:pt x="0" y="0"/>
                    </a:moveTo>
                    <a:cubicBezTo>
                      <a:pt x="8842" y="30427"/>
                      <a:pt x="17763" y="60774"/>
                      <a:pt x="26604" y="91201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9" name="Freeform: Shape 78">
                <a:extLst>
                  <a:ext uri="{FF2B5EF4-FFF2-40B4-BE49-F238E27FC236}">
                    <a16:creationId xmlns:a16="http://schemas.microsoft.com/office/drawing/2014/main" id="{541C0478-426E-0740-B085-C496B1D992A9}"/>
                  </a:ext>
                </a:extLst>
              </p:cNvPr>
              <p:cNvSpPr/>
              <p:nvPr/>
            </p:nvSpPr>
            <p:spPr>
              <a:xfrm>
                <a:off x="7287946" y="492167"/>
                <a:ext cx="412213" cy="162059"/>
              </a:xfrm>
              <a:custGeom>
                <a:avLst/>
                <a:gdLst>
                  <a:gd name="connsiteX0" fmla="*/ 9995 w 412213"/>
                  <a:gd name="connsiteY0" fmla="*/ 63084 h 162059"/>
                  <a:gd name="connsiteX1" fmla="*/ 357 w 412213"/>
                  <a:gd name="connsiteY1" fmla="*/ 107609 h 162059"/>
                  <a:gd name="connsiteX2" fmla="*/ 232542 w 412213"/>
                  <a:gd name="connsiteY2" fmla="*/ 127761 h 162059"/>
                  <a:gd name="connsiteX3" fmla="*/ 411041 w 412213"/>
                  <a:gd name="connsiteY3" fmla="*/ 0 h 16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2213" h="162059">
                    <a:moveTo>
                      <a:pt x="9995" y="63084"/>
                    </a:moveTo>
                    <a:cubicBezTo>
                      <a:pt x="2588" y="76227"/>
                      <a:pt x="-1236" y="91042"/>
                      <a:pt x="357" y="107609"/>
                    </a:cubicBezTo>
                    <a:cubicBezTo>
                      <a:pt x="10075" y="209723"/>
                      <a:pt x="196778" y="138992"/>
                      <a:pt x="232542" y="127761"/>
                    </a:cubicBezTo>
                    <a:cubicBezTo>
                      <a:pt x="265279" y="117486"/>
                      <a:pt x="427529" y="77262"/>
                      <a:pt x="411041" y="0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0" name="Freeform: Shape 79">
                <a:extLst>
                  <a:ext uri="{FF2B5EF4-FFF2-40B4-BE49-F238E27FC236}">
                    <a16:creationId xmlns:a16="http://schemas.microsoft.com/office/drawing/2014/main" id="{FB479CF6-C066-0243-805E-A22FC4D86FE5}"/>
                  </a:ext>
                </a:extLst>
              </p:cNvPr>
              <p:cNvSpPr/>
              <p:nvPr/>
            </p:nvSpPr>
            <p:spPr>
              <a:xfrm>
                <a:off x="7302323" y="497822"/>
                <a:ext cx="427280" cy="246325"/>
              </a:xfrm>
              <a:custGeom>
                <a:avLst/>
                <a:gdLst>
                  <a:gd name="connsiteX0" fmla="*/ 0 w 427280"/>
                  <a:gd name="connsiteY0" fmla="*/ 145523 h 246325"/>
                  <a:gd name="connsiteX1" fmla="*/ 2788 w 427280"/>
                  <a:gd name="connsiteY1" fmla="*/ 162011 h 246325"/>
                  <a:gd name="connsiteX2" fmla="*/ 26603 w 427280"/>
                  <a:gd name="connsiteY2" fmla="*/ 221989 h 246325"/>
                  <a:gd name="connsiteX3" fmla="*/ 51216 w 427280"/>
                  <a:gd name="connsiteY3" fmla="*/ 237840 h 246325"/>
                  <a:gd name="connsiteX4" fmla="*/ 112786 w 427280"/>
                  <a:gd name="connsiteY4" fmla="*/ 246203 h 246325"/>
                  <a:gd name="connsiteX5" fmla="*/ 272807 w 427280"/>
                  <a:gd name="connsiteY5" fmla="*/ 215219 h 246325"/>
                  <a:gd name="connsiteX6" fmla="*/ 418330 w 427280"/>
                  <a:gd name="connsiteY6" fmla="*/ 137399 h 246325"/>
                  <a:gd name="connsiteX7" fmla="*/ 427012 w 427280"/>
                  <a:gd name="connsiteY7" fmla="*/ 123619 h 246325"/>
                  <a:gd name="connsiteX8" fmla="*/ 425100 w 427280"/>
                  <a:gd name="connsiteY8" fmla="*/ 106574 h 246325"/>
                  <a:gd name="connsiteX9" fmla="*/ 398497 w 427280"/>
                  <a:gd name="connsiteY9" fmla="*/ 0 h 24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7280" h="246325">
                    <a:moveTo>
                      <a:pt x="0" y="145523"/>
                    </a:moveTo>
                    <a:cubicBezTo>
                      <a:pt x="956" y="151019"/>
                      <a:pt x="1832" y="156515"/>
                      <a:pt x="2788" y="162011"/>
                    </a:cubicBezTo>
                    <a:cubicBezTo>
                      <a:pt x="6691" y="183836"/>
                      <a:pt x="12904" y="207253"/>
                      <a:pt x="26603" y="221989"/>
                    </a:cubicBezTo>
                    <a:cubicBezTo>
                      <a:pt x="33852" y="229795"/>
                      <a:pt x="42534" y="234494"/>
                      <a:pt x="51216" y="237840"/>
                    </a:cubicBezTo>
                    <a:cubicBezTo>
                      <a:pt x="71607" y="245645"/>
                      <a:pt x="92396" y="246761"/>
                      <a:pt x="112786" y="246203"/>
                    </a:cubicBezTo>
                    <a:cubicBezTo>
                      <a:pt x="167746" y="244769"/>
                      <a:pt x="220953" y="232025"/>
                      <a:pt x="272807" y="215219"/>
                    </a:cubicBezTo>
                    <a:cubicBezTo>
                      <a:pt x="324660" y="198412"/>
                      <a:pt x="376115" y="177065"/>
                      <a:pt x="418330" y="137399"/>
                    </a:cubicBezTo>
                    <a:cubicBezTo>
                      <a:pt x="422074" y="133894"/>
                      <a:pt x="425976" y="129832"/>
                      <a:pt x="427012" y="123619"/>
                    </a:cubicBezTo>
                    <a:cubicBezTo>
                      <a:pt x="427888" y="118203"/>
                      <a:pt x="426454" y="112229"/>
                      <a:pt x="425100" y="106574"/>
                    </a:cubicBezTo>
                    <a:cubicBezTo>
                      <a:pt x="416259" y="71049"/>
                      <a:pt x="407338" y="35525"/>
                      <a:pt x="398497" y="0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1" name="Freeform: Shape 80">
                <a:extLst>
                  <a:ext uri="{FF2B5EF4-FFF2-40B4-BE49-F238E27FC236}">
                    <a16:creationId xmlns:a16="http://schemas.microsoft.com/office/drawing/2014/main" id="{C0F2BA13-A946-D742-B649-806E6D8E0DE2}"/>
                  </a:ext>
                </a:extLst>
              </p:cNvPr>
              <p:cNvSpPr/>
              <p:nvPr/>
            </p:nvSpPr>
            <p:spPr>
              <a:xfrm>
                <a:off x="7358636" y="660311"/>
                <a:ext cx="16487" cy="68022"/>
              </a:xfrm>
              <a:custGeom>
                <a:avLst/>
                <a:gdLst>
                  <a:gd name="connsiteX0" fmla="*/ 0 w 16487"/>
                  <a:gd name="connsiteY0" fmla="*/ 0 h 68022"/>
                  <a:gd name="connsiteX1" fmla="*/ 16488 w 16487"/>
                  <a:gd name="connsiteY1" fmla="*/ 68022 h 68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487" h="68022">
                    <a:moveTo>
                      <a:pt x="0" y="0"/>
                    </a:moveTo>
                    <a:cubicBezTo>
                      <a:pt x="5496" y="22701"/>
                      <a:pt x="10992" y="45322"/>
                      <a:pt x="16488" y="68022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2" name="Freeform: Shape 81">
                <a:extLst>
                  <a:ext uri="{FF2B5EF4-FFF2-40B4-BE49-F238E27FC236}">
                    <a16:creationId xmlns:a16="http://schemas.microsoft.com/office/drawing/2014/main" id="{360F12F2-FA74-634E-92E6-C6192BA9749F}"/>
                  </a:ext>
                </a:extLst>
              </p:cNvPr>
              <p:cNvSpPr/>
              <p:nvPr/>
            </p:nvSpPr>
            <p:spPr>
              <a:xfrm>
                <a:off x="7394878" y="654496"/>
                <a:ext cx="22541" cy="82280"/>
              </a:xfrm>
              <a:custGeom>
                <a:avLst/>
                <a:gdLst>
                  <a:gd name="connsiteX0" fmla="*/ 0 w 22541"/>
                  <a:gd name="connsiteY0" fmla="*/ 0 h 82280"/>
                  <a:gd name="connsiteX1" fmla="*/ 22542 w 22541"/>
                  <a:gd name="connsiteY1" fmla="*/ 82280 h 8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541" h="82280">
                    <a:moveTo>
                      <a:pt x="0" y="0"/>
                    </a:moveTo>
                    <a:cubicBezTo>
                      <a:pt x="5735" y="27878"/>
                      <a:pt x="13222" y="55517"/>
                      <a:pt x="22542" y="82280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3" name="Freeform: Shape 82">
                <a:extLst>
                  <a:ext uri="{FF2B5EF4-FFF2-40B4-BE49-F238E27FC236}">
                    <a16:creationId xmlns:a16="http://schemas.microsoft.com/office/drawing/2014/main" id="{4B30517D-D038-2049-8634-A2A70B9A9CCF}"/>
                  </a:ext>
                </a:extLst>
              </p:cNvPr>
              <p:cNvSpPr/>
              <p:nvPr/>
            </p:nvSpPr>
            <p:spPr>
              <a:xfrm>
                <a:off x="7440200" y="652346"/>
                <a:ext cx="24771" cy="84828"/>
              </a:xfrm>
              <a:custGeom>
                <a:avLst/>
                <a:gdLst>
                  <a:gd name="connsiteX0" fmla="*/ 0 w 24771"/>
                  <a:gd name="connsiteY0" fmla="*/ 0 h 84828"/>
                  <a:gd name="connsiteX1" fmla="*/ 24772 w 24771"/>
                  <a:gd name="connsiteY1" fmla="*/ 84829 h 84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71" h="84828">
                    <a:moveTo>
                      <a:pt x="0" y="0"/>
                    </a:moveTo>
                    <a:cubicBezTo>
                      <a:pt x="8284" y="28276"/>
                      <a:pt x="16488" y="56553"/>
                      <a:pt x="24772" y="84829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4" name="Freeform: Shape 83">
                <a:extLst>
                  <a:ext uri="{FF2B5EF4-FFF2-40B4-BE49-F238E27FC236}">
                    <a16:creationId xmlns:a16="http://schemas.microsoft.com/office/drawing/2014/main" id="{960416C2-3DCE-8C4D-AA83-F90B1E8C1398}"/>
                  </a:ext>
                </a:extLst>
              </p:cNvPr>
              <p:cNvSpPr/>
              <p:nvPr/>
            </p:nvSpPr>
            <p:spPr>
              <a:xfrm>
                <a:off x="7486637" y="644062"/>
                <a:ext cx="22302" cy="85386"/>
              </a:xfrm>
              <a:custGeom>
                <a:avLst/>
                <a:gdLst>
                  <a:gd name="connsiteX0" fmla="*/ 0 w 22302"/>
                  <a:gd name="connsiteY0" fmla="*/ 0 h 85386"/>
                  <a:gd name="connsiteX1" fmla="*/ 22302 w 22302"/>
                  <a:gd name="connsiteY1" fmla="*/ 85386 h 8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302" h="85386">
                    <a:moveTo>
                      <a:pt x="0" y="0"/>
                    </a:moveTo>
                    <a:cubicBezTo>
                      <a:pt x="8284" y="28197"/>
                      <a:pt x="15691" y="56712"/>
                      <a:pt x="22302" y="85386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5" name="Freeform: Shape 84">
                <a:extLst>
                  <a:ext uri="{FF2B5EF4-FFF2-40B4-BE49-F238E27FC236}">
                    <a16:creationId xmlns:a16="http://schemas.microsoft.com/office/drawing/2014/main" id="{137929CD-7CA9-0241-A485-0035082CAB45}"/>
                  </a:ext>
                </a:extLst>
              </p:cNvPr>
              <p:cNvSpPr/>
              <p:nvPr/>
            </p:nvSpPr>
            <p:spPr>
              <a:xfrm>
                <a:off x="7543826" y="624308"/>
                <a:ext cx="24054" cy="86979"/>
              </a:xfrm>
              <a:custGeom>
                <a:avLst/>
                <a:gdLst>
                  <a:gd name="connsiteX0" fmla="*/ 0 w 24054"/>
                  <a:gd name="connsiteY0" fmla="*/ 0 h 86979"/>
                  <a:gd name="connsiteX1" fmla="*/ 24054 w 24054"/>
                  <a:gd name="connsiteY1" fmla="*/ 86980 h 8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054" h="86979">
                    <a:moveTo>
                      <a:pt x="0" y="0"/>
                    </a:moveTo>
                    <a:cubicBezTo>
                      <a:pt x="8045" y="28993"/>
                      <a:pt x="16010" y="57986"/>
                      <a:pt x="24054" y="86980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6" name="Freeform: Shape 85">
                <a:extLst>
                  <a:ext uri="{FF2B5EF4-FFF2-40B4-BE49-F238E27FC236}">
                    <a16:creationId xmlns:a16="http://schemas.microsoft.com/office/drawing/2014/main" id="{33FA236A-1610-B446-B5C4-F931E3CBC9C8}"/>
                  </a:ext>
                </a:extLst>
              </p:cNvPr>
              <p:cNvSpPr/>
              <p:nvPr/>
            </p:nvSpPr>
            <p:spPr>
              <a:xfrm>
                <a:off x="7599821" y="598023"/>
                <a:ext cx="26603" cy="91201"/>
              </a:xfrm>
              <a:custGeom>
                <a:avLst/>
                <a:gdLst>
                  <a:gd name="connsiteX0" fmla="*/ 0 w 26603"/>
                  <a:gd name="connsiteY0" fmla="*/ 0 h 91201"/>
                  <a:gd name="connsiteX1" fmla="*/ 26604 w 26603"/>
                  <a:gd name="connsiteY1" fmla="*/ 91201 h 91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603" h="91201">
                    <a:moveTo>
                      <a:pt x="0" y="0"/>
                    </a:moveTo>
                    <a:cubicBezTo>
                      <a:pt x="8841" y="30427"/>
                      <a:pt x="17763" y="60774"/>
                      <a:pt x="26604" y="91201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7" name="Freeform: Shape 86">
                <a:extLst>
                  <a:ext uri="{FF2B5EF4-FFF2-40B4-BE49-F238E27FC236}">
                    <a16:creationId xmlns:a16="http://schemas.microsoft.com/office/drawing/2014/main" id="{9DC4FB52-8B08-9141-868C-D5A0B88E9DF5}"/>
                  </a:ext>
                </a:extLst>
              </p:cNvPr>
              <p:cNvSpPr/>
              <p:nvPr/>
            </p:nvSpPr>
            <p:spPr>
              <a:xfrm>
                <a:off x="7662348" y="562340"/>
                <a:ext cx="26603" cy="91201"/>
              </a:xfrm>
              <a:custGeom>
                <a:avLst/>
                <a:gdLst>
                  <a:gd name="connsiteX0" fmla="*/ 0 w 26603"/>
                  <a:gd name="connsiteY0" fmla="*/ 0 h 91201"/>
                  <a:gd name="connsiteX1" fmla="*/ 26603 w 26603"/>
                  <a:gd name="connsiteY1" fmla="*/ 91201 h 91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603" h="91201">
                    <a:moveTo>
                      <a:pt x="0" y="0"/>
                    </a:moveTo>
                    <a:cubicBezTo>
                      <a:pt x="8841" y="30427"/>
                      <a:pt x="17762" y="60774"/>
                      <a:pt x="26603" y="91201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8" name="Freeform: Shape 87">
                <a:extLst>
                  <a:ext uri="{FF2B5EF4-FFF2-40B4-BE49-F238E27FC236}">
                    <a16:creationId xmlns:a16="http://schemas.microsoft.com/office/drawing/2014/main" id="{D423CCAF-A761-B04E-8BF0-2CCA5846D48C}"/>
                  </a:ext>
                </a:extLst>
              </p:cNvPr>
              <p:cNvSpPr/>
              <p:nvPr/>
            </p:nvSpPr>
            <p:spPr>
              <a:xfrm>
                <a:off x="7366203" y="582810"/>
                <a:ext cx="407757" cy="211005"/>
              </a:xfrm>
              <a:custGeom>
                <a:avLst/>
                <a:gdLst>
                  <a:gd name="connsiteX0" fmla="*/ 370539 w 407757"/>
                  <a:gd name="connsiteY0" fmla="*/ 0 h 211005"/>
                  <a:gd name="connsiteX1" fmla="*/ 401364 w 407757"/>
                  <a:gd name="connsiteY1" fmla="*/ 32179 h 211005"/>
                  <a:gd name="connsiteX2" fmla="*/ 215617 w 407757"/>
                  <a:gd name="connsiteY2" fmla="*/ 180411 h 211005"/>
                  <a:gd name="connsiteX3" fmla="*/ 0 w 407757"/>
                  <a:gd name="connsiteY3" fmla="*/ 173402 h 211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757" h="211005">
                    <a:moveTo>
                      <a:pt x="370539" y="0"/>
                    </a:moveTo>
                    <a:cubicBezTo>
                      <a:pt x="383523" y="6930"/>
                      <a:pt x="394196" y="17284"/>
                      <a:pt x="401364" y="32179"/>
                    </a:cubicBezTo>
                    <a:cubicBezTo>
                      <a:pt x="445093" y="123858"/>
                      <a:pt x="251460" y="169738"/>
                      <a:pt x="215617" y="180411"/>
                    </a:cubicBezTo>
                    <a:cubicBezTo>
                      <a:pt x="182721" y="190208"/>
                      <a:pt x="25330" y="248035"/>
                      <a:pt x="0" y="173402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9" name="Freeform: Shape 88">
                <a:extLst>
                  <a:ext uri="{FF2B5EF4-FFF2-40B4-BE49-F238E27FC236}">
                    <a16:creationId xmlns:a16="http://schemas.microsoft.com/office/drawing/2014/main" id="{DE9081E0-71CD-404C-AFAC-FC1F6A0BFD55}"/>
                  </a:ext>
                </a:extLst>
              </p:cNvPr>
              <p:cNvSpPr/>
              <p:nvPr/>
            </p:nvSpPr>
            <p:spPr>
              <a:xfrm>
                <a:off x="7367637" y="659674"/>
                <a:ext cx="427927" cy="233132"/>
              </a:xfrm>
              <a:custGeom>
                <a:avLst/>
                <a:gdLst>
                  <a:gd name="connsiteX0" fmla="*/ 410206 w 427927"/>
                  <a:gd name="connsiteY0" fmla="*/ 0 h 233132"/>
                  <a:gd name="connsiteX1" fmla="*/ 416259 w 427927"/>
                  <a:gd name="connsiteY1" fmla="*/ 15452 h 233132"/>
                  <a:gd name="connsiteX2" fmla="*/ 426693 w 427927"/>
                  <a:gd name="connsiteY2" fmla="*/ 79572 h 233132"/>
                  <a:gd name="connsiteX3" fmla="*/ 413949 w 427927"/>
                  <a:gd name="connsiteY3" fmla="*/ 106813 h 233132"/>
                  <a:gd name="connsiteX4" fmla="*/ 366238 w 427927"/>
                  <a:gd name="connsiteY4" fmla="*/ 148709 h 233132"/>
                  <a:gd name="connsiteX5" fmla="*/ 215457 w 427927"/>
                  <a:gd name="connsiteY5" fmla="*/ 212988 h 233132"/>
                  <a:gd name="connsiteX6" fmla="*/ 53048 w 427927"/>
                  <a:gd name="connsiteY6" fmla="*/ 229556 h 233132"/>
                  <a:gd name="connsiteX7" fmla="*/ 38711 w 427927"/>
                  <a:gd name="connsiteY7" fmla="*/ 222865 h 233132"/>
                  <a:gd name="connsiteX8" fmla="*/ 31701 w 427927"/>
                  <a:gd name="connsiteY8" fmla="*/ 207333 h 233132"/>
                  <a:gd name="connsiteX9" fmla="*/ 0 w 427927"/>
                  <a:gd name="connsiteY9" fmla="*/ 102352 h 233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7927" h="233132">
                    <a:moveTo>
                      <a:pt x="410206" y="0"/>
                    </a:moveTo>
                    <a:cubicBezTo>
                      <a:pt x="412197" y="5177"/>
                      <a:pt x="414267" y="10355"/>
                      <a:pt x="416259" y="15452"/>
                    </a:cubicBezTo>
                    <a:cubicBezTo>
                      <a:pt x="424145" y="36082"/>
                      <a:pt x="430755" y="59340"/>
                      <a:pt x="426693" y="79572"/>
                    </a:cubicBezTo>
                    <a:cubicBezTo>
                      <a:pt x="424543" y="90325"/>
                      <a:pt x="419604" y="99166"/>
                      <a:pt x="413949" y="106813"/>
                    </a:cubicBezTo>
                    <a:cubicBezTo>
                      <a:pt x="400727" y="124973"/>
                      <a:pt x="383682" y="137638"/>
                      <a:pt x="366238" y="148709"/>
                    </a:cubicBezTo>
                    <a:cubicBezTo>
                      <a:pt x="319163" y="178579"/>
                      <a:pt x="267709" y="197855"/>
                      <a:pt x="215457" y="212988"/>
                    </a:cubicBezTo>
                    <a:cubicBezTo>
                      <a:pt x="163126" y="228122"/>
                      <a:pt x="108804" y="239114"/>
                      <a:pt x="53048" y="229556"/>
                    </a:cubicBezTo>
                    <a:cubicBezTo>
                      <a:pt x="48109" y="228680"/>
                      <a:pt x="42773" y="227485"/>
                      <a:pt x="38711" y="222865"/>
                    </a:cubicBezTo>
                    <a:cubicBezTo>
                      <a:pt x="35206" y="218803"/>
                      <a:pt x="33374" y="212909"/>
                      <a:pt x="31701" y="207333"/>
                    </a:cubicBezTo>
                    <a:cubicBezTo>
                      <a:pt x="21107" y="172366"/>
                      <a:pt x="10514" y="137319"/>
                      <a:pt x="0" y="102352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0" name="Freeform: Shape 89">
                <a:extLst>
                  <a:ext uri="{FF2B5EF4-FFF2-40B4-BE49-F238E27FC236}">
                    <a16:creationId xmlns:a16="http://schemas.microsoft.com/office/drawing/2014/main" id="{987DA32E-1853-A648-A984-D14772562416}"/>
                  </a:ext>
                </a:extLst>
              </p:cNvPr>
              <p:cNvSpPr/>
              <p:nvPr/>
            </p:nvSpPr>
            <p:spPr>
              <a:xfrm>
                <a:off x="7705359" y="721404"/>
                <a:ext cx="22859" cy="82200"/>
              </a:xfrm>
              <a:custGeom>
                <a:avLst/>
                <a:gdLst>
                  <a:gd name="connsiteX0" fmla="*/ 0 w 22859"/>
                  <a:gd name="connsiteY0" fmla="*/ 0 h 82200"/>
                  <a:gd name="connsiteX1" fmla="*/ 22860 w 22859"/>
                  <a:gd name="connsiteY1" fmla="*/ 82200 h 8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859" h="82200">
                    <a:moveTo>
                      <a:pt x="0" y="0"/>
                    </a:moveTo>
                    <a:cubicBezTo>
                      <a:pt x="9399" y="26763"/>
                      <a:pt x="17046" y="54322"/>
                      <a:pt x="22860" y="82200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1" name="Freeform: Shape 90">
                <a:extLst>
                  <a:ext uri="{FF2B5EF4-FFF2-40B4-BE49-F238E27FC236}">
                    <a16:creationId xmlns:a16="http://schemas.microsoft.com/office/drawing/2014/main" id="{6A655030-335D-9345-8F75-1119258E01CA}"/>
                  </a:ext>
                </a:extLst>
              </p:cNvPr>
              <p:cNvSpPr/>
              <p:nvPr/>
            </p:nvSpPr>
            <p:spPr>
              <a:xfrm>
                <a:off x="7745743" y="692331"/>
                <a:ext cx="22859" cy="82200"/>
              </a:xfrm>
              <a:custGeom>
                <a:avLst/>
                <a:gdLst>
                  <a:gd name="connsiteX0" fmla="*/ 0 w 22859"/>
                  <a:gd name="connsiteY0" fmla="*/ 0 h 82200"/>
                  <a:gd name="connsiteX1" fmla="*/ 22860 w 22859"/>
                  <a:gd name="connsiteY1" fmla="*/ 82200 h 8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859" h="82200">
                    <a:moveTo>
                      <a:pt x="0" y="0"/>
                    </a:moveTo>
                    <a:cubicBezTo>
                      <a:pt x="9399" y="26763"/>
                      <a:pt x="17046" y="54322"/>
                      <a:pt x="22860" y="82200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2" name="Freeform: Shape 91">
                <a:extLst>
                  <a:ext uri="{FF2B5EF4-FFF2-40B4-BE49-F238E27FC236}">
                    <a16:creationId xmlns:a16="http://schemas.microsoft.com/office/drawing/2014/main" id="{9974FF1F-51B9-824A-ABCC-FA9035E143A7}"/>
                  </a:ext>
                </a:extLst>
              </p:cNvPr>
              <p:cNvSpPr/>
              <p:nvPr/>
            </p:nvSpPr>
            <p:spPr>
              <a:xfrm>
                <a:off x="7666012" y="745220"/>
                <a:ext cx="22223" cy="85625"/>
              </a:xfrm>
              <a:custGeom>
                <a:avLst/>
                <a:gdLst>
                  <a:gd name="connsiteX0" fmla="*/ 0 w 22223"/>
                  <a:gd name="connsiteY0" fmla="*/ 0 h 85625"/>
                  <a:gd name="connsiteX1" fmla="*/ 22223 w 22223"/>
                  <a:gd name="connsiteY1" fmla="*/ 85625 h 8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223" h="85625">
                    <a:moveTo>
                      <a:pt x="0" y="0"/>
                    </a:moveTo>
                    <a:cubicBezTo>
                      <a:pt x="7408" y="28515"/>
                      <a:pt x="14815" y="57110"/>
                      <a:pt x="22223" y="85625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3" name="Freeform: Shape 92">
                <a:extLst>
                  <a:ext uri="{FF2B5EF4-FFF2-40B4-BE49-F238E27FC236}">
                    <a16:creationId xmlns:a16="http://schemas.microsoft.com/office/drawing/2014/main" id="{7FA6D85B-8AE9-E840-9BF3-A23B49190AE1}"/>
                  </a:ext>
                </a:extLst>
              </p:cNvPr>
              <p:cNvSpPr/>
              <p:nvPr/>
            </p:nvSpPr>
            <p:spPr>
              <a:xfrm>
                <a:off x="7622522" y="764495"/>
                <a:ext cx="24612" cy="84669"/>
              </a:xfrm>
              <a:custGeom>
                <a:avLst/>
                <a:gdLst>
                  <a:gd name="connsiteX0" fmla="*/ 0 w 24612"/>
                  <a:gd name="connsiteY0" fmla="*/ 0 h 84669"/>
                  <a:gd name="connsiteX1" fmla="*/ 24612 w 24612"/>
                  <a:gd name="connsiteY1" fmla="*/ 84670 h 84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12" h="84669">
                    <a:moveTo>
                      <a:pt x="0" y="0"/>
                    </a:moveTo>
                    <a:cubicBezTo>
                      <a:pt x="7328" y="28515"/>
                      <a:pt x="15532" y="56792"/>
                      <a:pt x="24612" y="84670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4" name="Freeform: Shape 93">
                <a:extLst>
                  <a:ext uri="{FF2B5EF4-FFF2-40B4-BE49-F238E27FC236}">
                    <a16:creationId xmlns:a16="http://schemas.microsoft.com/office/drawing/2014/main" id="{5B74C4C6-1D51-064C-9415-A5E3526BD0B7}"/>
                  </a:ext>
                </a:extLst>
              </p:cNvPr>
              <p:cNvSpPr/>
              <p:nvPr/>
            </p:nvSpPr>
            <p:spPr>
              <a:xfrm>
                <a:off x="7564297" y="780107"/>
                <a:ext cx="23895" cy="86979"/>
              </a:xfrm>
              <a:custGeom>
                <a:avLst/>
                <a:gdLst>
                  <a:gd name="connsiteX0" fmla="*/ 0 w 23895"/>
                  <a:gd name="connsiteY0" fmla="*/ 0 h 86979"/>
                  <a:gd name="connsiteX1" fmla="*/ 23895 w 23895"/>
                  <a:gd name="connsiteY1" fmla="*/ 86980 h 8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895" h="86979">
                    <a:moveTo>
                      <a:pt x="0" y="0"/>
                    </a:moveTo>
                    <a:cubicBezTo>
                      <a:pt x="7965" y="28993"/>
                      <a:pt x="15930" y="57986"/>
                      <a:pt x="23895" y="86980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5" name="Freeform: Shape 94">
                <a:extLst>
                  <a:ext uri="{FF2B5EF4-FFF2-40B4-BE49-F238E27FC236}">
                    <a16:creationId xmlns:a16="http://schemas.microsoft.com/office/drawing/2014/main" id="{F26B988D-09C4-D34A-BC21-EE71B0D600AE}"/>
                  </a:ext>
                </a:extLst>
              </p:cNvPr>
              <p:cNvSpPr/>
              <p:nvPr/>
            </p:nvSpPr>
            <p:spPr>
              <a:xfrm>
                <a:off x="7503602" y="789585"/>
                <a:ext cx="23895" cy="92077"/>
              </a:xfrm>
              <a:custGeom>
                <a:avLst/>
                <a:gdLst>
                  <a:gd name="connsiteX0" fmla="*/ 0 w 23895"/>
                  <a:gd name="connsiteY0" fmla="*/ 0 h 92077"/>
                  <a:gd name="connsiteX1" fmla="*/ 23895 w 23895"/>
                  <a:gd name="connsiteY1" fmla="*/ 92077 h 92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895" h="92077">
                    <a:moveTo>
                      <a:pt x="0" y="0"/>
                    </a:moveTo>
                    <a:cubicBezTo>
                      <a:pt x="7965" y="30666"/>
                      <a:pt x="15930" y="61332"/>
                      <a:pt x="23895" y="92077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6" name="Freeform: Shape 95">
                <a:extLst>
                  <a:ext uri="{FF2B5EF4-FFF2-40B4-BE49-F238E27FC236}">
                    <a16:creationId xmlns:a16="http://schemas.microsoft.com/office/drawing/2014/main" id="{C397D7F9-E2AB-0D49-A520-CE30A72F653D}"/>
                  </a:ext>
                </a:extLst>
              </p:cNvPr>
              <p:cNvSpPr/>
              <p:nvPr/>
            </p:nvSpPr>
            <p:spPr>
              <a:xfrm>
                <a:off x="7444580" y="805436"/>
                <a:ext cx="26444" cy="82917"/>
              </a:xfrm>
              <a:custGeom>
                <a:avLst/>
                <a:gdLst>
                  <a:gd name="connsiteX0" fmla="*/ 0 w 26444"/>
                  <a:gd name="connsiteY0" fmla="*/ 0 h 82917"/>
                  <a:gd name="connsiteX1" fmla="*/ 26444 w 26444"/>
                  <a:gd name="connsiteY1" fmla="*/ 82917 h 8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44" h="82917">
                    <a:moveTo>
                      <a:pt x="0" y="0"/>
                    </a:moveTo>
                    <a:cubicBezTo>
                      <a:pt x="8841" y="27639"/>
                      <a:pt x="17683" y="55278"/>
                      <a:pt x="26444" y="82917"/>
                    </a:cubicBezTo>
                  </a:path>
                </a:pathLst>
              </a:custGeom>
              <a:noFill/>
              <a:ln w="19050" cap="rnd">
                <a:solidFill>
                  <a:srgbClr val="ED0D8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65" name="Freeform: Shape 63">
              <a:extLst>
                <a:ext uri="{FF2B5EF4-FFF2-40B4-BE49-F238E27FC236}">
                  <a16:creationId xmlns:a16="http://schemas.microsoft.com/office/drawing/2014/main" id="{8F0B4776-397C-4C49-904C-FA536773CD84}"/>
                </a:ext>
              </a:extLst>
            </p:cNvPr>
            <p:cNvSpPr/>
            <p:nvPr/>
          </p:nvSpPr>
          <p:spPr>
            <a:xfrm>
              <a:off x="7052615" y="348077"/>
              <a:ext cx="131234" cy="141381"/>
            </a:xfrm>
            <a:custGeom>
              <a:avLst/>
              <a:gdLst>
                <a:gd name="connsiteX0" fmla="*/ 99166 w 131234"/>
                <a:gd name="connsiteY0" fmla="*/ 141382 h 141381"/>
                <a:gd name="connsiteX1" fmla="*/ 129513 w 131234"/>
                <a:gd name="connsiteY1" fmla="*/ 74793 h 141381"/>
                <a:gd name="connsiteX2" fmla="*/ 77581 w 131234"/>
                <a:gd name="connsiteY2" fmla="*/ 17603 h 141381"/>
                <a:gd name="connsiteX3" fmla="*/ 0 w 131234"/>
                <a:gd name="connsiteY3" fmla="*/ 0 h 14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234" h="141381">
                  <a:moveTo>
                    <a:pt x="99166" y="141382"/>
                  </a:moveTo>
                  <a:cubicBezTo>
                    <a:pt x="123938" y="131664"/>
                    <a:pt x="135965" y="100680"/>
                    <a:pt x="129513" y="74793"/>
                  </a:cubicBezTo>
                  <a:cubicBezTo>
                    <a:pt x="122982" y="48986"/>
                    <a:pt x="101715" y="28834"/>
                    <a:pt x="77581" y="17603"/>
                  </a:cubicBezTo>
                  <a:cubicBezTo>
                    <a:pt x="53446" y="6372"/>
                    <a:pt x="26524" y="2708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ED0D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4">
              <a:extLst>
                <a:ext uri="{FF2B5EF4-FFF2-40B4-BE49-F238E27FC236}">
                  <a16:creationId xmlns:a16="http://schemas.microsoft.com/office/drawing/2014/main" id="{D299BC28-B0C1-F54E-BF00-91EEF693D868}"/>
                </a:ext>
              </a:extLst>
            </p:cNvPr>
            <p:cNvSpPr/>
            <p:nvPr/>
          </p:nvSpPr>
          <p:spPr>
            <a:xfrm>
              <a:off x="7060022" y="175552"/>
              <a:ext cx="137678" cy="140091"/>
            </a:xfrm>
            <a:custGeom>
              <a:avLst/>
              <a:gdLst>
                <a:gd name="connsiteX0" fmla="*/ 0 w 137678"/>
                <a:gd name="connsiteY0" fmla="*/ 134452 h 140091"/>
                <a:gd name="connsiteX1" fmla="*/ 74076 w 137678"/>
                <a:gd name="connsiteY1" fmla="*/ 138355 h 140091"/>
                <a:gd name="connsiteX2" fmla="*/ 132700 w 137678"/>
                <a:gd name="connsiteY2" fmla="*/ 97494 h 140091"/>
                <a:gd name="connsiteX3" fmla="*/ 133815 w 137678"/>
                <a:gd name="connsiteY3" fmla="*/ 46676 h 140091"/>
                <a:gd name="connsiteX4" fmla="*/ 111353 w 137678"/>
                <a:gd name="connsiteY4" fmla="*/ 0 h 14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8" h="140091">
                  <a:moveTo>
                    <a:pt x="0" y="134452"/>
                  </a:moveTo>
                  <a:cubicBezTo>
                    <a:pt x="24533" y="138434"/>
                    <a:pt x="49543" y="142497"/>
                    <a:pt x="74076" y="138355"/>
                  </a:cubicBezTo>
                  <a:cubicBezTo>
                    <a:pt x="98529" y="134213"/>
                    <a:pt x="122823" y="120274"/>
                    <a:pt x="132700" y="97494"/>
                  </a:cubicBezTo>
                  <a:cubicBezTo>
                    <a:pt x="139549" y="81643"/>
                    <a:pt x="138753" y="63243"/>
                    <a:pt x="133815" y="46676"/>
                  </a:cubicBezTo>
                  <a:cubicBezTo>
                    <a:pt x="128876" y="30108"/>
                    <a:pt x="120194" y="14895"/>
                    <a:pt x="111353" y="0"/>
                  </a:cubicBezTo>
                </a:path>
              </a:pathLst>
            </a:custGeom>
            <a:noFill/>
            <a:ln w="19050" cap="rnd">
              <a:solidFill>
                <a:srgbClr val="ED0D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5">
              <a:extLst>
                <a:ext uri="{FF2B5EF4-FFF2-40B4-BE49-F238E27FC236}">
                  <a16:creationId xmlns:a16="http://schemas.microsoft.com/office/drawing/2014/main" id="{DFB82400-8B0C-A345-AC64-7951D9D658D2}"/>
                </a:ext>
              </a:extLst>
            </p:cNvPr>
            <p:cNvSpPr/>
            <p:nvPr/>
          </p:nvSpPr>
          <p:spPr>
            <a:xfrm>
              <a:off x="7207537" y="169657"/>
              <a:ext cx="173401" cy="81849"/>
            </a:xfrm>
            <a:custGeom>
              <a:avLst/>
              <a:gdLst>
                <a:gd name="connsiteX0" fmla="*/ 0 w 173401"/>
                <a:gd name="connsiteY0" fmla="*/ 797 h 81849"/>
                <a:gd name="connsiteX1" fmla="*/ 29153 w 173401"/>
                <a:gd name="connsiteY1" fmla="*/ 51216 h 81849"/>
                <a:gd name="connsiteX2" fmla="*/ 77660 w 173401"/>
                <a:gd name="connsiteY2" fmla="*/ 81245 h 81849"/>
                <a:gd name="connsiteX3" fmla="*/ 139311 w 173401"/>
                <a:gd name="connsiteY3" fmla="*/ 58305 h 81849"/>
                <a:gd name="connsiteX4" fmla="*/ 173402 w 173401"/>
                <a:gd name="connsiteY4" fmla="*/ 0 h 8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401" h="81849">
                  <a:moveTo>
                    <a:pt x="0" y="797"/>
                  </a:moveTo>
                  <a:cubicBezTo>
                    <a:pt x="8284" y="18400"/>
                    <a:pt x="16807" y="36162"/>
                    <a:pt x="29153" y="51216"/>
                  </a:cubicBezTo>
                  <a:cubicBezTo>
                    <a:pt x="41499" y="66270"/>
                    <a:pt x="58385" y="78457"/>
                    <a:pt x="77660" y="81245"/>
                  </a:cubicBezTo>
                  <a:cubicBezTo>
                    <a:pt x="100122" y="84510"/>
                    <a:pt x="123062" y="74235"/>
                    <a:pt x="139311" y="58305"/>
                  </a:cubicBezTo>
                  <a:cubicBezTo>
                    <a:pt x="155560" y="42375"/>
                    <a:pt x="165835" y="21426"/>
                    <a:pt x="173402" y="0"/>
                  </a:cubicBezTo>
                </a:path>
              </a:pathLst>
            </a:custGeom>
            <a:noFill/>
            <a:ln w="19050" cap="rnd">
              <a:solidFill>
                <a:srgbClr val="ED0D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">
              <a:extLst>
                <a:ext uri="{FF2B5EF4-FFF2-40B4-BE49-F238E27FC236}">
                  <a16:creationId xmlns:a16="http://schemas.microsoft.com/office/drawing/2014/main" id="{952BEEA1-723A-C842-AF65-833D38908ED9}"/>
                </a:ext>
              </a:extLst>
            </p:cNvPr>
            <p:cNvSpPr/>
            <p:nvPr/>
          </p:nvSpPr>
          <p:spPr>
            <a:xfrm>
              <a:off x="7387862" y="197934"/>
              <a:ext cx="22229" cy="102113"/>
            </a:xfrm>
            <a:custGeom>
              <a:avLst/>
              <a:gdLst>
                <a:gd name="connsiteX0" fmla="*/ 22229 w 22229"/>
                <a:gd name="connsiteY0" fmla="*/ 0 h 102113"/>
                <a:gd name="connsiteX1" fmla="*/ 86 w 22229"/>
                <a:gd name="connsiteY1" fmla="*/ 54322 h 102113"/>
                <a:gd name="connsiteX2" fmla="*/ 20557 w 22229"/>
                <a:gd name="connsiteY2" fmla="*/ 102113 h 10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29" h="102113">
                  <a:moveTo>
                    <a:pt x="22229" y="0"/>
                  </a:moveTo>
                  <a:cubicBezTo>
                    <a:pt x="12273" y="17205"/>
                    <a:pt x="1201" y="33693"/>
                    <a:pt x="86" y="54322"/>
                  </a:cubicBezTo>
                  <a:cubicBezTo>
                    <a:pt x="-870" y="72324"/>
                    <a:pt x="6140" y="91281"/>
                    <a:pt x="20557" y="102113"/>
                  </a:cubicBezTo>
                </a:path>
              </a:pathLst>
            </a:custGeom>
            <a:noFill/>
            <a:ln w="19050" cap="rnd">
              <a:solidFill>
                <a:srgbClr val="ED0D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7">
              <a:extLst>
                <a:ext uri="{FF2B5EF4-FFF2-40B4-BE49-F238E27FC236}">
                  <a16:creationId xmlns:a16="http://schemas.microsoft.com/office/drawing/2014/main" id="{0D9C1EBE-65C5-0248-B487-7D57F54F5839}"/>
                </a:ext>
              </a:extLst>
            </p:cNvPr>
            <p:cNvSpPr/>
            <p:nvPr/>
          </p:nvSpPr>
          <p:spPr>
            <a:xfrm>
              <a:off x="7189058" y="492685"/>
              <a:ext cx="75748" cy="29908"/>
            </a:xfrm>
            <a:custGeom>
              <a:avLst/>
              <a:gdLst>
                <a:gd name="connsiteX0" fmla="*/ 0 w 75748"/>
                <a:gd name="connsiteY0" fmla="*/ 29908 h 29908"/>
                <a:gd name="connsiteX1" fmla="*/ 23497 w 75748"/>
                <a:gd name="connsiteY1" fmla="*/ 8084 h 29908"/>
                <a:gd name="connsiteX2" fmla="*/ 54004 w 75748"/>
                <a:gd name="connsiteY2" fmla="*/ 517 h 29908"/>
                <a:gd name="connsiteX3" fmla="*/ 75748 w 75748"/>
                <a:gd name="connsiteY3" fmla="*/ 21306 h 29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48" h="29908">
                  <a:moveTo>
                    <a:pt x="0" y="29908"/>
                  </a:moveTo>
                  <a:cubicBezTo>
                    <a:pt x="7248" y="22023"/>
                    <a:pt x="14576" y="13978"/>
                    <a:pt x="23497" y="8084"/>
                  </a:cubicBezTo>
                  <a:cubicBezTo>
                    <a:pt x="32498" y="2190"/>
                    <a:pt x="43410" y="-1395"/>
                    <a:pt x="54004" y="517"/>
                  </a:cubicBezTo>
                  <a:cubicBezTo>
                    <a:pt x="64597" y="2429"/>
                    <a:pt x="74315" y="10712"/>
                    <a:pt x="75748" y="21306"/>
                  </a:cubicBezTo>
                </a:path>
              </a:pathLst>
            </a:custGeom>
            <a:noFill/>
            <a:ln w="19050" cap="rnd">
              <a:solidFill>
                <a:srgbClr val="ED0D8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97" name="Graphic 4">
            <a:extLst>
              <a:ext uri="{FF2B5EF4-FFF2-40B4-BE49-F238E27FC236}">
                <a16:creationId xmlns:a16="http://schemas.microsoft.com/office/drawing/2014/main" id="{C5E060B6-9D66-7644-9A36-4EF7B61D64E5}"/>
              </a:ext>
            </a:extLst>
          </p:cNvPr>
          <p:cNvGrpSpPr/>
          <p:nvPr/>
        </p:nvGrpSpPr>
        <p:grpSpPr>
          <a:xfrm>
            <a:off x="7170115" y="159519"/>
            <a:ext cx="341996" cy="448622"/>
            <a:chOff x="6294607" y="71022"/>
            <a:chExt cx="558358" cy="732440"/>
          </a:xfrm>
          <a:noFill/>
        </p:grpSpPr>
        <p:grpSp>
          <p:nvGrpSpPr>
            <p:cNvPr id="698" name="Graphic 4">
              <a:extLst>
                <a:ext uri="{FF2B5EF4-FFF2-40B4-BE49-F238E27FC236}">
                  <a16:creationId xmlns:a16="http://schemas.microsoft.com/office/drawing/2014/main" id="{D56A261F-CFBD-2449-AD3C-5F890C7E4C02}"/>
                </a:ext>
              </a:extLst>
            </p:cNvPr>
            <p:cNvGrpSpPr/>
            <p:nvPr/>
          </p:nvGrpSpPr>
          <p:grpSpPr>
            <a:xfrm>
              <a:off x="6294607" y="71022"/>
              <a:ext cx="558358" cy="732440"/>
              <a:chOff x="6294607" y="71022"/>
              <a:chExt cx="558358" cy="732440"/>
            </a:xfrm>
            <a:noFill/>
          </p:grpSpPr>
          <p:sp>
            <p:nvSpPr>
              <p:cNvPr id="710" name="Freeform: Shape 109">
                <a:extLst>
                  <a:ext uri="{FF2B5EF4-FFF2-40B4-BE49-F238E27FC236}">
                    <a16:creationId xmlns:a16="http://schemas.microsoft.com/office/drawing/2014/main" id="{BFA97CC0-295D-D14A-8654-2D228D99AC2E}"/>
                  </a:ext>
                </a:extLst>
              </p:cNvPr>
              <p:cNvSpPr/>
              <p:nvPr/>
            </p:nvSpPr>
            <p:spPr>
              <a:xfrm>
                <a:off x="6294607" y="78934"/>
                <a:ext cx="92678" cy="671701"/>
              </a:xfrm>
              <a:custGeom>
                <a:avLst/>
                <a:gdLst>
                  <a:gd name="connsiteX0" fmla="*/ 92678 w 92678"/>
                  <a:gd name="connsiteY0" fmla="*/ 0 h 671701"/>
                  <a:gd name="connsiteX1" fmla="*/ 65199 w 92678"/>
                  <a:gd name="connsiteY1" fmla="*/ 61013 h 671701"/>
                  <a:gd name="connsiteX2" fmla="*/ 55083 w 92678"/>
                  <a:gd name="connsiteY2" fmla="*/ 149745 h 671701"/>
                  <a:gd name="connsiteX3" fmla="*/ 840 w 92678"/>
                  <a:gd name="connsiteY3" fmla="*/ 625185 h 671701"/>
                  <a:gd name="connsiteX4" fmla="*/ 9602 w 92678"/>
                  <a:gd name="connsiteY4" fmla="*/ 671702 h 671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678" h="671701">
                    <a:moveTo>
                      <a:pt x="92678" y="0"/>
                    </a:moveTo>
                    <a:cubicBezTo>
                      <a:pt x="69181" y="13700"/>
                      <a:pt x="67907" y="37436"/>
                      <a:pt x="65199" y="61013"/>
                    </a:cubicBezTo>
                    <a:cubicBezTo>
                      <a:pt x="61853" y="90564"/>
                      <a:pt x="58428" y="120194"/>
                      <a:pt x="55083" y="149745"/>
                    </a:cubicBezTo>
                    <a:cubicBezTo>
                      <a:pt x="37002" y="308252"/>
                      <a:pt x="18921" y="466758"/>
                      <a:pt x="840" y="625185"/>
                    </a:cubicBezTo>
                    <a:cubicBezTo>
                      <a:pt x="-1151" y="642788"/>
                      <a:pt x="-116" y="660312"/>
                      <a:pt x="9602" y="671702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1" name="Freeform: Shape 110">
                <a:extLst>
                  <a:ext uri="{FF2B5EF4-FFF2-40B4-BE49-F238E27FC236}">
                    <a16:creationId xmlns:a16="http://schemas.microsoft.com/office/drawing/2014/main" id="{FB889270-C45D-3140-B484-F89DEA59C549}"/>
                  </a:ext>
                </a:extLst>
              </p:cNvPr>
              <p:cNvSpPr/>
              <p:nvPr/>
            </p:nvSpPr>
            <p:spPr>
              <a:xfrm>
                <a:off x="6387285" y="71022"/>
                <a:ext cx="430994" cy="36109"/>
              </a:xfrm>
              <a:custGeom>
                <a:avLst/>
                <a:gdLst>
                  <a:gd name="connsiteX0" fmla="*/ 430995 w 430994"/>
                  <a:gd name="connsiteY0" fmla="*/ 36109 h 36109"/>
                  <a:gd name="connsiteX1" fmla="*/ 389337 w 430994"/>
                  <a:gd name="connsiteY1" fmla="*/ 11577 h 36109"/>
                  <a:gd name="connsiteX2" fmla="*/ 284595 w 430994"/>
                  <a:gd name="connsiteY2" fmla="*/ 11497 h 36109"/>
                  <a:gd name="connsiteX3" fmla="*/ 78058 w 430994"/>
                  <a:gd name="connsiteY3" fmla="*/ 1302 h 36109"/>
                  <a:gd name="connsiteX4" fmla="*/ 0 w 430994"/>
                  <a:gd name="connsiteY4" fmla="*/ 7913 h 36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994" h="36109">
                    <a:moveTo>
                      <a:pt x="430995" y="36109"/>
                    </a:moveTo>
                    <a:cubicBezTo>
                      <a:pt x="424861" y="20657"/>
                      <a:pt x="410445" y="12054"/>
                      <a:pt x="389337" y="11577"/>
                    </a:cubicBezTo>
                    <a:cubicBezTo>
                      <a:pt x="354450" y="10780"/>
                      <a:pt x="319482" y="11497"/>
                      <a:pt x="284595" y="11497"/>
                    </a:cubicBezTo>
                    <a:cubicBezTo>
                      <a:pt x="239672" y="11497"/>
                      <a:pt x="122982" y="1302"/>
                      <a:pt x="78058" y="1302"/>
                    </a:cubicBezTo>
                    <a:cubicBezTo>
                      <a:pt x="54800" y="1302"/>
                      <a:pt x="21108" y="-4354"/>
                      <a:pt x="0" y="7913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2" name="Freeform: Shape 111">
                <a:extLst>
                  <a:ext uri="{FF2B5EF4-FFF2-40B4-BE49-F238E27FC236}">
                    <a16:creationId xmlns:a16="http://schemas.microsoft.com/office/drawing/2014/main" id="{B29809BC-4A43-B342-A7D2-4D92B8C0D134}"/>
                  </a:ext>
                </a:extLst>
              </p:cNvPr>
              <p:cNvSpPr/>
              <p:nvPr/>
            </p:nvSpPr>
            <p:spPr>
              <a:xfrm>
                <a:off x="6745638" y="107211"/>
                <a:ext cx="76003" cy="643664"/>
              </a:xfrm>
              <a:custGeom>
                <a:avLst/>
                <a:gdLst>
                  <a:gd name="connsiteX0" fmla="*/ 0 w 76003"/>
                  <a:gd name="connsiteY0" fmla="*/ 643664 h 643664"/>
                  <a:gd name="connsiteX1" fmla="*/ 7646 w 76003"/>
                  <a:gd name="connsiteY1" fmla="*/ 622636 h 643664"/>
                  <a:gd name="connsiteX2" fmla="*/ 55039 w 76003"/>
                  <a:gd name="connsiteY2" fmla="*/ 206935 h 643664"/>
                  <a:gd name="connsiteX3" fmla="*/ 75828 w 76003"/>
                  <a:gd name="connsiteY3" fmla="*/ 24612 h 643664"/>
                  <a:gd name="connsiteX4" fmla="*/ 72642 w 76003"/>
                  <a:gd name="connsiteY4" fmla="*/ 0 h 643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003" h="643664">
                    <a:moveTo>
                      <a:pt x="0" y="643664"/>
                    </a:moveTo>
                    <a:cubicBezTo>
                      <a:pt x="4062" y="637690"/>
                      <a:pt x="6770" y="630601"/>
                      <a:pt x="7646" y="622636"/>
                    </a:cubicBezTo>
                    <a:cubicBezTo>
                      <a:pt x="23418" y="484043"/>
                      <a:pt x="39268" y="345529"/>
                      <a:pt x="55039" y="206935"/>
                    </a:cubicBezTo>
                    <a:cubicBezTo>
                      <a:pt x="61969" y="146400"/>
                      <a:pt x="71766" y="85386"/>
                      <a:pt x="75828" y="24612"/>
                    </a:cubicBezTo>
                    <a:cubicBezTo>
                      <a:pt x="76466" y="15134"/>
                      <a:pt x="75350" y="6850"/>
                      <a:pt x="72642" y="0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3" name="Freeform: Shape 112">
                <a:extLst>
                  <a:ext uri="{FF2B5EF4-FFF2-40B4-BE49-F238E27FC236}">
                    <a16:creationId xmlns:a16="http://schemas.microsoft.com/office/drawing/2014/main" id="{32C42E21-0B00-534B-A598-1452129755A4}"/>
                  </a:ext>
                </a:extLst>
              </p:cNvPr>
              <p:cNvSpPr/>
              <p:nvPr/>
            </p:nvSpPr>
            <p:spPr>
              <a:xfrm>
                <a:off x="6778614" y="107211"/>
                <a:ext cx="74352" cy="672498"/>
              </a:xfrm>
              <a:custGeom>
                <a:avLst/>
                <a:gdLst>
                  <a:gd name="connsiteX0" fmla="*/ 0 w 74352"/>
                  <a:gd name="connsiteY0" fmla="*/ 672498 h 672498"/>
                  <a:gd name="connsiteX1" fmla="*/ 7408 w 74352"/>
                  <a:gd name="connsiteY1" fmla="*/ 652028 h 672498"/>
                  <a:gd name="connsiteX2" fmla="*/ 53605 w 74352"/>
                  <a:gd name="connsiteY2" fmla="*/ 246920 h 672498"/>
                  <a:gd name="connsiteX3" fmla="*/ 73837 w 74352"/>
                  <a:gd name="connsiteY3" fmla="*/ 69217 h 672498"/>
                  <a:gd name="connsiteX4" fmla="*/ 70730 w 74352"/>
                  <a:gd name="connsiteY4" fmla="*/ 45242 h 672498"/>
                  <a:gd name="connsiteX5" fmla="*/ 39587 w 74352"/>
                  <a:gd name="connsiteY5" fmla="*/ 0 h 672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52" h="672498">
                    <a:moveTo>
                      <a:pt x="0" y="672498"/>
                    </a:moveTo>
                    <a:cubicBezTo>
                      <a:pt x="3903" y="666684"/>
                      <a:pt x="6531" y="659754"/>
                      <a:pt x="7408" y="652028"/>
                    </a:cubicBezTo>
                    <a:cubicBezTo>
                      <a:pt x="22780" y="517018"/>
                      <a:pt x="38233" y="381929"/>
                      <a:pt x="53605" y="246920"/>
                    </a:cubicBezTo>
                    <a:cubicBezTo>
                      <a:pt x="60296" y="187898"/>
                      <a:pt x="69854" y="128478"/>
                      <a:pt x="73837" y="69217"/>
                    </a:cubicBezTo>
                    <a:cubicBezTo>
                      <a:pt x="74474" y="59978"/>
                      <a:pt x="75350" y="50738"/>
                      <a:pt x="70730" y="45242"/>
                    </a:cubicBezTo>
                    <a:cubicBezTo>
                      <a:pt x="55437" y="26843"/>
                      <a:pt x="39587" y="0"/>
                      <a:pt x="39587" y="0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4" name="Freeform: Shape 113">
                <a:extLst>
                  <a:ext uri="{FF2B5EF4-FFF2-40B4-BE49-F238E27FC236}">
                    <a16:creationId xmlns:a16="http://schemas.microsoft.com/office/drawing/2014/main" id="{0214CF09-EAC6-634E-9C7B-908676BFB6AF}"/>
                  </a:ext>
                </a:extLst>
              </p:cNvPr>
              <p:cNvSpPr/>
              <p:nvPr/>
            </p:nvSpPr>
            <p:spPr>
              <a:xfrm>
                <a:off x="6304209" y="750716"/>
                <a:ext cx="441508" cy="24009"/>
              </a:xfrm>
              <a:custGeom>
                <a:avLst/>
                <a:gdLst>
                  <a:gd name="connsiteX0" fmla="*/ 0 w 441508"/>
                  <a:gd name="connsiteY0" fmla="*/ 0 h 24009"/>
                  <a:gd name="connsiteX1" fmla="*/ 27798 w 441508"/>
                  <a:gd name="connsiteY1" fmla="*/ 12665 h 24009"/>
                  <a:gd name="connsiteX2" fmla="*/ 105857 w 441508"/>
                  <a:gd name="connsiteY2" fmla="*/ 12744 h 24009"/>
                  <a:gd name="connsiteX3" fmla="*/ 399771 w 441508"/>
                  <a:gd name="connsiteY3" fmla="*/ 22940 h 24009"/>
                  <a:gd name="connsiteX4" fmla="*/ 441509 w 441508"/>
                  <a:gd name="connsiteY4" fmla="*/ 159 h 24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08" h="24009">
                    <a:moveTo>
                      <a:pt x="0" y="0"/>
                    </a:moveTo>
                    <a:cubicBezTo>
                      <a:pt x="5814" y="6850"/>
                      <a:pt x="14656" y="11470"/>
                      <a:pt x="27798" y="12665"/>
                    </a:cubicBezTo>
                    <a:cubicBezTo>
                      <a:pt x="53366" y="14895"/>
                      <a:pt x="80209" y="12665"/>
                      <a:pt x="105857" y="12744"/>
                    </a:cubicBezTo>
                    <a:cubicBezTo>
                      <a:pt x="179296" y="12824"/>
                      <a:pt x="326492" y="28117"/>
                      <a:pt x="399771" y="22940"/>
                    </a:cubicBezTo>
                    <a:cubicBezTo>
                      <a:pt x="416737" y="21745"/>
                      <a:pt x="432428" y="13620"/>
                      <a:pt x="441509" y="159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5" name="Freeform: Shape 114">
                <a:extLst>
                  <a:ext uri="{FF2B5EF4-FFF2-40B4-BE49-F238E27FC236}">
                    <a16:creationId xmlns:a16="http://schemas.microsoft.com/office/drawing/2014/main" id="{A6697352-0EE2-9D45-82DD-BE2925D2591F}"/>
                  </a:ext>
                </a:extLst>
              </p:cNvPr>
              <p:cNvSpPr/>
              <p:nvPr/>
            </p:nvSpPr>
            <p:spPr>
              <a:xfrm>
                <a:off x="6824891" y="172604"/>
                <a:ext cx="20549" cy="31064"/>
              </a:xfrm>
              <a:custGeom>
                <a:avLst/>
                <a:gdLst>
                  <a:gd name="connsiteX0" fmla="*/ 0 w 20549"/>
                  <a:gd name="connsiteY0" fmla="*/ 0 h 31064"/>
                  <a:gd name="connsiteX1" fmla="*/ 20550 w 20549"/>
                  <a:gd name="connsiteY1" fmla="*/ 31064 h 31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9" h="31064">
                    <a:moveTo>
                      <a:pt x="0" y="0"/>
                    </a:moveTo>
                    <a:cubicBezTo>
                      <a:pt x="6133" y="10753"/>
                      <a:pt x="12983" y="21187"/>
                      <a:pt x="20550" y="31064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6" name="Freeform: Shape 115">
                <a:extLst>
                  <a:ext uri="{FF2B5EF4-FFF2-40B4-BE49-F238E27FC236}">
                    <a16:creationId xmlns:a16="http://schemas.microsoft.com/office/drawing/2014/main" id="{9E613291-2679-D944-8D07-ECFB96551F2B}"/>
                  </a:ext>
                </a:extLst>
              </p:cNvPr>
              <p:cNvSpPr/>
              <p:nvPr/>
            </p:nvSpPr>
            <p:spPr>
              <a:xfrm>
                <a:off x="6819793" y="211873"/>
                <a:ext cx="20789" cy="27798"/>
              </a:xfrm>
              <a:custGeom>
                <a:avLst/>
                <a:gdLst>
                  <a:gd name="connsiteX0" fmla="*/ 0 w 20789"/>
                  <a:gd name="connsiteY0" fmla="*/ 0 h 27798"/>
                  <a:gd name="connsiteX1" fmla="*/ 20789 w 20789"/>
                  <a:gd name="connsiteY1" fmla="*/ 27798 h 27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789" h="27798">
                    <a:moveTo>
                      <a:pt x="0" y="0"/>
                    </a:moveTo>
                    <a:cubicBezTo>
                      <a:pt x="6930" y="9240"/>
                      <a:pt x="13859" y="18479"/>
                      <a:pt x="20789" y="27798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7" name="Freeform: Shape 116">
                <a:extLst>
                  <a:ext uri="{FF2B5EF4-FFF2-40B4-BE49-F238E27FC236}">
                    <a16:creationId xmlns:a16="http://schemas.microsoft.com/office/drawing/2014/main" id="{FB7A4257-C73E-4F48-9A28-E6AF99ACAC0A}"/>
                  </a:ext>
                </a:extLst>
              </p:cNvPr>
              <p:cNvSpPr/>
              <p:nvPr/>
            </p:nvSpPr>
            <p:spPr>
              <a:xfrm>
                <a:off x="6812227" y="251698"/>
                <a:ext cx="22621" cy="35444"/>
              </a:xfrm>
              <a:custGeom>
                <a:avLst/>
                <a:gdLst>
                  <a:gd name="connsiteX0" fmla="*/ 0 w 22621"/>
                  <a:gd name="connsiteY0" fmla="*/ 0 h 35444"/>
                  <a:gd name="connsiteX1" fmla="*/ 22621 w 22621"/>
                  <a:gd name="connsiteY1" fmla="*/ 35445 h 35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621" h="35444">
                    <a:moveTo>
                      <a:pt x="0" y="0"/>
                    </a:moveTo>
                    <a:cubicBezTo>
                      <a:pt x="6770" y="12266"/>
                      <a:pt x="14337" y="24134"/>
                      <a:pt x="22621" y="35445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8" name="Freeform: Shape 117">
                <a:extLst>
                  <a:ext uri="{FF2B5EF4-FFF2-40B4-BE49-F238E27FC236}">
                    <a16:creationId xmlns:a16="http://schemas.microsoft.com/office/drawing/2014/main" id="{78170282-5FFC-5344-A293-1C368AA86543}"/>
                  </a:ext>
                </a:extLst>
              </p:cNvPr>
              <p:cNvSpPr/>
              <p:nvPr/>
            </p:nvSpPr>
            <p:spPr>
              <a:xfrm>
                <a:off x="6800836" y="305702"/>
                <a:ext cx="25807" cy="34329"/>
              </a:xfrm>
              <a:custGeom>
                <a:avLst/>
                <a:gdLst>
                  <a:gd name="connsiteX0" fmla="*/ 0 w 25807"/>
                  <a:gd name="connsiteY0" fmla="*/ 0 h 34329"/>
                  <a:gd name="connsiteX1" fmla="*/ 25807 w 25807"/>
                  <a:gd name="connsiteY1" fmla="*/ 34330 h 3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807" h="34329">
                    <a:moveTo>
                      <a:pt x="0" y="0"/>
                    </a:moveTo>
                    <a:cubicBezTo>
                      <a:pt x="8603" y="11470"/>
                      <a:pt x="17205" y="22860"/>
                      <a:pt x="25807" y="34330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9" name="Freeform: Shape 118">
                <a:extLst>
                  <a:ext uri="{FF2B5EF4-FFF2-40B4-BE49-F238E27FC236}">
                    <a16:creationId xmlns:a16="http://schemas.microsoft.com/office/drawing/2014/main" id="{D4177B84-D706-F943-8161-2DBFCE461EAD}"/>
                  </a:ext>
                </a:extLst>
              </p:cNvPr>
              <p:cNvSpPr/>
              <p:nvPr/>
            </p:nvSpPr>
            <p:spPr>
              <a:xfrm>
                <a:off x="6797172" y="367193"/>
                <a:ext cx="22700" cy="30984"/>
              </a:xfrm>
              <a:custGeom>
                <a:avLst/>
                <a:gdLst>
                  <a:gd name="connsiteX0" fmla="*/ 0 w 22700"/>
                  <a:gd name="connsiteY0" fmla="*/ 0 h 30984"/>
                  <a:gd name="connsiteX1" fmla="*/ 22701 w 22700"/>
                  <a:gd name="connsiteY1" fmla="*/ 30984 h 30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700" h="30984">
                    <a:moveTo>
                      <a:pt x="0" y="0"/>
                    </a:moveTo>
                    <a:cubicBezTo>
                      <a:pt x="6691" y="10912"/>
                      <a:pt x="14337" y="21347"/>
                      <a:pt x="22701" y="30984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" name="Freeform: Shape 119">
                <a:extLst>
                  <a:ext uri="{FF2B5EF4-FFF2-40B4-BE49-F238E27FC236}">
                    <a16:creationId xmlns:a16="http://schemas.microsoft.com/office/drawing/2014/main" id="{BB37B70E-DB67-E14F-8BFF-E02E45220804}"/>
                  </a:ext>
                </a:extLst>
              </p:cNvPr>
              <p:cNvSpPr/>
              <p:nvPr/>
            </p:nvSpPr>
            <p:spPr>
              <a:xfrm>
                <a:off x="6789207" y="418170"/>
                <a:ext cx="28355" cy="31860"/>
              </a:xfrm>
              <a:custGeom>
                <a:avLst/>
                <a:gdLst>
                  <a:gd name="connsiteX0" fmla="*/ 0 w 28355"/>
                  <a:gd name="connsiteY0" fmla="*/ 0 h 31860"/>
                  <a:gd name="connsiteX1" fmla="*/ 28356 w 28355"/>
                  <a:gd name="connsiteY1" fmla="*/ 31861 h 3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355" h="31860">
                    <a:moveTo>
                      <a:pt x="0" y="0"/>
                    </a:moveTo>
                    <a:cubicBezTo>
                      <a:pt x="9479" y="10594"/>
                      <a:pt x="18877" y="21267"/>
                      <a:pt x="28356" y="31861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" name="Freeform: Shape 120">
                <a:extLst>
                  <a:ext uri="{FF2B5EF4-FFF2-40B4-BE49-F238E27FC236}">
                    <a16:creationId xmlns:a16="http://schemas.microsoft.com/office/drawing/2014/main" id="{1D61D71E-7871-DB4C-9509-5287D305EBBA}"/>
                  </a:ext>
                </a:extLst>
              </p:cNvPr>
              <p:cNvSpPr/>
              <p:nvPr/>
            </p:nvSpPr>
            <p:spPr>
              <a:xfrm>
                <a:off x="6782039" y="473130"/>
                <a:ext cx="27957" cy="35126"/>
              </a:xfrm>
              <a:custGeom>
                <a:avLst/>
                <a:gdLst>
                  <a:gd name="connsiteX0" fmla="*/ 0 w 27957"/>
                  <a:gd name="connsiteY0" fmla="*/ 0 h 35126"/>
                  <a:gd name="connsiteX1" fmla="*/ 27958 w 27957"/>
                  <a:gd name="connsiteY1" fmla="*/ 35126 h 3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957" h="35126">
                    <a:moveTo>
                      <a:pt x="0" y="0"/>
                    </a:moveTo>
                    <a:cubicBezTo>
                      <a:pt x="7567" y="12983"/>
                      <a:pt x="17045" y="24851"/>
                      <a:pt x="27958" y="35126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" name="Freeform: Shape 121">
                <a:extLst>
                  <a:ext uri="{FF2B5EF4-FFF2-40B4-BE49-F238E27FC236}">
                    <a16:creationId xmlns:a16="http://schemas.microsoft.com/office/drawing/2014/main" id="{E325742D-C85C-4346-B023-D2F269BEC159}"/>
                  </a:ext>
                </a:extLst>
              </p:cNvPr>
              <p:cNvSpPr/>
              <p:nvPr/>
            </p:nvSpPr>
            <p:spPr>
              <a:xfrm>
                <a:off x="6775109" y="523948"/>
                <a:ext cx="27559" cy="30506"/>
              </a:xfrm>
              <a:custGeom>
                <a:avLst/>
                <a:gdLst>
                  <a:gd name="connsiteX0" fmla="*/ 0 w 27559"/>
                  <a:gd name="connsiteY0" fmla="*/ 0 h 30506"/>
                  <a:gd name="connsiteX1" fmla="*/ 27559 w 27559"/>
                  <a:gd name="connsiteY1" fmla="*/ 30507 h 3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59" h="30506">
                    <a:moveTo>
                      <a:pt x="0" y="0"/>
                    </a:moveTo>
                    <a:cubicBezTo>
                      <a:pt x="8284" y="10912"/>
                      <a:pt x="17523" y="21187"/>
                      <a:pt x="27559" y="30507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" name="Freeform: Shape 122">
                <a:extLst>
                  <a:ext uri="{FF2B5EF4-FFF2-40B4-BE49-F238E27FC236}">
                    <a16:creationId xmlns:a16="http://schemas.microsoft.com/office/drawing/2014/main" id="{B39D6D40-203C-0C49-86E8-3A4577ED89C1}"/>
                  </a:ext>
                </a:extLst>
              </p:cNvPr>
              <p:cNvSpPr/>
              <p:nvPr/>
            </p:nvSpPr>
            <p:spPr>
              <a:xfrm>
                <a:off x="6770489" y="572854"/>
                <a:ext cx="25169" cy="28913"/>
              </a:xfrm>
              <a:custGeom>
                <a:avLst/>
                <a:gdLst>
                  <a:gd name="connsiteX0" fmla="*/ 0 w 25169"/>
                  <a:gd name="connsiteY0" fmla="*/ 0 h 28913"/>
                  <a:gd name="connsiteX1" fmla="*/ 25170 w 25169"/>
                  <a:gd name="connsiteY1" fmla="*/ 28914 h 2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69" h="28913">
                    <a:moveTo>
                      <a:pt x="0" y="0"/>
                    </a:moveTo>
                    <a:cubicBezTo>
                      <a:pt x="7567" y="10355"/>
                      <a:pt x="16010" y="19993"/>
                      <a:pt x="25170" y="28914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" name="Freeform: Shape 123">
                <a:extLst>
                  <a:ext uri="{FF2B5EF4-FFF2-40B4-BE49-F238E27FC236}">
                    <a16:creationId xmlns:a16="http://schemas.microsoft.com/office/drawing/2014/main" id="{F5B50331-7D8B-A04B-9AB8-D402B3A62973}"/>
                  </a:ext>
                </a:extLst>
              </p:cNvPr>
              <p:cNvSpPr/>
              <p:nvPr/>
            </p:nvSpPr>
            <p:spPr>
              <a:xfrm>
                <a:off x="6762205" y="622715"/>
                <a:ext cx="31860" cy="32497"/>
              </a:xfrm>
              <a:custGeom>
                <a:avLst/>
                <a:gdLst>
                  <a:gd name="connsiteX0" fmla="*/ 0 w 31860"/>
                  <a:gd name="connsiteY0" fmla="*/ 0 h 32497"/>
                  <a:gd name="connsiteX1" fmla="*/ 31861 w 31860"/>
                  <a:gd name="connsiteY1" fmla="*/ 32498 h 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860" h="32497">
                    <a:moveTo>
                      <a:pt x="0" y="0"/>
                    </a:moveTo>
                    <a:cubicBezTo>
                      <a:pt x="8602" y="12585"/>
                      <a:pt x="19435" y="23657"/>
                      <a:pt x="31861" y="32498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5" name="Freeform: Shape 124">
                <a:extLst>
                  <a:ext uri="{FF2B5EF4-FFF2-40B4-BE49-F238E27FC236}">
                    <a16:creationId xmlns:a16="http://schemas.microsoft.com/office/drawing/2014/main" id="{4F75918D-0527-8E40-A40F-0F221CB6B846}"/>
                  </a:ext>
                </a:extLst>
              </p:cNvPr>
              <p:cNvSpPr/>
              <p:nvPr/>
            </p:nvSpPr>
            <p:spPr>
              <a:xfrm>
                <a:off x="6756630" y="670188"/>
                <a:ext cx="33612" cy="33931"/>
              </a:xfrm>
              <a:custGeom>
                <a:avLst/>
                <a:gdLst>
                  <a:gd name="connsiteX0" fmla="*/ 0 w 33612"/>
                  <a:gd name="connsiteY0" fmla="*/ 0 h 33931"/>
                  <a:gd name="connsiteX1" fmla="*/ 33613 w 33612"/>
                  <a:gd name="connsiteY1" fmla="*/ 33932 h 3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612" h="33931">
                    <a:moveTo>
                      <a:pt x="0" y="0"/>
                    </a:moveTo>
                    <a:cubicBezTo>
                      <a:pt x="9877" y="12505"/>
                      <a:pt x="21187" y="23895"/>
                      <a:pt x="33613" y="33932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" name="Freeform: Shape 125">
                <a:extLst>
                  <a:ext uri="{FF2B5EF4-FFF2-40B4-BE49-F238E27FC236}">
                    <a16:creationId xmlns:a16="http://schemas.microsoft.com/office/drawing/2014/main" id="{07AD672C-A53F-FD4E-8D82-1FD38ACA2928}"/>
                  </a:ext>
                </a:extLst>
              </p:cNvPr>
              <p:cNvSpPr/>
              <p:nvPr/>
            </p:nvSpPr>
            <p:spPr>
              <a:xfrm>
                <a:off x="6750576" y="724829"/>
                <a:ext cx="27639" cy="34409"/>
              </a:xfrm>
              <a:custGeom>
                <a:avLst/>
                <a:gdLst>
                  <a:gd name="connsiteX0" fmla="*/ 0 w 27639"/>
                  <a:gd name="connsiteY0" fmla="*/ 0 h 34409"/>
                  <a:gd name="connsiteX1" fmla="*/ 7806 w 27639"/>
                  <a:gd name="connsiteY1" fmla="*/ 7647 h 34409"/>
                  <a:gd name="connsiteX2" fmla="*/ 27639 w 27639"/>
                  <a:gd name="connsiteY2" fmla="*/ 34409 h 3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639" h="34409">
                    <a:moveTo>
                      <a:pt x="0" y="0"/>
                    </a:moveTo>
                    <a:cubicBezTo>
                      <a:pt x="3345" y="1593"/>
                      <a:pt x="5655" y="4699"/>
                      <a:pt x="7806" y="7647"/>
                    </a:cubicBezTo>
                    <a:cubicBezTo>
                      <a:pt x="14417" y="16568"/>
                      <a:pt x="21028" y="25488"/>
                      <a:pt x="27639" y="34409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7" name="Freeform: Shape 126">
                <a:extLst>
                  <a:ext uri="{FF2B5EF4-FFF2-40B4-BE49-F238E27FC236}">
                    <a16:creationId xmlns:a16="http://schemas.microsoft.com/office/drawing/2014/main" id="{B0D7A6F8-786A-D949-A311-71C1FF4E182A}"/>
                  </a:ext>
                </a:extLst>
              </p:cNvPr>
              <p:cNvSpPr/>
              <p:nvPr/>
            </p:nvSpPr>
            <p:spPr>
              <a:xfrm>
                <a:off x="6734964" y="760194"/>
                <a:ext cx="15133" cy="33772"/>
              </a:xfrm>
              <a:custGeom>
                <a:avLst/>
                <a:gdLst>
                  <a:gd name="connsiteX0" fmla="*/ 0 w 15133"/>
                  <a:gd name="connsiteY0" fmla="*/ 0 h 33772"/>
                  <a:gd name="connsiteX1" fmla="*/ 15134 w 15133"/>
                  <a:gd name="connsiteY1" fmla="*/ 33772 h 33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33" h="33772">
                    <a:moveTo>
                      <a:pt x="0" y="0"/>
                    </a:moveTo>
                    <a:cubicBezTo>
                      <a:pt x="3823" y="11709"/>
                      <a:pt x="8921" y="23099"/>
                      <a:pt x="15134" y="33772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" name="Freeform: Shape 127">
                <a:extLst>
                  <a:ext uri="{FF2B5EF4-FFF2-40B4-BE49-F238E27FC236}">
                    <a16:creationId xmlns:a16="http://schemas.microsoft.com/office/drawing/2014/main" id="{AE1485E5-2A96-2840-9471-E25F2E2ABE6E}"/>
                  </a:ext>
                </a:extLst>
              </p:cNvPr>
              <p:cNvSpPr/>
              <p:nvPr/>
            </p:nvSpPr>
            <p:spPr>
              <a:xfrm>
                <a:off x="6701272" y="773576"/>
                <a:ext cx="7328" cy="25966"/>
              </a:xfrm>
              <a:custGeom>
                <a:avLst/>
                <a:gdLst>
                  <a:gd name="connsiteX0" fmla="*/ 0 w 7328"/>
                  <a:gd name="connsiteY0" fmla="*/ 0 h 25966"/>
                  <a:gd name="connsiteX1" fmla="*/ 7328 w 7328"/>
                  <a:gd name="connsiteY1" fmla="*/ 25966 h 25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28" h="25966">
                    <a:moveTo>
                      <a:pt x="0" y="0"/>
                    </a:moveTo>
                    <a:cubicBezTo>
                      <a:pt x="2469" y="8682"/>
                      <a:pt x="4859" y="17284"/>
                      <a:pt x="7328" y="25966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9" name="Freeform: Shape 128">
                <a:extLst>
                  <a:ext uri="{FF2B5EF4-FFF2-40B4-BE49-F238E27FC236}">
                    <a16:creationId xmlns:a16="http://schemas.microsoft.com/office/drawing/2014/main" id="{F596618D-07C6-4C4E-B176-5D541700AA87}"/>
                  </a:ext>
                </a:extLst>
              </p:cNvPr>
              <p:cNvSpPr/>
              <p:nvPr/>
            </p:nvSpPr>
            <p:spPr>
              <a:xfrm>
                <a:off x="6644241" y="770071"/>
                <a:ext cx="7805" cy="27559"/>
              </a:xfrm>
              <a:custGeom>
                <a:avLst/>
                <a:gdLst>
                  <a:gd name="connsiteX0" fmla="*/ 0 w 7805"/>
                  <a:gd name="connsiteY0" fmla="*/ 0 h 27559"/>
                  <a:gd name="connsiteX1" fmla="*/ 7806 w 7805"/>
                  <a:gd name="connsiteY1" fmla="*/ 27559 h 27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05" h="27559">
                    <a:moveTo>
                      <a:pt x="0" y="0"/>
                    </a:moveTo>
                    <a:cubicBezTo>
                      <a:pt x="2629" y="9160"/>
                      <a:pt x="5178" y="18320"/>
                      <a:pt x="7806" y="27559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0" name="Freeform: Shape 129">
                <a:extLst>
                  <a:ext uri="{FF2B5EF4-FFF2-40B4-BE49-F238E27FC236}">
                    <a16:creationId xmlns:a16="http://schemas.microsoft.com/office/drawing/2014/main" id="{42153612-B770-E54B-8E9A-1A8C2ED1B1D0}"/>
                  </a:ext>
                </a:extLst>
              </p:cNvPr>
              <p:cNvSpPr/>
              <p:nvPr/>
            </p:nvSpPr>
            <p:spPr>
              <a:xfrm>
                <a:off x="6592707" y="774850"/>
                <a:ext cx="13461" cy="25249"/>
              </a:xfrm>
              <a:custGeom>
                <a:avLst/>
                <a:gdLst>
                  <a:gd name="connsiteX0" fmla="*/ 0 w 13461"/>
                  <a:gd name="connsiteY0" fmla="*/ 0 h 25249"/>
                  <a:gd name="connsiteX1" fmla="*/ 13461 w 13461"/>
                  <a:gd name="connsiteY1" fmla="*/ 25250 h 2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61" h="25249">
                    <a:moveTo>
                      <a:pt x="0" y="0"/>
                    </a:moveTo>
                    <a:cubicBezTo>
                      <a:pt x="5257" y="7965"/>
                      <a:pt x="9797" y="16408"/>
                      <a:pt x="13461" y="25250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1" name="Freeform: Shape 130">
                <a:extLst>
                  <a:ext uri="{FF2B5EF4-FFF2-40B4-BE49-F238E27FC236}">
                    <a16:creationId xmlns:a16="http://schemas.microsoft.com/office/drawing/2014/main" id="{D1548256-AD6A-A34A-B293-994317FF90BB}"/>
                  </a:ext>
                </a:extLst>
              </p:cNvPr>
              <p:cNvSpPr/>
              <p:nvPr/>
            </p:nvSpPr>
            <p:spPr>
              <a:xfrm>
                <a:off x="6550252" y="771982"/>
                <a:ext cx="11310" cy="24453"/>
              </a:xfrm>
              <a:custGeom>
                <a:avLst/>
                <a:gdLst>
                  <a:gd name="connsiteX0" fmla="*/ 0 w 11310"/>
                  <a:gd name="connsiteY0" fmla="*/ 0 h 24453"/>
                  <a:gd name="connsiteX1" fmla="*/ 11311 w 11310"/>
                  <a:gd name="connsiteY1" fmla="*/ 24453 h 2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310" h="24453">
                    <a:moveTo>
                      <a:pt x="0" y="0"/>
                    </a:moveTo>
                    <a:cubicBezTo>
                      <a:pt x="4620" y="7726"/>
                      <a:pt x="8443" y="15930"/>
                      <a:pt x="11311" y="24453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" name="Freeform: Shape 131">
                <a:extLst>
                  <a:ext uri="{FF2B5EF4-FFF2-40B4-BE49-F238E27FC236}">
                    <a16:creationId xmlns:a16="http://schemas.microsoft.com/office/drawing/2014/main" id="{0C19A54D-344F-AC49-87E9-BB322E19B1AC}"/>
                  </a:ext>
                </a:extLst>
              </p:cNvPr>
              <p:cNvSpPr/>
              <p:nvPr/>
            </p:nvSpPr>
            <p:spPr>
              <a:xfrm>
                <a:off x="6497204" y="765849"/>
                <a:ext cx="13301" cy="31382"/>
              </a:xfrm>
              <a:custGeom>
                <a:avLst/>
                <a:gdLst>
                  <a:gd name="connsiteX0" fmla="*/ 0 w 13301"/>
                  <a:gd name="connsiteY0" fmla="*/ 0 h 31382"/>
                  <a:gd name="connsiteX1" fmla="*/ 13302 w 13301"/>
                  <a:gd name="connsiteY1" fmla="*/ 31383 h 3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01" h="31382">
                    <a:moveTo>
                      <a:pt x="0" y="0"/>
                    </a:moveTo>
                    <a:cubicBezTo>
                      <a:pt x="4460" y="10434"/>
                      <a:pt x="8921" y="20948"/>
                      <a:pt x="13302" y="31383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" name="Freeform: Shape 132">
                <a:extLst>
                  <a:ext uri="{FF2B5EF4-FFF2-40B4-BE49-F238E27FC236}">
                    <a16:creationId xmlns:a16="http://schemas.microsoft.com/office/drawing/2014/main" id="{E6581336-241E-654D-93B4-5FE0FB41E3C1}"/>
                  </a:ext>
                </a:extLst>
              </p:cNvPr>
              <p:cNvSpPr/>
              <p:nvPr/>
            </p:nvSpPr>
            <p:spPr>
              <a:xfrm>
                <a:off x="6441209" y="767283"/>
                <a:ext cx="13461" cy="27798"/>
              </a:xfrm>
              <a:custGeom>
                <a:avLst/>
                <a:gdLst>
                  <a:gd name="connsiteX0" fmla="*/ 0 w 13461"/>
                  <a:gd name="connsiteY0" fmla="*/ 0 h 27798"/>
                  <a:gd name="connsiteX1" fmla="*/ 13461 w 13461"/>
                  <a:gd name="connsiteY1" fmla="*/ 27798 h 27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61" h="27798">
                    <a:moveTo>
                      <a:pt x="0" y="0"/>
                    </a:moveTo>
                    <a:cubicBezTo>
                      <a:pt x="4460" y="9240"/>
                      <a:pt x="9001" y="18559"/>
                      <a:pt x="13461" y="27798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" name="Freeform: Shape 133">
                <a:extLst>
                  <a:ext uri="{FF2B5EF4-FFF2-40B4-BE49-F238E27FC236}">
                    <a16:creationId xmlns:a16="http://schemas.microsoft.com/office/drawing/2014/main" id="{4499C628-3401-A44E-B8CC-08CCD328393D}"/>
                  </a:ext>
                </a:extLst>
              </p:cNvPr>
              <p:cNvSpPr/>
              <p:nvPr/>
            </p:nvSpPr>
            <p:spPr>
              <a:xfrm>
                <a:off x="6382267" y="766407"/>
                <a:ext cx="15213" cy="25249"/>
              </a:xfrm>
              <a:custGeom>
                <a:avLst/>
                <a:gdLst>
                  <a:gd name="connsiteX0" fmla="*/ 0 w 15213"/>
                  <a:gd name="connsiteY0" fmla="*/ 0 h 25249"/>
                  <a:gd name="connsiteX1" fmla="*/ 15213 w 15213"/>
                  <a:gd name="connsiteY1" fmla="*/ 25250 h 2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13" h="25249">
                    <a:moveTo>
                      <a:pt x="0" y="0"/>
                    </a:moveTo>
                    <a:cubicBezTo>
                      <a:pt x="5098" y="8443"/>
                      <a:pt x="10116" y="16806"/>
                      <a:pt x="15213" y="25250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5" name="Freeform: Shape 134">
                <a:extLst>
                  <a:ext uri="{FF2B5EF4-FFF2-40B4-BE49-F238E27FC236}">
                    <a16:creationId xmlns:a16="http://schemas.microsoft.com/office/drawing/2014/main" id="{CC302B1A-7294-BD4A-A760-6E6A9430445F}"/>
                  </a:ext>
                </a:extLst>
              </p:cNvPr>
              <p:cNvSpPr/>
              <p:nvPr/>
            </p:nvSpPr>
            <p:spPr>
              <a:xfrm>
                <a:off x="6304288" y="750636"/>
                <a:ext cx="474325" cy="52826"/>
              </a:xfrm>
              <a:custGeom>
                <a:avLst/>
                <a:gdLst>
                  <a:gd name="connsiteX0" fmla="*/ 474325 w 474325"/>
                  <a:gd name="connsiteY0" fmla="*/ 29073 h 52826"/>
                  <a:gd name="connsiteX1" fmla="*/ 433703 w 474325"/>
                  <a:gd name="connsiteY1" fmla="*/ 51296 h 52826"/>
                  <a:gd name="connsiteX2" fmla="*/ 136602 w 474325"/>
                  <a:gd name="connsiteY2" fmla="*/ 47313 h 52826"/>
                  <a:gd name="connsiteX3" fmla="*/ 60535 w 474325"/>
                  <a:gd name="connsiteY3" fmla="*/ 47233 h 52826"/>
                  <a:gd name="connsiteX4" fmla="*/ 33454 w 474325"/>
                  <a:gd name="connsiteY4" fmla="*/ 34887 h 52826"/>
                  <a:gd name="connsiteX5" fmla="*/ 0 w 474325"/>
                  <a:gd name="connsiteY5" fmla="*/ 0 h 52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4325" h="52826">
                    <a:moveTo>
                      <a:pt x="474325" y="29073"/>
                    </a:moveTo>
                    <a:cubicBezTo>
                      <a:pt x="465484" y="42215"/>
                      <a:pt x="450270" y="50101"/>
                      <a:pt x="433703" y="51296"/>
                    </a:cubicBezTo>
                    <a:cubicBezTo>
                      <a:pt x="362335" y="56314"/>
                      <a:pt x="208130" y="47393"/>
                      <a:pt x="136602" y="47313"/>
                    </a:cubicBezTo>
                    <a:cubicBezTo>
                      <a:pt x="111592" y="47313"/>
                      <a:pt x="85466" y="49464"/>
                      <a:pt x="60535" y="47233"/>
                    </a:cubicBezTo>
                    <a:cubicBezTo>
                      <a:pt x="47711" y="46118"/>
                      <a:pt x="40383" y="40224"/>
                      <a:pt x="33454" y="34887"/>
                    </a:cubicBezTo>
                    <a:cubicBezTo>
                      <a:pt x="16249" y="21586"/>
                      <a:pt x="0" y="0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ED0A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99" name="Freeform: Shape 98">
              <a:extLst>
                <a:ext uri="{FF2B5EF4-FFF2-40B4-BE49-F238E27FC236}">
                  <a16:creationId xmlns:a16="http://schemas.microsoft.com/office/drawing/2014/main" id="{F7B0499A-CF09-3742-987F-B9D949B70169}"/>
                </a:ext>
              </a:extLst>
            </p:cNvPr>
            <p:cNvSpPr/>
            <p:nvPr/>
          </p:nvSpPr>
          <p:spPr>
            <a:xfrm>
              <a:off x="6400972" y="124083"/>
              <a:ext cx="372656" cy="142870"/>
            </a:xfrm>
            <a:custGeom>
              <a:avLst/>
              <a:gdLst>
                <a:gd name="connsiteX0" fmla="*/ 353667 w 372656"/>
                <a:gd name="connsiteY0" fmla="*/ 20245 h 142870"/>
                <a:gd name="connsiteX1" fmla="*/ 29804 w 372656"/>
                <a:gd name="connsiteY1" fmla="*/ 13 h 142870"/>
                <a:gd name="connsiteX2" fmla="*/ 7660 w 372656"/>
                <a:gd name="connsiteY2" fmla="*/ 19448 h 142870"/>
                <a:gd name="connsiteX3" fmla="*/ 93 w 372656"/>
                <a:gd name="connsiteY3" fmla="*/ 99100 h 142870"/>
                <a:gd name="connsiteX4" fmla="*/ 20086 w 372656"/>
                <a:gd name="connsiteY4" fmla="*/ 122597 h 142870"/>
                <a:gd name="connsiteX5" fmla="*/ 342197 w 372656"/>
                <a:gd name="connsiteY5" fmla="*/ 142829 h 142870"/>
                <a:gd name="connsiteX6" fmla="*/ 364898 w 372656"/>
                <a:gd name="connsiteY6" fmla="*/ 123473 h 142870"/>
                <a:gd name="connsiteX7" fmla="*/ 372544 w 372656"/>
                <a:gd name="connsiteY7" fmla="*/ 43662 h 142870"/>
                <a:gd name="connsiteX8" fmla="*/ 353667 w 372656"/>
                <a:gd name="connsiteY8" fmla="*/ 20245 h 14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656" h="142870">
                  <a:moveTo>
                    <a:pt x="353667" y="20245"/>
                  </a:moveTo>
                  <a:cubicBezTo>
                    <a:pt x="252191" y="9014"/>
                    <a:pt x="86993" y="2164"/>
                    <a:pt x="29804" y="13"/>
                  </a:cubicBezTo>
                  <a:cubicBezTo>
                    <a:pt x="18413" y="-385"/>
                    <a:pt x="8696" y="8138"/>
                    <a:pt x="7660" y="19448"/>
                  </a:cubicBezTo>
                  <a:lnTo>
                    <a:pt x="93" y="99100"/>
                  </a:lnTo>
                  <a:cubicBezTo>
                    <a:pt x="-1022" y="111207"/>
                    <a:pt x="7979" y="121801"/>
                    <a:pt x="20086" y="122597"/>
                  </a:cubicBezTo>
                  <a:lnTo>
                    <a:pt x="342197" y="142829"/>
                  </a:lnTo>
                  <a:cubicBezTo>
                    <a:pt x="353747" y="143546"/>
                    <a:pt x="363783" y="134943"/>
                    <a:pt x="364898" y="123473"/>
                  </a:cubicBezTo>
                  <a:lnTo>
                    <a:pt x="372544" y="43662"/>
                  </a:lnTo>
                  <a:cubicBezTo>
                    <a:pt x="373739" y="31954"/>
                    <a:pt x="365296" y="21519"/>
                    <a:pt x="353667" y="20245"/>
                  </a:cubicBezTo>
                  <a:close/>
                </a:path>
              </a:pathLst>
            </a:custGeom>
            <a:noFill/>
            <a:ln w="19050" cap="rnd">
              <a:solidFill>
                <a:srgbClr val="ED0A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Freeform: Shape 99">
              <a:extLst>
                <a:ext uri="{FF2B5EF4-FFF2-40B4-BE49-F238E27FC236}">
                  <a16:creationId xmlns:a16="http://schemas.microsoft.com/office/drawing/2014/main" id="{7695BE8E-AD95-944D-8000-A61A1559EE5F}"/>
                </a:ext>
              </a:extLst>
            </p:cNvPr>
            <p:cNvSpPr/>
            <p:nvPr/>
          </p:nvSpPr>
          <p:spPr>
            <a:xfrm>
              <a:off x="6560050" y="193314"/>
              <a:ext cx="154364" cy="14496"/>
            </a:xfrm>
            <a:custGeom>
              <a:avLst/>
              <a:gdLst>
                <a:gd name="connsiteX0" fmla="*/ 154365 w 154364"/>
                <a:gd name="connsiteY0" fmla="*/ 14497 h 14496"/>
                <a:gd name="connsiteX1" fmla="*/ 0 w 154364"/>
                <a:gd name="connsiteY1" fmla="*/ 0 h 1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364" h="14496">
                  <a:moveTo>
                    <a:pt x="154365" y="14497"/>
                  </a:moveTo>
                  <a:cubicBezTo>
                    <a:pt x="103149" y="7328"/>
                    <a:pt x="51694" y="2469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ED0A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: Shape 100">
              <a:extLst>
                <a:ext uri="{FF2B5EF4-FFF2-40B4-BE49-F238E27FC236}">
                  <a16:creationId xmlns:a16="http://schemas.microsoft.com/office/drawing/2014/main" id="{37312196-7838-1240-8C4C-DD2714B784F0}"/>
                </a:ext>
              </a:extLst>
            </p:cNvPr>
            <p:cNvSpPr/>
            <p:nvPr/>
          </p:nvSpPr>
          <p:spPr>
            <a:xfrm>
              <a:off x="6496886" y="187421"/>
              <a:ext cx="29152" cy="2229"/>
            </a:xfrm>
            <a:custGeom>
              <a:avLst/>
              <a:gdLst>
                <a:gd name="connsiteX0" fmla="*/ 29153 w 29152"/>
                <a:gd name="connsiteY0" fmla="*/ 2229 h 2229"/>
                <a:gd name="connsiteX1" fmla="*/ 0 w 29152"/>
                <a:gd name="connsiteY1" fmla="*/ 397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152" h="2229">
                  <a:moveTo>
                    <a:pt x="29153" y="2229"/>
                  </a:moveTo>
                  <a:cubicBezTo>
                    <a:pt x="19594" y="79"/>
                    <a:pt x="9718" y="-479"/>
                    <a:pt x="0" y="397"/>
                  </a:cubicBezTo>
                </a:path>
              </a:pathLst>
            </a:custGeom>
            <a:noFill/>
            <a:ln w="19050" cap="rnd">
              <a:solidFill>
                <a:srgbClr val="ED0A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: Shape 101">
              <a:extLst>
                <a:ext uri="{FF2B5EF4-FFF2-40B4-BE49-F238E27FC236}">
                  <a16:creationId xmlns:a16="http://schemas.microsoft.com/office/drawing/2014/main" id="{43EDFEAB-CA34-F941-B4C0-FAAAEB03D992}"/>
                </a:ext>
              </a:extLst>
            </p:cNvPr>
            <p:cNvSpPr/>
            <p:nvPr/>
          </p:nvSpPr>
          <p:spPr>
            <a:xfrm>
              <a:off x="6651894" y="325530"/>
              <a:ext cx="85440" cy="92647"/>
            </a:xfrm>
            <a:custGeom>
              <a:avLst/>
              <a:gdLst>
                <a:gd name="connsiteX0" fmla="*/ 72556 w 85440"/>
                <a:gd name="connsiteY0" fmla="*/ 6139 h 92647"/>
                <a:gd name="connsiteX1" fmla="*/ 21579 w 85440"/>
                <a:gd name="connsiteY1" fmla="*/ 85 h 92647"/>
                <a:gd name="connsiteX2" fmla="*/ 5569 w 85440"/>
                <a:gd name="connsiteY2" fmla="*/ 13228 h 92647"/>
                <a:gd name="connsiteX3" fmla="*/ 73 w 85440"/>
                <a:gd name="connsiteY3" fmla="*/ 71214 h 92647"/>
                <a:gd name="connsiteX4" fmla="*/ 13056 w 85440"/>
                <a:gd name="connsiteY4" fmla="*/ 87145 h 92647"/>
                <a:gd name="connsiteX5" fmla="*/ 63794 w 85440"/>
                <a:gd name="connsiteY5" fmla="*/ 92561 h 92647"/>
                <a:gd name="connsiteX6" fmla="*/ 79884 w 85440"/>
                <a:gd name="connsiteY6" fmla="*/ 79418 h 92647"/>
                <a:gd name="connsiteX7" fmla="*/ 85380 w 85440"/>
                <a:gd name="connsiteY7" fmla="*/ 22069 h 92647"/>
                <a:gd name="connsiteX8" fmla="*/ 72556 w 85440"/>
                <a:gd name="connsiteY8" fmla="*/ 6139 h 9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40" h="92647">
                  <a:moveTo>
                    <a:pt x="72556" y="6139"/>
                  </a:moveTo>
                  <a:cubicBezTo>
                    <a:pt x="46829" y="2873"/>
                    <a:pt x="31137" y="1041"/>
                    <a:pt x="21579" y="85"/>
                  </a:cubicBezTo>
                  <a:cubicBezTo>
                    <a:pt x="13455" y="-791"/>
                    <a:pt x="6286" y="5183"/>
                    <a:pt x="5569" y="13228"/>
                  </a:cubicBezTo>
                  <a:lnTo>
                    <a:pt x="73" y="71214"/>
                  </a:lnTo>
                  <a:cubicBezTo>
                    <a:pt x="-723" y="79179"/>
                    <a:pt x="5091" y="86268"/>
                    <a:pt x="13056" y="87145"/>
                  </a:cubicBezTo>
                  <a:lnTo>
                    <a:pt x="63794" y="92561"/>
                  </a:lnTo>
                  <a:cubicBezTo>
                    <a:pt x="71919" y="93437"/>
                    <a:pt x="79087" y="87543"/>
                    <a:pt x="79884" y="79418"/>
                  </a:cubicBezTo>
                  <a:lnTo>
                    <a:pt x="85380" y="22069"/>
                  </a:lnTo>
                  <a:cubicBezTo>
                    <a:pt x="86097" y="14184"/>
                    <a:pt x="80362" y="7095"/>
                    <a:pt x="72556" y="6139"/>
                  </a:cubicBezTo>
                  <a:close/>
                </a:path>
              </a:pathLst>
            </a:custGeom>
            <a:noFill/>
            <a:ln w="19050" cap="rnd">
              <a:solidFill>
                <a:srgbClr val="ED0A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: Shape 102">
              <a:extLst>
                <a:ext uri="{FF2B5EF4-FFF2-40B4-BE49-F238E27FC236}">
                  <a16:creationId xmlns:a16="http://schemas.microsoft.com/office/drawing/2014/main" id="{BFFBDFFE-D354-A145-AD6E-D8CE7A7131D1}"/>
                </a:ext>
              </a:extLst>
            </p:cNvPr>
            <p:cNvSpPr/>
            <p:nvPr/>
          </p:nvSpPr>
          <p:spPr>
            <a:xfrm>
              <a:off x="6521346" y="312148"/>
              <a:ext cx="85440" cy="92647"/>
            </a:xfrm>
            <a:custGeom>
              <a:avLst/>
              <a:gdLst>
                <a:gd name="connsiteX0" fmla="*/ 72556 w 85440"/>
                <a:gd name="connsiteY0" fmla="*/ 6139 h 92647"/>
                <a:gd name="connsiteX1" fmla="*/ 21579 w 85440"/>
                <a:gd name="connsiteY1" fmla="*/ 85 h 92647"/>
                <a:gd name="connsiteX2" fmla="*/ 5569 w 85440"/>
                <a:gd name="connsiteY2" fmla="*/ 13228 h 92647"/>
                <a:gd name="connsiteX3" fmla="*/ 73 w 85440"/>
                <a:gd name="connsiteY3" fmla="*/ 71214 h 92647"/>
                <a:gd name="connsiteX4" fmla="*/ 13056 w 85440"/>
                <a:gd name="connsiteY4" fmla="*/ 87145 h 92647"/>
                <a:gd name="connsiteX5" fmla="*/ 63794 w 85440"/>
                <a:gd name="connsiteY5" fmla="*/ 92561 h 92647"/>
                <a:gd name="connsiteX6" fmla="*/ 79884 w 85440"/>
                <a:gd name="connsiteY6" fmla="*/ 79418 h 92647"/>
                <a:gd name="connsiteX7" fmla="*/ 85380 w 85440"/>
                <a:gd name="connsiteY7" fmla="*/ 22069 h 92647"/>
                <a:gd name="connsiteX8" fmla="*/ 72556 w 85440"/>
                <a:gd name="connsiteY8" fmla="*/ 6139 h 9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40" h="92647">
                  <a:moveTo>
                    <a:pt x="72556" y="6139"/>
                  </a:moveTo>
                  <a:cubicBezTo>
                    <a:pt x="46828" y="2873"/>
                    <a:pt x="31137" y="1041"/>
                    <a:pt x="21579" y="85"/>
                  </a:cubicBezTo>
                  <a:cubicBezTo>
                    <a:pt x="13454" y="-791"/>
                    <a:pt x="6286" y="5183"/>
                    <a:pt x="5569" y="13228"/>
                  </a:cubicBezTo>
                  <a:lnTo>
                    <a:pt x="73" y="71214"/>
                  </a:lnTo>
                  <a:cubicBezTo>
                    <a:pt x="-724" y="79179"/>
                    <a:pt x="5091" y="86268"/>
                    <a:pt x="13056" y="87145"/>
                  </a:cubicBezTo>
                  <a:lnTo>
                    <a:pt x="63794" y="92561"/>
                  </a:lnTo>
                  <a:cubicBezTo>
                    <a:pt x="71919" y="93437"/>
                    <a:pt x="79087" y="87543"/>
                    <a:pt x="79884" y="79418"/>
                  </a:cubicBezTo>
                  <a:lnTo>
                    <a:pt x="85380" y="22069"/>
                  </a:lnTo>
                  <a:cubicBezTo>
                    <a:pt x="86097" y="14184"/>
                    <a:pt x="80362" y="7095"/>
                    <a:pt x="72556" y="6139"/>
                  </a:cubicBezTo>
                  <a:close/>
                </a:path>
              </a:pathLst>
            </a:custGeom>
            <a:noFill/>
            <a:ln w="19050" cap="rnd">
              <a:solidFill>
                <a:srgbClr val="ED0A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: Shape 103">
              <a:extLst>
                <a:ext uri="{FF2B5EF4-FFF2-40B4-BE49-F238E27FC236}">
                  <a16:creationId xmlns:a16="http://schemas.microsoft.com/office/drawing/2014/main" id="{AEDCB621-4B29-6047-920D-7C58E529AA41}"/>
                </a:ext>
              </a:extLst>
            </p:cNvPr>
            <p:cNvSpPr/>
            <p:nvPr/>
          </p:nvSpPr>
          <p:spPr>
            <a:xfrm>
              <a:off x="6391195" y="300440"/>
              <a:ext cx="85440" cy="92647"/>
            </a:xfrm>
            <a:custGeom>
              <a:avLst/>
              <a:gdLst>
                <a:gd name="connsiteX0" fmla="*/ 72556 w 85440"/>
                <a:gd name="connsiteY0" fmla="*/ 6139 h 92647"/>
                <a:gd name="connsiteX1" fmla="*/ 21579 w 85440"/>
                <a:gd name="connsiteY1" fmla="*/ 85 h 92647"/>
                <a:gd name="connsiteX2" fmla="*/ 5569 w 85440"/>
                <a:gd name="connsiteY2" fmla="*/ 13228 h 92647"/>
                <a:gd name="connsiteX3" fmla="*/ 73 w 85440"/>
                <a:gd name="connsiteY3" fmla="*/ 71214 h 92647"/>
                <a:gd name="connsiteX4" fmla="*/ 13056 w 85440"/>
                <a:gd name="connsiteY4" fmla="*/ 87145 h 92647"/>
                <a:gd name="connsiteX5" fmla="*/ 63794 w 85440"/>
                <a:gd name="connsiteY5" fmla="*/ 92561 h 92647"/>
                <a:gd name="connsiteX6" fmla="*/ 79884 w 85440"/>
                <a:gd name="connsiteY6" fmla="*/ 79418 h 92647"/>
                <a:gd name="connsiteX7" fmla="*/ 85380 w 85440"/>
                <a:gd name="connsiteY7" fmla="*/ 22069 h 92647"/>
                <a:gd name="connsiteX8" fmla="*/ 72556 w 85440"/>
                <a:gd name="connsiteY8" fmla="*/ 6139 h 9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40" h="92647">
                  <a:moveTo>
                    <a:pt x="72556" y="6139"/>
                  </a:moveTo>
                  <a:cubicBezTo>
                    <a:pt x="46828" y="2873"/>
                    <a:pt x="31137" y="1041"/>
                    <a:pt x="21579" y="85"/>
                  </a:cubicBezTo>
                  <a:cubicBezTo>
                    <a:pt x="13454" y="-791"/>
                    <a:pt x="6286" y="5183"/>
                    <a:pt x="5569" y="13228"/>
                  </a:cubicBezTo>
                  <a:lnTo>
                    <a:pt x="73" y="71214"/>
                  </a:lnTo>
                  <a:cubicBezTo>
                    <a:pt x="-724" y="79179"/>
                    <a:pt x="5091" y="86268"/>
                    <a:pt x="13056" y="87145"/>
                  </a:cubicBezTo>
                  <a:lnTo>
                    <a:pt x="63794" y="92561"/>
                  </a:lnTo>
                  <a:cubicBezTo>
                    <a:pt x="71919" y="93437"/>
                    <a:pt x="79087" y="87543"/>
                    <a:pt x="79884" y="79418"/>
                  </a:cubicBezTo>
                  <a:lnTo>
                    <a:pt x="85380" y="22069"/>
                  </a:lnTo>
                  <a:cubicBezTo>
                    <a:pt x="86097" y="14184"/>
                    <a:pt x="80441" y="7095"/>
                    <a:pt x="72556" y="6139"/>
                  </a:cubicBezTo>
                  <a:close/>
                </a:path>
              </a:pathLst>
            </a:custGeom>
            <a:noFill/>
            <a:ln w="19050" cap="rnd">
              <a:solidFill>
                <a:srgbClr val="ED0A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: Shape 104">
              <a:extLst>
                <a:ext uri="{FF2B5EF4-FFF2-40B4-BE49-F238E27FC236}">
                  <a16:creationId xmlns:a16="http://schemas.microsoft.com/office/drawing/2014/main" id="{85C2B276-8B4D-E743-99F9-6370C9419F78}"/>
                </a:ext>
              </a:extLst>
            </p:cNvPr>
            <p:cNvSpPr/>
            <p:nvPr/>
          </p:nvSpPr>
          <p:spPr>
            <a:xfrm>
              <a:off x="6369609" y="428041"/>
              <a:ext cx="85440" cy="92647"/>
            </a:xfrm>
            <a:custGeom>
              <a:avLst/>
              <a:gdLst>
                <a:gd name="connsiteX0" fmla="*/ 72556 w 85440"/>
                <a:gd name="connsiteY0" fmla="*/ 6139 h 92647"/>
                <a:gd name="connsiteX1" fmla="*/ 21579 w 85440"/>
                <a:gd name="connsiteY1" fmla="*/ 85 h 92647"/>
                <a:gd name="connsiteX2" fmla="*/ 5569 w 85440"/>
                <a:gd name="connsiteY2" fmla="*/ 13228 h 92647"/>
                <a:gd name="connsiteX3" fmla="*/ 73 w 85440"/>
                <a:gd name="connsiteY3" fmla="*/ 71214 h 92647"/>
                <a:gd name="connsiteX4" fmla="*/ 13056 w 85440"/>
                <a:gd name="connsiteY4" fmla="*/ 87145 h 92647"/>
                <a:gd name="connsiteX5" fmla="*/ 63794 w 85440"/>
                <a:gd name="connsiteY5" fmla="*/ 92561 h 92647"/>
                <a:gd name="connsiteX6" fmla="*/ 79884 w 85440"/>
                <a:gd name="connsiteY6" fmla="*/ 79418 h 92647"/>
                <a:gd name="connsiteX7" fmla="*/ 85380 w 85440"/>
                <a:gd name="connsiteY7" fmla="*/ 22069 h 92647"/>
                <a:gd name="connsiteX8" fmla="*/ 72556 w 85440"/>
                <a:gd name="connsiteY8" fmla="*/ 6139 h 9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40" h="92647">
                  <a:moveTo>
                    <a:pt x="72556" y="6139"/>
                  </a:moveTo>
                  <a:cubicBezTo>
                    <a:pt x="46829" y="2873"/>
                    <a:pt x="31137" y="1041"/>
                    <a:pt x="21579" y="85"/>
                  </a:cubicBezTo>
                  <a:cubicBezTo>
                    <a:pt x="13455" y="-791"/>
                    <a:pt x="6286" y="5183"/>
                    <a:pt x="5569" y="13228"/>
                  </a:cubicBezTo>
                  <a:lnTo>
                    <a:pt x="73" y="71214"/>
                  </a:lnTo>
                  <a:cubicBezTo>
                    <a:pt x="-723" y="79179"/>
                    <a:pt x="5091" y="86268"/>
                    <a:pt x="13056" y="87145"/>
                  </a:cubicBezTo>
                  <a:lnTo>
                    <a:pt x="63794" y="92561"/>
                  </a:lnTo>
                  <a:cubicBezTo>
                    <a:pt x="71919" y="93437"/>
                    <a:pt x="79087" y="87543"/>
                    <a:pt x="79884" y="79418"/>
                  </a:cubicBezTo>
                  <a:lnTo>
                    <a:pt x="85380" y="22069"/>
                  </a:lnTo>
                  <a:cubicBezTo>
                    <a:pt x="86097" y="14184"/>
                    <a:pt x="80362" y="7174"/>
                    <a:pt x="72556" y="6139"/>
                  </a:cubicBezTo>
                  <a:close/>
                </a:path>
              </a:pathLst>
            </a:custGeom>
            <a:noFill/>
            <a:ln w="19050" cap="rnd">
              <a:solidFill>
                <a:srgbClr val="ED0A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: Shape 105">
              <a:extLst>
                <a:ext uri="{FF2B5EF4-FFF2-40B4-BE49-F238E27FC236}">
                  <a16:creationId xmlns:a16="http://schemas.microsoft.com/office/drawing/2014/main" id="{EDF123EB-B50C-1343-A6FF-553B8A2231FE}"/>
                </a:ext>
              </a:extLst>
            </p:cNvPr>
            <p:cNvSpPr/>
            <p:nvPr/>
          </p:nvSpPr>
          <p:spPr>
            <a:xfrm>
              <a:off x="6502627" y="439033"/>
              <a:ext cx="85440" cy="92647"/>
            </a:xfrm>
            <a:custGeom>
              <a:avLst/>
              <a:gdLst>
                <a:gd name="connsiteX0" fmla="*/ 72556 w 85440"/>
                <a:gd name="connsiteY0" fmla="*/ 6139 h 92647"/>
                <a:gd name="connsiteX1" fmla="*/ 21579 w 85440"/>
                <a:gd name="connsiteY1" fmla="*/ 85 h 92647"/>
                <a:gd name="connsiteX2" fmla="*/ 5569 w 85440"/>
                <a:gd name="connsiteY2" fmla="*/ 13228 h 92647"/>
                <a:gd name="connsiteX3" fmla="*/ 73 w 85440"/>
                <a:gd name="connsiteY3" fmla="*/ 71214 h 92647"/>
                <a:gd name="connsiteX4" fmla="*/ 13056 w 85440"/>
                <a:gd name="connsiteY4" fmla="*/ 87144 h 92647"/>
                <a:gd name="connsiteX5" fmla="*/ 63794 w 85440"/>
                <a:gd name="connsiteY5" fmla="*/ 92561 h 92647"/>
                <a:gd name="connsiteX6" fmla="*/ 79884 w 85440"/>
                <a:gd name="connsiteY6" fmla="*/ 79418 h 92647"/>
                <a:gd name="connsiteX7" fmla="*/ 85380 w 85440"/>
                <a:gd name="connsiteY7" fmla="*/ 22069 h 92647"/>
                <a:gd name="connsiteX8" fmla="*/ 72556 w 85440"/>
                <a:gd name="connsiteY8" fmla="*/ 6139 h 9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40" h="92647">
                  <a:moveTo>
                    <a:pt x="72556" y="6139"/>
                  </a:moveTo>
                  <a:cubicBezTo>
                    <a:pt x="46828" y="2873"/>
                    <a:pt x="31137" y="1041"/>
                    <a:pt x="21579" y="85"/>
                  </a:cubicBezTo>
                  <a:cubicBezTo>
                    <a:pt x="13454" y="-791"/>
                    <a:pt x="6286" y="5183"/>
                    <a:pt x="5569" y="13228"/>
                  </a:cubicBezTo>
                  <a:lnTo>
                    <a:pt x="73" y="71214"/>
                  </a:lnTo>
                  <a:cubicBezTo>
                    <a:pt x="-724" y="79179"/>
                    <a:pt x="5091" y="86268"/>
                    <a:pt x="13056" y="87144"/>
                  </a:cubicBezTo>
                  <a:lnTo>
                    <a:pt x="63794" y="92561"/>
                  </a:lnTo>
                  <a:cubicBezTo>
                    <a:pt x="71919" y="93437"/>
                    <a:pt x="79087" y="87543"/>
                    <a:pt x="79884" y="79418"/>
                  </a:cubicBezTo>
                  <a:lnTo>
                    <a:pt x="85380" y="22069"/>
                  </a:lnTo>
                  <a:cubicBezTo>
                    <a:pt x="86097" y="14184"/>
                    <a:pt x="80441" y="7174"/>
                    <a:pt x="72556" y="6139"/>
                  </a:cubicBezTo>
                  <a:close/>
                </a:path>
              </a:pathLst>
            </a:custGeom>
            <a:noFill/>
            <a:ln w="19050" cap="rnd">
              <a:solidFill>
                <a:srgbClr val="ED0A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: Shape 106">
              <a:extLst>
                <a:ext uri="{FF2B5EF4-FFF2-40B4-BE49-F238E27FC236}">
                  <a16:creationId xmlns:a16="http://schemas.microsoft.com/office/drawing/2014/main" id="{C10D9823-519A-9C48-BB78-D8CD893E9136}"/>
                </a:ext>
              </a:extLst>
            </p:cNvPr>
            <p:cNvSpPr/>
            <p:nvPr/>
          </p:nvSpPr>
          <p:spPr>
            <a:xfrm>
              <a:off x="6627601" y="456955"/>
              <a:ext cx="102101" cy="217859"/>
            </a:xfrm>
            <a:custGeom>
              <a:avLst/>
              <a:gdLst>
                <a:gd name="connsiteX0" fmla="*/ 89283 w 102101"/>
                <a:gd name="connsiteY0" fmla="*/ 6139 h 217859"/>
                <a:gd name="connsiteX1" fmla="*/ 38306 w 102101"/>
                <a:gd name="connsiteY1" fmla="*/ 85 h 217859"/>
                <a:gd name="connsiteX2" fmla="*/ 22296 w 102101"/>
                <a:gd name="connsiteY2" fmla="*/ 13228 h 217859"/>
                <a:gd name="connsiteX3" fmla="*/ 73 w 102101"/>
                <a:gd name="connsiteY3" fmla="*/ 196426 h 217859"/>
                <a:gd name="connsiteX4" fmla="*/ 13056 w 102101"/>
                <a:gd name="connsiteY4" fmla="*/ 212357 h 217859"/>
                <a:gd name="connsiteX5" fmla="*/ 63794 w 102101"/>
                <a:gd name="connsiteY5" fmla="*/ 217773 h 217859"/>
                <a:gd name="connsiteX6" fmla="*/ 79884 w 102101"/>
                <a:gd name="connsiteY6" fmla="*/ 204631 h 217859"/>
                <a:gd name="connsiteX7" fmla="*/ 102027 w 102101"/>
                <a:gd name="connsiteY7" fmla="*/ 22069 h 217859"/>
                <a:gd name="connsiteX8" fmla="*/ 89283 w 102101"/>
                <a:gd name="connsiteY8" fmla="*/ 6139 h 21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101" h="217859">
                  <a:moveTo>
                    <a:pt x="89283" y="6139"/>
                  </a:moveTo>
                  <a:cubicBezTo>
                    <a:pt x="63555" y="2873"/>
                    <a:pt x="47864" y="1041"/>
                    <a:pt x="38306" y="85"/>
                  </a:cubicBezTo>
                  <a:cubicBezTo>
                    <a:pt x="30181" y="-791"/>
                    <a:pt x="23013" y="5183"/>
                    <a:pt x="22296" y="13228"/>
                  </a:cubicBezTo>
                  <a:lnTo>
                    <a:pt x="73" y="196426"/>
                  </a:lnTo>
                  <a:cubicBezTo>
                    <a:pt x="-724" y="204392"/>
                    <a:pt x="5091" y="211481"/>
                    <a:pt x="13056" y="212357"/>
                  </a:cubicBezTo>
                  <a:lnTo>
                    <a:pt x="63794" y="217773"/>
                  </a:lnTo>
                  <a:cubicBezTo>
                    <a:pt x="71919" y="218649"/>
                    <a:pt x="79087" y="212755"/>
                    <a:pt x="79884" y="204631"/>
                  </a:cubicBezTo>
                  <a:lnTo>
                    <a:pt x="102027" y="22069"/>
                  </a:lnTo>
                  <a:cubicBezTo>
                    <a:pt x="102823" y="14184"/>
                    <a:pt x="97168" y="7095"/>
                    <a:pt x="89283" y="6139"/>
                  </a:cubicBezTo>
                  <a:close/>
                </a:path>
              </a:pathLst>
            </a:custGeom>
            <a:noFill/>
            <a:ln w="19050" cap="rnd">
              <a:solidFill>
                <a:srgbClr val="ED0A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107">
              <a:extLst>
                <a:ext uri="{FF2B5EF4-FFF2-40B4-BE49-F238E27FC236}">
                  <a16:creationId xmlns:a16="http://schemas.microsoft.com/office/drawing/2014/main" id="{2F82FFDB-416E-4047-BEAF-2FCFE5B02E6B}"/>
                </a:ext>
              </a:extLst>
            </p:cNvPr>
            <p:cNvSpPr/>
            <p:nvPr/>
          </p:nvSpPr>
          <p:spPr>
            <a:xfrm>
              <a:off x="6355192" y="561697"/>
              <a:ext cx="85441" cy="92647"/>
            </a:xfrm>
            <a:custGeom>
              <a:avLst/>
              <a:gdLst>
                <a:gd name="connsiteX0" fmla="*/ 72556 w 85441"/>
                <a:gd name="connsiteY0" fmla="*/ 6139 h 92647"/>
                <a:gd name="connsiteX1" fmla="*/ 21579 w 85441"/>
                <a:gd name="connsiteY1" fmla="*/ 85 h 92647"/>
                <a:gd name="connsiteX2" fmla="*/ 5569 w 85441"/>
                <a:gd name="connsiteY2" fmla="*/ 13228 h 92647"/>
                <a:gd name="connsiteX3" fmla="*/ 73 w 85441"/>
                <a:gd name="connsiteY3" fmla="*/ 71214 h 92647"/>
                <a:gd name="connsiteX4" fmla="*/ 13056 w 85441"/>
                <a:gd name="connsiteY4" fmla="*/ 87145 h 92647"/>
                <a:gd name="connsiteX5" fmla="*/ 63794 w 85441"/>
                <a:gd name="connsiteY5" fmla="*/ 92561 h 92647"/>
                <a:gd name="connsiteX6" fmla="*/ 79884 w 85441"/>
                <a:gd name="connsiteY6" fmla="*/ 79418 h 92647"/>
                <a:gd name="connsiteX7" fmla="*/ 85380 w 85441"/>
                <a:gd name="connsiteY7" fmla="*/ 22069 h 92647"/>
                <a:gd name="connsiteX8" fmla="*/ 72556 w 85441"/>
                <a:gd name="connsiteY8" fmla="*/ 6139 h 9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41" h="92647">
                  <a:moveTo>
                    <a:pt x="72556" y="6139"/>
                  </a:moveTo>
                  <a:cubicBezTo>
                    <a:pt x="46829" y="2873"/>
                    <a:pt x="31137" y="1041"/>
                    <a:pt x="21579" y="85"/>
                  </a:cubicBezTo>
                  <a:cubicBezTo>
                    <a:pt x="13455" y="-791"/>
                    <a:pt x="6286" y="5183"/>
                    <a:pt x="5569" y="13228"/>
                  </a:cubicBezTo>
                  <a:lnTo>
                    <a:pt x="73" y="71214"/>
                  </a:lnTo>
                  <a:cubicBezTo>
                    <a:pt x="-723" y="79179"/>
                    <a:pt x="5091" y="86268"/>
                    <a:pt x="13056" y="87145"/>
                  </a:cubicBezTo>
                  <a:lnTo>
                    <a:pt x="63794" y="92561"/>
                  </a:lnTo>
                  <a:cubicBezTo>
                    <a:pt x="71919" y="93437"/>
                    <a:pt x="79087" y="87543"/>
                    <a:pt x="79884" y="79418"/>
                  </a:cubicBezTo>
                  <a:lnTo>
                    <a:pt x="85380" y="22069"/>
                  </a:lnTo>
                  <a:cubicBezTo>
                    <a:pt x="86097" y="14184"/>
                    <a:pt x="80442" y="7174"/>
                    <a:pt x="72556" y="6139"/>
                  </a:cubicBezTo>
                  <a:close/>
                </a:path>
              </a:pathLst>
            </a:custGeom>
            <a:noFill/>
            <a:ln w="19050" cap="rnd">
              <a:solidFill>
                <a:srgbClr val="ED0A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" name="Freeform: Shape 108">
              <a:extLst>
                <a:ext uri="{FF2B5EF4-FFF2-40B4-BE49-F238E27FC236}">
                  <a16:creationId xmlns:a16="http://schemas.microsoft.com/office/drawing/2014/main" id="{CED5EA59-C551-4B4E-A9AE-6B8EECCC73CA}"/>
                </a:ext>
              </a:extLst>
            </p:cNvPr>
            <p:cNvSpPr/>
            <p:nvPr/>
          </p:nvSpPr>
          <p:spPr>
            <a:xfrm>
              <a:off x="6488290" y="572689"/>
              <a:ext cx="85428" cy="92647"/>
            </a:xfrm>
            <a:custGeom>
              <a:avLst/>
              <a:gdLst>
                <a:gd name="connsiteX0" fmla="*/ 72556 w 85428"/>
                <a:gd name="connsiteY0" fmla="*/ 6139 h 92647"/>
                <a:gd name="connsiteX1" fmla="*/ 21579 w 85428"/>
                <a:gd name="connsiteY1" fmla="*/ 85 h 92647"/>
                <a:gd name="connsiteX2" fmla="*/ 5569 w 85428"/>
                <a:gd name="connsiteY2" fmla="*/ 13228 h 92647"/>
                <a:gd name="connsiteX3" fmla="*/ 73 w 85428"/>
                <a:gd name="connsiteY3" fmla="*/ 71214 h 92647"/>
                <a:gd name="connsiteX4" fmla="*/ 13056 w 85428"/>
                <a:gd name="connsiteY4" fmla="*/ 87144 h 92647"/>
                <a:gd name="connsiteX5" fmla="*/ 63794 w 85428"/>
                <a:gd name="connsiteY5" fmla="*/ 92561 h 92647"/>
                <a:gd name="connsiteX6" fmla="*/ 79884 w 85428"/>
                <a:gd name="connsiteY6" fmla="*/ 79418 h 92647"/>
                <a:gd name="connsiteX7" fmla="*/ 85380 w 85428"/>
                <a:gd name="connsiteY7" fmla="*/ 22069 h 92647"/>
                <a:gd name="connsiteX8" fmla="*/ 72556 w 85428"/>
                <a:gd name="connsiteY8" fmla="*/ 6139 h 9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28" h="92647">
                  <a:moveTo>
                    <a:pt x="72556" y="6139"/>
                  </a:moveTo>
                  <a:cubicBezTo>
                    <a:pt x="46828" y="2873"/>
                    <a:pt x="31137" y="1041"/>
                    <a:pt x="21579" y="85"/>
                  </a:cubicBezTo>
                  <a:cubicBezTo>
                    <a:pt x="13454" y="-791"/>
                    <a:pt x="6286" y="5183"/>
                    <a:pt x="5569" y="13228"/>
                  </a:cubicBezTo>
                  <a:lnTo>
                    <a:pt x="73" y="71214"/>
                  </a:lnTo>
                  <a:cubicBezTo>
                    <a:pt x="-724" y="79179"/>
                    <a:pt x="5091" y="86268"/>
                    <a:pt x="13056" y="87144"/>
                  </a:cubicBezTo>
                  <a:lnTo>
                    <a:pt x="63794" y="92561"/>
                  </a:lnTo>
                  <a:cubicBezTo>
                    <a:pt x="71919" y="93437"/>
                    <a:pt x="79087" y="87543"/>
                    <a:pt x="79884" y="79418"/>
                  </a:cubicBezTo>
                  <a:lnTo>
                    <a:pt x="85380" y="22069"/>
                  </a:lnTo>
                  <a:cubicBezTo>
                    <a:pt x="86017" y="14184"/>
                    <a:pt x="80362" y="7174"/>
                    <a:pt x="72556" y="6139"/>
                  </a:cubicBezTo>
                  <a:close/>
                </a:path>
              </a:pathLst>
            </a:custGeom>
            <a:noFill/>
            <a:ln w="19050" cap="rnd">
              <a:solidFill>
                <a:srgbClr val="ED0A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36" name="Graphic 4">
            <a:extLst>
              <a:ext uri="{FF2B5EF4-FFF2-40B4-BE49-F238E27FC236}">
                <a16:creationId xmlns:a16="http://schemas.microsoft.com/office/drawing/2014/main" id="{4ADD1548-EA89-084F-B8B8-6D0DD352694F}"/>
              </a:ext>
            </a:extLst>
          </p:cNvPr>
          <p:cNvGrpSpPr/>
          <p:nvPr/>
        </p:nvGrpSpPr>
        <p:grpSpPr>
          <a:xfrm>
            <a:off x="5474709" y="639795"/>
            <a:ext cx="563509" cy="622623"/>
            <a:chOff x="3526610" y="855142"/>
            <a:chExt cx="920010" cy="1016522"/>
          </a:xfrm>
          <a:noFill/>
        </p:grpSpPr>
        <p:grpSp>
          <p:nvGrpSpPr>
            <p:cNvPr id="737" name="Graphic 4">
              <a:extLst>
                <a:ext uri="{FF2B5EF4-FFF2-40B4-BE49-F238E27FC236}">
                  <a16:creationId xmlns:a16="http://schemas.microsoft.com/office/drawing/2014/main" id="{A228F287-6B95-E84E-AB65-D5DB3D88200D}"/>
                </a:ext>
              </a:extLst>
            </p:cNvPr>
            <p:cNvGrpSpPr/>
            <p:nvPr/>
          </p:nvGrpSpPr>
          <p:grpSpPr>
            <a:xfrm>
              <a:off x="3526610" y="855142"/>
              <a:ext cx="920010" cy="1016522"/>
              <a:chOff x="3526610" y="855142"/>
              <a:chExt cx="920010" cy="1016522"/>
            </a:xfrm>
            <a:noFill/>
          </p:grpSpPr>
          <p:sp>
            <p:nvSpPr>
              <p:cNvPr id="740" name="Freeform: Shape 139">
                <a:extLst>
                  <a:ext uri="{FF2B5EF4-FFF2-40B4-BE49-F238E27FC236}">
                    <a16:creationId xmlns:a16="http://schemas.microsoft.com/office/drawing/2014/main" id="{E3FEA747-999C-4A4F-971F-9A84451FCFFF}"/>
                  </a:ext>
                </a:extLst>
              </p:cNvPr>
              <p:cNvSpPr/>
              <p:nvPr/>
            </p:nvSpPr>
            <p:spPr>
              <a:xfrm>
                <a:off x="3954647" y="855298"/>
                <a:ext cx="491974" cy="720607"/>
              </a:xfrm>
              <a:custGeom>
                <a:avLst/>
                <a:gdLst>
                  <a:gd name="connsiteX0" fmla="*/ 0 w 491974"/>
                  <a:gd name="connsiteY0" fmla="*/ 0 h 720607"/>
                  <a:gd name="connsiteX1" fmla="*/ 67385 w 491974"/>
                  <a:gd name="connsiteY1" fmla="*/ 53685 h 720607"/>
                  <a:gd name="connsiteX2" fmla="*/ 131266 w 491974"/>
                  <a:gd name="connsiteY2" fmla="*/ 149347 h 720607"/>
                  <a:gd name="connsiteX3" fmla="*/ 473449 w 491974"/>
                  <a:gd name="connsiteY3" fmla="*/ 662143 h 720607"/>
                  <a:gd name="connsiteX4" fmla="*/ 490893 w 491974"/>
                  <a:gd name="connsiteY4" fmla="*/ 720608 h 72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974" h="720607">
                    <a:moveTo>
                      <a:pt x="0" y="0"/>
                    </a:moveTo>
                    <a:cubicBezTo>
                      <a:pt x="35047" y="1832"/>
                      <a:pt x="50419" y="28276"/>
                      <a:pt x="67385" y="53685"/>
                    </a:cubicBezTo>
                    <a:cubicBezTo>
                      <a:pt x="88652" y="85546"/>
                      <a:pt x="109919" y="117486"/>
                      <a:pt x="131266" y="149347"/>
                    </a:cubicBezTo>
                    <a:cubicBezTo>
                      <a:pt x="245327" y="320279"/>
                      <a:pt x="359388" y="491211"/>
                      <a:pt x="473449" y="662143"/>
                    </a:cubicBezTo>
                    <a:cubicBezTo>
                      <a:pt x="486114" y="681101"/>
                      <a:pt x="495194" y="701810"/>
                      <a:pt x="490893" y="720608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1" name="Freeform: Shape 140">
                <a:extLst>
                  <a:ext uri="{FF2B5EF4-FFF2-40B4-BE49-F238E27FC236}">
                    <a16:creationId xmlns:a16="http://schemas.microsoft.com/office/drawing/2014/main" id="{F2F7F325-8455-B543-BBF6-6576106EE66A}"/>
                  </a:ext>
                </a:extLst>
              </p:cNvPr>
              <p:cNvSpPr/>
              <p:nvPr/>
            </p:nvSpPr>
            <p:spPr>
              <a:xfrm>
                <a:off x="4017810" y="988874"/>
                <a:ext cx="319084" cy="472811"/>
              </a:xfrm>
              <a:custGeom>
                <a:avLst/>
                <a:gdLst>
                  <a:gd name="connsiteX0" fmla="*/ 319084 w 319084"/>
                  <a:gd name="connsiteY0" fmla="*/ 472812 h 472811"/>
                  <a:gd name="connsiteX1" fmla="*/ 0 w 319084"/>
                  <a:gd name="connsiteY1" fmla="*/ 0 h 472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9084" h="472811">
                    <a:moveTo>
                      <a:pt x="319084" y="472812"/>
                    </a:moveTo>
                    <a:cubicBezTo>
                      <a:pt x="309685" y="458952"/>
                      <a:pt x="9399" y="13939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2" name="Freeform: Shape 141">
                <a:extLst>
                  <a:ext uri="{FF2B5EF4-FFF2-40B4-BE49-F238E27FC236}">
                    <a16:creationId xmlns:a16="http://schemas.microsoft.com/office/drawing/2014/main" id="{68F82D6F-2F82-8F4F-883D-C324BFAE4E87}"/>
                  </a:ext>
                </a:extLst>
              </p:cNvPr>
              <p:cNvSpPr/>
              <p:nvPr/>
            </p:nvSpPr>
            <p:spPr>
              <a:xfrm>
                <a:off x="3807940" y="1148559"/>
                <a:ext cx="242473" cy="209837"/>
              </a:xfrm>
              <a:custGeom>
                <a:avLst/>
                <a:gdLst>
                  <a:gd name="connsiteX0" fmla="*/ 181036 w 242473"/>
                  <a:gd name="connsiteY0" fmla="*/ 15150 h 209837"/>
                  <a:gd name="connsiteX1" fmla="*/ 181594 w 242473"/>
                  <a:gd name="connsiteY1" fmla="*/ 194445 h 209837"/>
                  <a:gd name="connsiteX2" fmla="*/ 61798 w 242473"/>
                  <a:gd name="connsiteY2" fmla="*/ 14911 h 209837"/>
                  <a:gd name="connsiteX3" fmla="*/ 131732 w 242473"/>
                  <a:gd name="connsiteY3" fmla="*/ 414 h 209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473" h="209837">
                    <a:moveTo>
                      <a:pt x="181036" y="15150"/>
                    </a:moveTo>
                    <a:cubicBezTo>
                      <a:pt x="248262" y="51391"/>
                      <a:pt x="276220" y="143787"/>
                      <a:pt x="181594" y="194445"/>
                    </a:cubicBezTo>
                    <a:cubicBezTo>
                      <a:pt x="55267" y="262070"/>
                      <a:pt x="-82849" y="89385"/>
                      <a:pt x="61798" y="14911"/>
                    </a:cubicBezTo>
                    <a:cubicBezTo>
                      <a:pt x="85534" y="2724"/>
                      <a:pt x="109430" y="-1418"/>
                      <a:pt x="131732" y="414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" name="Freeform: Shape 142">
                <a:extLst>
                  <a:ext uri="{FF2B5EF4-FFF2-40B4-BE49-F238E27FC236}">
                    <a16:creationId xmlns:a16="http://schemas.microsoft.com/office/drawing/2014/main" id="{D2D17254-F54A-3B40-B316-3DFFB3513993}"/>
                  </a:ext>
                </a:extLst>
              </p:cNvPr>
              <p:cNvSpPr/>
              <p:nvPr/>
            </p:nvSpPr>
            <p:spPr>
              <a:xfrm>
                <a:off x="3856118" y="1070596"/>
                <a:ext cx="93909" cy="207333"/>
              </a:xfrm>
              <a:custGeom>
                <a:avLst/>
                <a:gdLst>
                  <a:gd name="connsiteX0" fmla="*/ 0 w 93909"/>
                  <a:gd name="connsiteY0" fmla="*/ 178977 h 207333"/>
                  <a:gd name="connsiteX1" fmla="*/ 93909 w 93909"/>
                  <a:gd name="connsiteY1" fmla="*/ 207333 h 207333"/>
                  <a:gd name="connsiteX2" fmla="*/ 77740 w 93909"/>
                  <a:gd name="connsiteY2" fmla="*/ 0 h 20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909" h="207333">
                    <a:moveTo>
                      <a:pt x="0" y="178977"/>
                    </a:moveTo>
                    <a:cubicBezTo>
                      <a:pt x="31303" y="188456"/>
                      <a:pt x="62606" y="197934"/>
                      <a:pt x="93909" y="207333"/>
                    </a:cubicBezTo>
                    <a:cubicBezTo>
                      <a:pt x="88493" y="138195"/>
                      <a:pt x="83156" y="69058"/>
                      <a:pt x="77740" y="0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" name="Freeform: Shape 143">
                <a:extLst>
                  <a:ext uri="{FF2B5EF4-FFF2-40B4-BE49-F238E27FC236}">
                    <a16:creationId xmlns:a16="http://schemas.microsoft.com/office/drawing/2014/main" id="{C0AF6562-2896-B84C-9871-B3F68108EBED}"/>
                  </a:ext>
                </a:extLst>
              </p:cNvPr>
              <p:cNvSpPr/>
              <p:nvPr/>
            </p:nvSpPr>
            <p:spPr>
              <a:xfrm>
                <a:off x="3553441" y="855142"/>
                <a:ext cx="401285" cy="232419"/>
              </a:xfrm>
              <a:custGeom>
                <a:avLst/>
                <a:gdLst>
                  <a:gd name="connsiteX0" fmla="*/ 239 w 401285"/>
                  <a:gd name="connsiteY0" fmla="*/ 232420 h 232419"/>
                  <a:gd name="connsiteX1" fmla="*/ 33454 w 401285"/>
                  <a:gd name="connsiteY1" fmla="*/ 179770 h 232419"/>
                  <a:gd name="connsiteX2" fmla="*/ 153489 w 401285"/>
                  <a:gd name="connsiteY2" fmla="*/ 117960 h 232419"/>
                  <a:gd name="connsiteX3" fmla="*/ 307933 w 401285"/>
                  <a:gd name="connsiteY3" fmla="*/ 38468 h 232419"/>
                  <a:gd name="connsiteX4" fmla="*/ 401285 w 401285"/>
                  <a:gd name="connsiteY4" fmla="*/ 76 h 2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285" h="232419">
                    <a:moveTo>
                      <a:pt x="239" y="232420"/>
                    </a:moveTo>
                    <a:cubicBezTo>
                      <a:pt x="-1832" y="211073"/>
                      <a:pt x="9559" y="192753"/>
                      <a:pt x="33454" y="179770"/>
                    </a:cubicBezTo>
                    <a:cubicBezTo>
                      <a:pt x="72961" y="158344"/>
                      <a:pt x="113504" y="138590"/>
                      <a:pt x="153489" y="117960"/>
                    </a:cubicBezTo>
                    <a:cubicBezTo>
                      <a:pt x="204944" y="91436"/>
                      <a:pt x="256399" y="64992"/>
                      <a:pt x="307933" y="38468"/>
                    </a:cubicBezTo>
                    <a:cubicBezTo>
                      <a:pt x="334537" y="24768"/>
                      <a:pt x="369902" y="-1597"/>
                      <a:pt x="401285" y="76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" name="Freeform: Shape 144">
                <a:extLst>
                  <a:ext uri="{FF2B5EF4-FFF2-40B4-BE49-F238E27FC236}">
                    <a16:creationId xmlns:a16="http://schemas.microsoft.com/office/drawing/2014/main" id="{C9CE8523-BDD6-8349-A577-47B093DD3C16}"/>
                  </a:ext>
                </a:extLst>
              </p:cNvPr>
              <p:cNvSpPr/>
              <p:nvPr/>
            </p:nvSpPr>
            <p:spPr>
              <a:xfrm>
                <a:off x="3553681" y="1087642"/>
                <a:ext cx="462377" cy="694720"/>
              </a:xfrm>
              <a:custGeom>
                <a:avLst/>
                <a:gdLst>
                  <a:gd name="connsiteX0" fmla="*/ 462377 w 462377"/>
                  <a:gd name="connsiteY0" fmla="*/ 694721 h 694720"/>
                  <a:gd name="connsiteX1" fmla="*/ 441270 w 462377"/>
                  <a:gd name="connsiteY1" fmla="*/ 675127 h 694720"/>
                  <a:gd name="connsiteX2" fmla="*/ 142098 w 462377"/>
                  <a:gd name="connsiteY2" fmla="*/ 226768 h 694720"/>
                  <a:gd name="connsiteX3" fmla="*/ 10833 w 462377"/>
                  <a:gd name="connsiteY3" fmla="*/ 30108 h 694720"/>
                  <a:gd name="connsiteX4" fmla="*/ 0 w 462377"/>
                  <a:gd name="connsiteY4" fmla="*/ 0 h 694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377" h="694720">
                    <a:moveTo>
                      <a:pt x="462377" y="694721"/>
                    </a:moveTo>
                    <a:cubicBezTo>
                      <a:pt x="454253" y="690181"/>
                      <a:pt x="447005" y="683729"/>
                      <a:pt x="441270" y="675127"/>
                    </a:cubicBezTo>
                    <a:cubicBezTo>
                      <a:pt x="341546" y="525700"/>
                      <a:pt x="241822" y="376194"/>
                      <a:pt x="142098" y="226768"/>
                    </a:cubicBezTo>
                    <a:cubicBezTo>
                      <a:pt x="98529" y="161454"/>
                      <a:pt x="51375" y="97334"/>
                      <a:pt x="10833" y="30108"/>
                    </a:cubicBezTo>
                    <a:cubicBezTo>
                      <a:pt x="4540" y="19594"/>
                      <a:pt x="956" y="9479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6" name="Freeform: Shape 145">
                <a:extLst>
                  <a:ext uri="{FF2B5EF4-FFF2-40B4-BE49-F238E27FC236}">
                    <a16:creationId xmlns:a16="http://schemas.microsoft.com/office/drawing/2014/main" id="{B08DEBB2-6470-8E48-8E95-824DB1D926EA}"/>
                  </a:ext>
                </a:extLst>
              </p:cNvPr>
              <p:cNvSpPr/>
              <p:nvPr/>
            </p:nvSpPr>
            <p:spPr>
              <a:xfrm>
                <a:off x="3526610" y="1064702"/>
                <a:ext cx="462764" cy="799144"/>
              </a:xfrm>
              <a:custGeom>
                <a:avLst/>
                <a:gdLst>
                  <a:gd name="connsiteX0" fmla="*/ 462765 w 462764"/>
                  <a:gd name="connsiteY0" fmla="*/ 799144 h 799144"/>
                  <a:gd name="connsiteX1" fmla="*/ 441657 w 462764"/>
                  <a:gd name="connsiteY1" fmla="*/ 779550 h 799144"/>
                  <a:gd name="connsiteX2" fmla="*/ 142486 w 462764"/>
                  <a:gd name="connsiteY2" fmla="*/ 331191 h 799144"/>
                  <a:gd name="connsiteX3" fmla="*/ 11220 w 462764"/>
                  <a:gd name="connsiteY3" fmla="*/ 134532 h 799144"/>
                  <a:gd name="connsiteX4" fmla="*/ 387 w 462764"/>
                  <a:gd name="connsiteY4" fmla="*/ 104423 h 799144"/>
                  <a:gd name="connsiteX5" fmla="*/ 32567 w 462764"/>
                  <a:gd name="connsiteY5" fmla="*/ 0 h 799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2764" h="799144">
                    <a:moveTo>
                      <a:pt x="462765" y="799144"/>
                    </a:moveTo>
                    <a:cubicBezTo>
                      <a:pt x="454640" y="794604"/>
                      <a:pt x="447392" y="788152"/>
                      <a:pt x="441657" y="779550"/>
                    </a:cubicBezTo>
                    <a:cubicBezTo>
                      <a:pt x="341933" y="630124"/>
                      <a:pt x="242210" y="480618"/>
                      <a:pt x="142486" y="331191"/>
                    </a:cubicBezTo>
                    <a:cubicBezTo>
                      <a:pt x="98916" y="265877"/>
                      <a:pt x="51763" y="201757"/>
                      <a:pt x="11220" y="134532"/>
                    </a:cubicBezTo>
                    <a:cubicBezTo>
                      <a:pt x="4928" y="124018"/>
                      <a:pt x="-1684" y="113742"/>
                      <a:pt x="387" y="104423"/>
                    </a:cubicBezTo>
                    <a:cubicBezTo>
                      <a:pt x="7237" y="73518"/>
                      <a:pt x="32567" y="0"/>
                      <a:pt x="32567" y="0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7" name="Freeform: Shape 146">
                <a:extLst>
                  <a:ext uri="{FF2B5EF4-FFF2-40B4-BE49-F238E27FC236}">
                    <a16:creationId xmlns:a16="http://schemas.microsoft.com/office/drawing/2014/main" id="{1EB98149-0A8A-E840-9E27-04B0A51E479B}"/>
                  </a:ext>
                </a:extLst>
              </p:cNvPr>
              <p:cNvSpPr/>
              <p:nvPr/>
            </p:nvSpPr>
            <p:spPr>
              <a:xfrm>
                <a:off x="3989375" y="1575985"/>
                <a:ext cx="456084" cy="295679"/>
              </a:xfrm>
              <a:custGeom>
                <a:avLst/>
                <a:gdLst>
                  <a:gd name="connsiteX0" fmla="*/ 0 w 456084"/>
                  <a:gd name="connsiteY0" fmla="*/ 287861 h 295679"/>
                  <a:gd name="connsiteX1" fmla="*/ 61172 w 456084"/>
                  <a:gd name="connsiteY1" fmla="*/ 289374 h 295679"/>
                  <a:gd name="connsiteX2" fmla="*/ 315659 w 456084"/>
                  <a:gd name="connsiteY2" fmla="*/ 158427 h 295679"/>
                  <a:gd name="connsiteX3" fmla="*/ 405028 w 456084"/>
                  <a:gd name="connsiteY3" fmla="*/ 112388 h 295679"/>
                  <a:gd name="connsiteX4" fmla="*/ 429402 w 456084"/>
                  <a:gd name="connsiteY4" fmla="*/ 81484 h 295679"/>
                  <a:gd name="connsiteX5" fmla="*/ 456085 w 456084"/>
                  <a:gd name="connsiteY5" fmla="*/ 0 h 295679"/>
                  <a:gd name="connsiteX6" fmla="*/ 431712 w 456084"/>
                  <a:gd name="connsiteY6" fmla="*/ 30905 h 295679"/>
                  <a:gd name="connsiteX7" fmla="*/ 342342 w 456084"/>
                  <a:gd name="connsiteY7" fmla="*/ 76943 h 295679"/>
                  <a:gd name="connsiteX8" fmla="*/ 87856 w 456084"/>
                  <a:gd name="connsiteY8" fmla="*/ 207891 h 295679"/>
                  <a:gd name="connsiteX9" fmla="*/ 26683 w 456084"/>
                  <a:gd name="connsiteY9" fmla="*/ 206377 h 29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6084" h="295679">
                    <a:moveTo>
                      <a:pt x="0" y="287861"/>
                    </a:moveTo>
                    <a:cubicBezTo>
                      <a:pt x="18240" y="297977"/>
                      <a:pt x="41021" y="298056"/>
                      <a:pt x="61172" y="289374"/>
                    </a:cubicBezTo>
                    <a:cubicBezTo>
                      <a:pt x="148152" y="252097"/>
                      <a:pt x="231468" y="201678"/>
                      <a:pt x="315659" y="158427"/>
                    </a:cubicBezTo>
                    <a:cubicBezTo>
                      <a:pt x="345051" y="143293"/>
                      <a:pt x="377071" y="130071"/>
                      <a:pt x="405028" y="112388"/>
                    </a:cubicBezTo>
                    <a:cubicBezTo>
                      <a:pt x="419366" y="103308"/>
                      <a:pt x="424543" y="91998"/>
                      <a:pt x="429402" y="81484"/>
                    </a:cubicBezTo>
                    <a:cubicBezTo>
                      <a:pt x="441588" y="55438"/>
                      <a:pt x="456085" y="0"/>
                      <a:pt x="456085" y="0"/>
                    </a:cubicBezTo>
                    <a:cubicBezTo>
                      <a:pt x="453456" y="11231"/>
                      <a:pt x="446049" y="21825"/>
                      <a:pt x="431712" y="30905"/>
                    </a:cubicBezTo>
                    <a:cubicBezTo>
                      <a:pt x="403754" y="48588"/>
                      <a:pt x="371734" y="61810"/>
                      <a:pt x="342342" y="76943"/>
                    </a:cubicBezTo>
                    <a:cubicBezTo>
                      <a:pt x="258230" y="120274"/>
                      <a:pt x="174835" y="170614"/>
                      <a:pt x="87856" y="207891"/>
                    </a:cubicBezTo>
                    <a:cubicBezTo>
                      <a:pt x="67704" y="216573"/>
                      <a:pt x="44924" y="216493"/>
                      <a:pt x="26683" y="206377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" name="Freeform: Shape 147">
                <a:extLst>
                  <a:ext uri="{FF2B5EF4-FFF2-40B4-BE49-F238E27FC236}">
                    <a16:creationId xmlns:a16="http://schemas.microsoft.com/office/drawing/2014/main" id="{43718A44-0ED5-1C46-A753-AF5EB84A87B4}"/>
                  </a:ext>
                </a:extLst>
              </p:cNvPr>
              <p:cNvSpPr/>
              <p:nvPr/>
            </p:nvSpPr>
            <p:spPr>
              <a:xfrm>
                <a:off x="3961975" y="1470925"/>
                <a:ext cx="428366" cy="220475"/>
              </a:xfrm>
              <a:custGeom>
                <a:avLst/>
                <a:gdLst>
                  <a:gd name="connsiteX0" fmla="*/ 428366 w 428366"/>
                  <a:gd name="connsiteY0" fmla="*/ 0 h 220475"/>
                  <a:gd name="connsiteX1" fmla="*/ 0 w 428366"/>
                  <a:gd name="connsiteY1" fmla="*/ 220476 h 22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8366" h="220475">
                    <a:moveTo>
                      <a:pt x="428366" y="0"/>
                    </a:moveTo>
                    <a:cubicBezTo>
                      <a:pt x="285551" y="73518"/>
                      <a:pt x="142815" y="147037"/>
                      <a:pt x="0" y="220476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9" name="Freeform: Shape 148">
                <a:extLst>
                  <a:ext uri="{FF2B5EF4-FFF2-40B4-BE49-F238E27FC236}">
                    <a16:creationId xmlns:a16="http://schemas.microsoft.com/office/drawing/2014/main" id="{C887D716-1331-2543-B5BA-D19E9A09CF01}"/>
                  </a:ext>
                </a:extLst>
              </p:cNvPr>
              <p:cNvSpPr/>
              <p:nvPr/>
            </p:nvSpPr>
            <p:spPr>
              <a:xfrm>
                <a:off x="3604419" y="935109"/>
                <a:ext cx="428366" cy="220475"/>
              </a:xfrm>
              <a:custGeom>
                <a:avLst/>
                <a:gdLst>
                  <a:gd name="connsiteX0" fmla="*/ 428366 w 428366"/>
                  <a:gd name="connsiteY0" fmla="*/ 0 h 220475"/>
                  <a:gd name="connsiteX1" fmla="*/ 0 w 428366"/>
                  <a:gd name="connsiteY1" fmla="*/ 220476 h 22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8366" h="220475">
                    <a:moveTo>
                      <a:pt x="428366" y="0"/>
                    </a:moveTo>
                    <a:cubicBezTo>
                      <a:pt x="285551" y="73518"/>
                      <a:pt x="142815" y="147037"/>
                      <a:pt x="0" y="220476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0" name="Freeform: Shape 149">
                <a:extLst>
                  <a:ext uri="{FF2B5EF4-FFF2-40B4-BE49-F238E27FC236}">
                    <a16:creationId xmlns:a16="http://schemas.microsoft.com/office/drawing/2014/main" id="{998B2F48-1C1F-184D-89E1-78F3F5CA03B8}"/>
                  </a:ext>
                </a:extLst>
              </p:cNvPr>
              <p:cNvSpPr/>
              <p:nvPr/>
            </p:nvSpPr>
            <p:spPr>
              <a:xfrm>
                <a:off x="4191225" y="1606007"/>
                <a:ext cx="63434" cy="54923"/>
              </a:xfrm>
              <a:custGeom>
                <a:avLst/>
                <a:gdLst>
                  <a:gd name="connsiteX0" fmla="*/ 16156 w 63434"/>
                  <a:gd name="connsiteY0" fmla="*/ 3910 h 54923"/>
                  <a:gd name="connsiteX1" fmla="*/ 47539 w 63434"/>
                  <a:gd name="connsiteY1" fmla="*/ 50905 h 54923"/>
                  <a:gd name="connsiteX2" fmla="*/ 16156 w 63434"/>
                  <a:gd name="connsiteY2" fmla="*/ 3910 h 54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434" h="54923">
                    <a:moveTo>
                      <a:pt x="16156" y="3910"/>
                    </a:moveTo>
                    <a:cubicBezTo>
                      <a:pt x="49689" y="-13374"/>
                      <a:pt x="84577" y="31072"/>
                      <a:pt x="47539" y="50905"/>
                    </a:cubicBezTo>
                    <a:cubicBezTo>
                      <a:pt x="14483" y="68588"/>
                      <a:pt x="-21679" y="23345"/>
                      <a:pt x="16156" y="391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1" name="Freeform: Shape 150">
                <a:extLst>
                  <a:ext uri="{FF2B5EF4-FFF2-40B4-BE49-F238E27FC236}">
                    <a16:creationId xmlns:a16="http://schemas.microsoft.com/office/drawing/2014/main" id="{34974780-3F90-1A4E-903E-626B41CF1DD7}"/>
                  </a:ext>
                </a:extLst>
              </p:cNvPr>
              <p:cNvSpPr/>
              <p:nvPr/>
            </p:nvSpPr>
            <p:spPr>
              <a:xfrm>
                <a:off x="4379747" y="1634051"/>
                <a:ext cx="12823" cy="62606"/>
              </a:xfrm>
              <a:custGeom>
                <a:avLst/>
                <a:gdLst>
                  <a:gd name="connsiteX0" fmla="*/ 12824 w 12823"/>
                  <a:gd name="connsiteY0" fmla="*/ 0 h 62606"/>
                  <a:gd name="connsiteX1" fmla="*/ 0 w 12823"/>
                  <a:gd name="connsiteY1" fmla="*/ 62606 h 62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3" h="62606">
                    <a:moveTo>
                      <a:pt x="12824" y="0"/>
                    </a:moveTo>
                    <a:cubicBezTo>
                      <a:pt x="7009" y="20471"/>
                      <a:pt x="2708" y="41419"/>
                      <a:pt x="0" y="62606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" name="Freeform: Shape 151">
                <a:extLst>
                  <a:ext uri="{FF2B5EF4-FFF2-40B4-BE49-F238E27FC236}">
                    <a16:creationId xmlns:a16="http://schemas.microsoft.com/office/drawing/2014/main" id="{4D0B4A22-E141-B743-87B0-DB88CC59886A}"/>
                  </a:ext>
                </a:extLst>
              </p:cNvPr>
              <p:cNvSpPr/>
              <p:nvPr/>
            </p:nvSpPr>
            <p:spPr>
              <a:xfrm>
                <a:off x="4346851" y="1646716"/>
                <a:ext cx="14018" cy="59499"/>
              </a:xfrm>
              <a:custGeom>
                <a:avLst/>
                <a:gdLst>
                  <a:gd name="connsiteX0" fmla="*/ 14019 w 14018"/>
                  <a:gd name="connsiteY0" fmla="*/ 0 h 59499"/>
                  <a:gd name="connsiteX1" fmla="*/ 0 w 14018"/>
                  <a:gd name="connsiteY1" fmla="*/ 59500 h 59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18" h="59499">
                    <a:moveTo>
                      <a:pt x="14019" y="0"/>
                    </a:moveTo>
                    <a:cubicBezTo>
                      <a:pt x="11709" y="20311"/>
                      <a:pt x="6930" y="40304"/>
                      <a:pt x="0" y="59500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3" name="Freeform: Shape 152">
                <a:extLst>
                  <a:ext uri="{FF2B5EF4-FFF2-40B4-BE49-F238E27FC236}">
                    <a16:creationId xmlns:a16="http://schemas.microsoft.com/office/drawing/2014/main" id="{6FE14DDA-00F3-2E4E-BC92-CB4E9140B09A}"/>
                  </a:ext>
                </a:extLst>
              </p:cNvPr>
              <p:cNvSpPr/>
              <p:nvPr/>
            </p:nvSpPr>
            <p:spPr>
              <a:xfrm>
                <a:off x="4314751" y="1661053"/>
                <a:ext cx="9398" cy="66190"/>
              </a:xfrm>
              <a:custGeom>
                <a:avLst/>
                <a:gdLst>
                  <a:gd name="connsiteX0" fmla="*/ 9399 w 9398"/>
                  <a:gd name="connsiteY0" fmla="*/ 0 h 66190"/>
                  <a:gd name="connsiteX1" fmla="*/ 0 w 9398"/>
                  <a:gd name="connsiteY1" fmla="*/ 66191 h 66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98" h="66190">
                    <a:moveTo>
                      <a:pt x="9399" y="0"/>
                    </a:moveTo>
                    <a:cubicBezTo>
                      <a:pt x="6293" y="22064"/>
                      <a:pt x="3186" y="44127"/>
                      <a:pt x="0" y="66191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4" name="Freeform: Shape 153">
                <a:extLst>
                  <a:ext uri="{FF2B5EF4-FFF2-40B4-BE49-F238E27FC236}">
                    <a16:creationId xmlns:a16="http://schemas.microsoft.com/office/drawing/2014/main" id="{8CC2776F-49D0-3D4C-B148-75F0D62FD425}"/>
                  </a:ext>
                </a:extLst>
              </p:cNvPr>
              <p:cNvSpPr/>
              <p:nvPr/>
            </p:nvSpPr>
            <p:spPr>
              <a:xfrm>
                <a:off x="4272934" y="1688692"/>
                <a:ext cx="4938" cy="55039"/>
              </a:xfrm>
              <a:custGeom>
                <a:avLst/>
                <a:gdLst>
                  <a:gd name="connsiteX0" fmla="*/ 4938 w 4938"/>
                  <a:gd name="connsiteY0" fmla="*/ 0 h 55039"/>
                  <a:gd name="connsiteX1" fmla="*/ 0 w 4938"/>
                  <a:gd name="connsiteY1" fmla="*/ 55039 h 55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38" h="55039">
                    <a:moveTo>
                      <a:pt x="4938" y="0"/>
                    </a:moveTo>
                    <a:cubicBezTo>
                      <a:pt x="3266" y="18320"/>
                      <a:pt x="1593" y="36719"/>
                      <a:pt x="0" y="55039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5" name="Freeform: Shape 154">
                <a:extLst>
                  <a:ext uri="{FF2B5EF4-FFF2-40B4-BE49-F238E27FC236}">
                    <a16:creationId xmlns:a16="http://schemas.microsoft.com/office/drawing/2014/main" id="{D60BFF12-5E55-FB41-86CB-15AB2B9B1A61}"/>
                  </a:ext>
                </a:extLst>
              </p:cNvPr>
              <p:cNvSpPr/>
              <p:nvPr/>
            </p:nvSpPr>
            <p:spPr>
              <a:xfrm>
                <a:off x="4237171" y="1706614"/>
                <a:ext cx="8363" cy="59738"/>
              </a:xfrm>
              <a:custGeom>
                <a:avLst/>
                <a:gdLst>
                  <a:gd name="connsiteX0" fmla="*/ 8363 w 8363"/>
                  <a:gd name="connsiteY0" fmla="*/ 0 h 59738"/>
                  <a:gd name="connsiteX1" fmla="*/ 0 w 8363"/>
                  <a:gd name="connsiteY1" fmla="*/ 59739 h 59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63" h="59738">
                    <a:moveTo>
                      <a:pt x="8363" y="0"/>
                    </a:moveTo>
                    <a:cubicBezTo>
                      <a:pt x="5576" y="19913"/>
                      <a:pt x="2788" y="39826"/>
                      <a:pt x="0" y="59739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6" name="Freeform: Shape 155">
                <a:extLst>
                  <a:ext uri="{FF2B5EF4-FFF2-40B4-BE49-F238E27FC236}">
                    <a16:creationId xmlns:a16="http://schemas.microsoft.com/office/drawing/2014/main" id="{7D7F675A-532A-A441-8860-76A41BAC41E1}"/>
                  </a:ext>
                </a:extLst>
              </p:cNvPr>
              <p:cNvSpPr/>
              <p:nvPr/>
            </p:nvSpPr>
            <p:spPr>
              <a:xfrm>
                <a:off x="4197186" y="1728837"/>
                <a:ext cx="8761" cy="56791"/>
              </a:xfrm>
              <a:custGeom>
                <a:avLst/>
                <a:gdLst>
                  <a:gd name="connsiteX0" fmla="*/ 8762 w 8761"/>
                  <a:gd name="connsiteY0" fmla="*/ 0 h 56791"/>
                  <a:gd name="connsiteX1" fmla="*/ 0 w 8761"/>
                  <a:gd name="connsiteY1" fmla="*/ 56791 h 56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61" h="56791">
                    <a:moveTo>
                      <a:pt x="8762" y="0"/>
                    </a:moveTo>
                    <a:cubicBezTo>
                      <a:pt x="5815" y="18957"/>
                      <a:pt x="2947" y="37834"/>
                      <a:pt x="0" y="56791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7" name="Freeform: Shape 156">
                <a:extLst>
                  <a:ext uri="{FF2B5EF4-FFF2-40B4-BE49-F238E27FC236}">
                    <a16:creationId xmlns:a16="http://schemas.microsoft.com/office/drawing/2014/main" id="{42F91809-E5A1-554A-8604-831D9076266F}"/>
                  </a:ext>
                </a:extLst>
              </p:cNvPr>
              <p:cNvSpPr/>
              <p:nvPr/>
            </p:nvSpPr>
            <p:spPr>
              <a:xfrm>
                <a:off x="4155847" y="1748431"/>
                <a:ext cx="9876" cy="65155"/>
              </a:xfrm>
              <a:custGeom>
                <a:avLst/>
                <a:gdLst>
                  <a:gd name="connsiteX0" fmla="*/ 9877 w 9876"/>
                  <a:gd name="connsiteY0" fmla="*/ 0 h 65155"/>
                  <a:gd name="connsiteX1" fmla="*/ 0 w 9876"/>
                  <a:gd name="connsiteY1" fmla="*/ 65155 h 6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76" h="65155">
                    <a:moveTo>
                      <a:pt x="9877" y="0"/>
                    </a:moveTo>
                    <a:cubicBezTo>
                      <a:pt x="6611" y="21745"/>
                      <a:pt x="3266" y="43410"/>
                      <a:pt x="0" y="65155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8" name="Freeform: Shape 157">
                <a:extLst>
                  <a:ext uri="{FF2B5EF4-FFF2-40B4-BE49-F238E27FC236}">
                    <a16:creationId xmlns:a16="http://schemas.microsoft.com/office/drawing/2014/main" id="{2A9080D9-5E55-4E40-B234-11A18D904127}"/>
                  </a:ext>
                </a:extLst>
              </p:cNvPr>
              <p:cNvSpPr/>
              <p:nvPr/>
            </p:nvSpPr>
            <p:spPr>
              <a:xfrm>
                <a:off x="4120402" y="1772326"/>
                <a:ext cx="8681" cy="57349"/>
              </a:xfrm>
              <a:custGeom>
                <a:avLst/>
                <a:gdLst>
                  <a:gd name="connsiteX0" fmla="*/ 8682 w 8681"/>
                  <a:gd name="connsiteY0" fmla="*/ 0 h 57349"/>
                  <a:gd name="connsiteX1" fmla="*/ 0 w 8681"/>
                  <a:gd name="connsiteY1" fmla="*/ 57349 h 5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81" h="57349">
                    <a:moveTo>
                      <a:pt x="8682" y="0"/>
                    </a:moveTo>
                    <a:cubicBezTo>
                      <a:pt x="5815" y="19116"/>
                      <a:pt x="2867" y="38233"/>
                      <a:pt x="0" y="57349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9" name="Freeform: Shape 158">
                <a:extLst>
                  <a:ext uri="{FF2B5EF4-FFF2-40B4-BE49-F238E27FC236}">
                    <a16:creationId xmlns:a16="http://schemas.microsoft.com/office/drawing/2014/main" id="{58F50FD9-A46F-E24C-8EEB-919142505AAE}"/>
                  </a:ext>
                </a:extLst>
              </p:cNvPr>
              <p:cNvSpPr/>
              <p:nvPr/>
            </p:nvSpPr>
            <p:spPr>
              <a:xfrm>
                <a:off x="4074044" y="1785708"/>
                <a:ext cx="12027" cy="66031"/>
              </a:xfrm>
              <a:custGeom>
                <a:avLst/>
                <a:gdLst>
                  <a:gd name="connsiteX0" fmla="*/ 12027 w 12027"/>
                  <a:gd name="connsiteY0" fmla="*/ 0 h 66031"/>
                  <a:gd name="connsiteX1" fmla="*/ 0 w 12027"/>
                  <a:gd name="connsiteY1" fmla="*/ 66031 h 66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27" h="66031">
                    <a:moveTo>
                      <a:pt x="12027" y="0"/>
                    </a:moveTo>
                    <a:cubicBezTo>
                      <a:pt x="8045" y="21984"/>
                      <a:pt x="3983" y="44047"/>
                      <a:pt x="0" y="66031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0" name="Freeform: Shape 159">
                <a:extLst>
                  <a:ext uri="{FF2B5EF4-FFF2-40B4-BE49-F238E27FC236}">
                    <a16:creationId xmlns:a16="http://schemas.microsoft.com/office/drawing/2014/main" id="{316A0887-47F9-8749-83C7-49FB82F1FF61}"/>
                  </a:ext>
                </a:extLst>
              </p:cNvPr>
              <p:cNvSpPr/>
              <p:nvPr/>
            </p:nvSpPr>
            <p:spPr>
              <a:xfrm>
                <a:off x="4033263" y="1787460"/>
                <a:ext cx="12584" cy="80926"/>
              </a:xfrm>
              <a:custGeom>
                <a:avLst/>
                <a:gdLst>
                  <a:gd name="connsiteX0" fmla="*/ 12585 w 12584"/>
                  <a:gd name="connsiteY0" fmla="*/ 0 h 80926"/>
                  <a:gd name="connsiteX1" fmla="*/ 0 w 12584"/>
                  <a:gd name="connsiteY1" fmla="*/ 80926 h 80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84" h="80926">
                    <a:moveTo>
                      <a:pt x="12585" y="0"/>
                    </a:moveTo>
                    <a:cubicBezTo>
                      <a:pt x="8363" y="27002"/>
                      <a:pt x="4222" y="53924"/>
                      <a:pt x="0" y="80926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1" name="Freeform: Shape 160">
                <a:extLst>
                  <a:ext uri="{FF2B5EF4-FFF2-40B4-BE49-F238E27FC236}">
                    <a16:creationId xmlns:a16="http://schemas.microsoft.com/office/drawing/2014/main" id="{7150FBC5-4984-CF44-B3F7-3BC70F86DA5E}"/>
                  </a:ext>
                </a:extLst>
              </p:cNvPr>
              <p:cNvSpPr/>
              <p:nvPr/>
            </p:nvSpPr>
            <p:spPr>
              <a:xfrm>
                <a:off x="3994552" y="1773043"/>
                <a:ext cx="16009" cy="91280"/>
              </a:xfrm>
              <a:custGeom>
                <a:avLst/>
                <a:gdLst>
                  <a:gd name="connsiteX0" fmla="*/ 16010 w 16009"/>
                  <a:gd name="connsiteY0" fmla="*/ 0 h 91280"/>
                  <a:gd name="connsiteX1" fmla="*/ 0 w 16009"/>
                  <a:gd name="connsiteY1" fmla="*/ 91281 h 9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009" h="91280">
                    <a:moveTo>
                      <a:pt x="16010" y="0"/>
                    </a:moveTo>
                    <a:cubicBezTo>
                      <a:pt x="10673" y="30427"/>
                      <a:pt x="5337" y="60854"/>
                      <a:pt x="0" y="91281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2" name="Freeform: Shape 161">
                <a:extLst>
                  <a:ext uri="{FF2B5EF4-FFF2-40B4-BE49-F238E27FC236}">
                    <a16:creationId xmlns:a16="http://schemas.microsoft.com/office/drawing/2014/main" id="{9FC228D6-7AA0-754F-9C55-534C97777DD1}"/>
                  </a:ext>
                </a:extLst>
              </p:cNvPr>
              <p:cNvSpPr/>
              <p:nvPr/>
            </p:nvSpPr>
            <p:spPr>
              <a:xfrm>
                <a:off x="3963329" y="1743333"/>
                <a:ext cx="13062" cy="85306"/>
              </a:xfrm>
              <a:custGeom>
                <a:avLst/>
                <a:gdLst>
                  <a:gd name="connsiteX0" fmla="*/ 13063 w 13062"/>
                  <a:gd name="connsiteY0" fmla="*/ 0 h 85306"/>
                  <a:gd name="connsiteX1" fmla="*/ 0 w 13062"/>
                  <a:gd name="connsiteY1" fmla="*/ 85307 h 8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62" h="85306">
                    <a:moveTo>
                      <a:pt x="13063" y="0"/>
                    </a:moveTo>
                    <a:cubicBezTo>
                      <a:pt x="8682" y="28436"/>
                      <a:pt x="4381" y="56871"/>
                      <a:pt x="0" y="85307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3" name="Freeform: Shape 162">
                <a:extLst>
                  <a:ext uri="{FF2B5EF4-FFF2-40B4-BE49-F238E27FC236}">
                    <a16:creationId xmlns:a16="http://schemas.microsoft.com/office/drawing/2014/main" id="{A09CECFD-D043-0945-9871-53F10FF5519B}"/>
                  </a:ext>
                </a:extLst>
              </p:cNvPr>
              <p:cNvSpPr/>
              <p:nvPr/>
            </p:nvSpPr>
            <p:spPr>
              <a:xfrm>
                <a:off x="3927485" y="1691241"/>
                <a:ext cx="18479" cy="82120"/>
              </a:xfrm>
              <a:custGeom>
                <a:avLst/>
                <a:gdLst>
                  <a:gd name="connsiteX0" fmla="*/ 18479 w 18479"/>
                  <a:gd name="connsiteY0" fmla="*/ 0 h 82120"/>
                  <a:gd name="connsiteX1" fmla="*/ 0 w 18479"/>
                  <a:gd name="connsiteY1" fmla="*/ 82121 h 8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479" h="82120">
                    <a:moveTo>
                      <a:pt x="18479" y="0"/>
                    </a:moveTo>
                    <a:cubicBezTo>
                      <a:pt x="12346" y="27400"/>
                      <a:pt x="6133" y="54800"/>
                      <a:pt x="0" y="82121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4" name="Freeform: Shape 163">
                <a:extLst>
                  <a:ext uri="{FF2B5EF4-FFF2-40B4-BE49-F238E27FC236}">
                    <a16:creationId xmlns:a16="http://schemas.microsoft.com/office/drawing/2014/main" id="{25126C75-F124-4149-90F6-7D0FDE218A9D}"/>
                  </a:ext>
                </a:extLst>
              </p:cNvPr>
              <p:cNvSpPr/>
              <p:nvPr/>
            </p:nvSpPr>
            <p:spPr>
              <a:xfrm>
                <a:off x="3897775" y="1647035"/>
                <a:ext cx="17284" cy="74792"/>
              </a:xfrm>
              <a:custGeom>
                <a:avLst/>
                <a:gdLst>
                  <a:gd name="connsiteX0" fmla="*/ 17284 w 17284"/>
                  <a:gd name="connsiteY0" fmla="*/ 0 h 74792"/>
                  <a:gd name="connsiteX1" fmla="*/ 0 w 17284"/>
                  <a:gd name="connsiteY1" fmla="*/ 74793 h 74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284" h="74792">
                    <a:moveTo>
                      <a:pt x="17284" y="0"/>
                    </a:moveTo>
                    <a:cubicBezTo>
                      <a:pt x="11550" y="24931"/>
                      <a:pt x="5735" y="49862"/>
                      <a:pt x="0" y="74793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5" name="Freeform: Shape 164">
                <a:extLst>
                  <a:ext uri="{FF2B5EF4-FFF2-40B4-BE49-F238E27FC236}">
                    <a16:creationId xmlns:a16="http://schemas.microsoft.com/office/drawing/2014/main" id="{536A7EB9-0F3F-7F42-B97D-7087C19E9F0E}"/>
                  </a:ext>
                </a:extLst>
              </p:cNvPr>
              <p:cNvSpPr/>
              <p:nvPr/>
            </p:nvSpPr>
            <p:spPr>
              <a:xfrm>
                <a:off x="3870216" y="1614855"/>
                <a:ext cx="20390" cy="68500"/>
              </a:xfrm>
              <a:custGeom>
                <a:avLst/>
                <a:gdLst>
                  <a:gd name="connsiteX0" fmla="*/ 20391 w 20390"/>
                  <a:gd name="connsiteY0" fmla="*/ 0 h 68500"/>
                  <a:gd name="connsiteX1" fmla="*/ 0 w 20390"/>
                  <a:gd name="connsiteY1" fmla="*/ 68500 h 6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90" h="68500">
                    <a:moveTo>
                      <a:pt x="20391" y="0"/>
                    </a:moveTo>
                    <a:cubicBezTo>
                      <a:pt x="13620" y="22860"/>
                      <a:pt x="6770" y="45720"/>
                      <a:pt x="0" y="68500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6" name="Freeform: Shape 165">
                <a:extLst>
                  <a:ext uri="{FF2B5EF4-FFF2-40B4-BE49-F238E27FC236}">
                    <a16:creationId xmlns:a16="http://schemas.microsoft.com/office/drawing/2014/main" id="{3CAE9172-2C76-CC46-9D73-85FD7336D1FE}"/>
                  </a:ext>
                </a:extLst>
              </p:cNvPr>
              <p:cNvSpPr/>
              <p:nvPr/>
            </p:nvSpPr>
            <p:spPr>
              <a:xfrm>
                <a:off x="3838833" y="1563878"/>
                <a:ext cx="11708" cy="76545"/>
              </a:xfrm>
              <a:custGeom>
                <a:avLst/>
                <a:gdLst>
                  <a:gd name="connsiteX0" fmla="*/ 11709 w 11708"/>
                  <a:gd name="connsiteY0" fmla="*/ 0 h 76545"/>
                  <a:gd name="connsiteX1" fmla="*/ 0 w 11708"/>
                  <a:gd name="connsiteY1" fmla="*/ 76545 h 7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08" h="76545">
                    <a:moveTo>
                      <a:pt x="11709" y="0"/>
                    </a:moveTo>
                    <a:cubicBezTo>
                      <a:pt x="7806" y="25488"/>
                      <a:pt x="3903" y="51057"/>
                      <a:pt x="0" y="76545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7" name="Freeform: Shape 166">
                <a:extLst>
                  <a:ext uri="{FF2B5EF4-FFF2-40B4-BE49-F238E27FC236}">
                    <a16:creationId xmlns:a16="http://schemas.microsoft.com/office/drawing/2014/main" id="{7DE736C3-2A79-534C-8851-9E0B12F8F32B}"/>
                  </a:ext>
                </a:extLst>
              </p:cNvPr>
              <p:cNvSpPr/>
              <p:nvPr/>
            </p:nvSpPr>
            <p:spPr>
              <a:xfrm>
                <a:off x="3811274" y="1508361"/>
                <a:ext cx="16328" cy="82598"/>
              </a:xfrm>
              <a:custGeom>
                <a:avLst/>
                <a:gdLst>
                  <a:gd name="connsiteX0" fmla="*/ 16329 w 16328"/>
                  <a:gd name="connsiteY0" fmla="*/ 0 h 82598"/>
                  <a:gd name="connsiteX1" fmla="*/ 0 w 16328"/>
                  <a:gd name="connsiteY1" fmla="*/ 82599 h 82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328" h="82598">
                    <a:moveTo>
                      <a:pt x="16329" y="0"/>
                    </a:moveTo>
                    <a:cubicBezTo>
                      <a:pt x="13381" y="27958"/>
                      <a:pt x="7885" y="55597"/>
                      <a:pt x="0" y="82599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8" name="Freeform: Shape 167">
                <a:extLst>
                  <a:ext uri="{FF2B5EF4-FFF2-40B4-BE49-F238E27FC236}">
                    <a16:creationId xmlns:a16="http://schemas.microsoft.com/office/drawing/2014/main" id="{4BA3A56B-0E77-4149-A143-65AA5336921F}"/>
                  </a:ext>
                </a:extLst>
              </p:cNvPr>
              <p:cNvSpPr/>
              <p:nvPr/>
            </p:nvSpPr>
            <p:spPr>
              <a:xfrm>
                <a:off x="3779732" y="1471562"/>
                <a:ext cx="16248" cy="76943"/>
              </a:xfrm>
              <a:custGeom>
                <a:avLst/>
                <a:gdLst>
                  <a:gd name="connsiteX0" fmla="*/ 16249 w 16248"/>
                  <a:gd name="connsiteY0" fmla="*/ 0 h 76943"/>
                  <a:gd name="connsiteX1" fmla="*/ 0 w 16248"/>
                  <a:gd name="connsiteY1" fmla="*/ 76943 h 7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48" h="76943">
                    <a:moveTo>
                      <a:pt x="16249" y="0"/>
                    </a:moveTo>
                    <a:cubicBezTo>
                      <a:pt x="10833" y="25648"/>
                      <a:pt x="5416" y="51296"/>
                      <a:pt x="0" y="76943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9" name="Freeform: Shape 168">
                <a:extLst>
                  <a:ext uri="{FF2B5EF4-FFF2-40B4-BE49-F238E27FC236}">
                    <a16:creationId xmlns:a16="http://schemas.microsoft.com/office/drawing/2014/main" id="{10DD8EC9-62C7-F842-9060-C537FF27CDAE}"/>
                  </a:ext>
                </a:extLst>
              </p:cNvPr>
              <p:cNvSpPr/>
              <p:nvPr/>
            </p:nvSpPr>
            <p:spPr>
              <a:xfrm>
                <a:off x="3752252" y="1432772"/>
                <a:ext cx="10752" cy="68261"/>
              </a:xfrm>
              <a:custGeom>
                <a:avLst/>
                <a:gdLst>
                  <a:gd name="connsiteX0" fmla="*/ 10753 w 10752"/>
                  <a:gd name="connsiteY0" fmla="*/ 0 h 68261"/>
                  <a:gd name="connsiteX1" fmla="*/ 0 w 10752"/>
                  <a:gd name="connsiteY1" fmla="*/ 68261 h 68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52" h="68261">
                    <a:moveTo>
                      <a:pt x="10753" y="0"/>
                    </a:moveTo>
                    <a:cubicBezTo>
                      <a:pt x="10514" y="23099"/>
                      <a:pt x="6930" y="46198"/>
                      <a:pt x="0" y="68261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0" name="Freeform: Shape 169">
                <a:extLst>
                  <a:ext uri="{FF2B5EF4-FFF2-40B4-BE49-F238E27FC236}">
                    <a16:creationId xmlns:a16="http://schemas.microsoft.com/office/drawing/2014/main" id="{6794692B-B021-F04B-A0D2-FB6C50471DA4}"/>
                  </a:ext>
                </a:extLst>
              </p:cNvPr>
              <p:cNvSpPr/>
              <p:nvPr/>
            </p:nvSpPr>
            <p:spPr>
              <a:xfrm>
                <a:off x="3712586" y="1382193"/>
                <a:ext cx="16965" cy="73996"/>
              </a:xfrm>
              <a:custGeom>
                <a:avLst/>
                <a:gdLst>
                  <a:gd name="connsiteX0" fmla="*/ 16966 w 16965"/>
                  <a:gd name="connsiteY0" fmla="*/ 0 h 73996"/>
                  <a:gd name="connsiteX1" fmla="*/ 0 w 16965"/>
                  <a:gd name="connsiteY1" fmla="*/ 73996 h 73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965" h="73996">
                    <a:moveTo>
                      <a:pt x="16966" y="0"/>
                    </a:moveTo>
                    <a:cubicBezTo>
                      <a:pt x="11311" y="24692"/>
                      <a:pt x="5655" y="49304"/>
                      <a:pt x="0" y="73996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1" name="Freeform: Shape 170">
                <a:extLst>
                  <a:ext uri="{FF2B5EF4-FFF2-40B4-BE49-F238E27FC236}">
                    <a16:creationId xmlns:a16="http://schemas.microsoft.com/office/drawing/2014/main" id="{6D73020B-DBBA-A94C-80DA-9B0B005D7EB2}"/>
                  </a:ext>
                </a:extLst>
              </p:cNvPr>
              <p:cNvSpPr/>
              <p:nvPr/>
            </p:nvSpPr>
            <p:spPr>
              <a:xfrm>
                <a:off x="3685982" y="1324286"/>
                <a:ext cx="6531" cy="76306"/>
              </a:xfrm>
              <a:custGeom>
                <a:avLst/>
                <a:gdLst>
                  <a:gd name="connsiteX0" fmla="*/ 6531 w 6531"/>
                  <a:gd name="connsiteY0" fmla="*/ 0 h 76306"/>
                  <a:gd name="connsiteX1" fmla="*/ 0 w 6531"/>
                  <a:gd name="connsiteY1" fmla="*/ 76306 h 76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31" h="76306">
                    <a:moveTo>
                      <a:pt x="6531" y="0"/>
                    </a:moveTo>
                    <a:cubicBezTo>
                      <a:pt x="6054" y="25568"/>
                      <a:pt x="3823" y="51057"/>
                      <a:pt x="0" y="76306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2" name="Freeform: Shape 171">
                <a:extLst>
                  <a:ext uri="{FF2B5EF4-FFF2-40B4-BE49-F238E27FC236}">
                    <a16:creationId xmlns:a16="http://schemas.microsoft.com/office/drawing/2014/main" id="{F477F235-8D15-764A-9DD1-13B1587FBF9F}"/>
                  </a:ext>
                </a:extLst>
              </p:cNvPr>
              <p:cNvSpPr/>
              <p:nvPr/>
            </p:nvSpPr>
            <p:spPr>
              <a:xfrm>
                <a:off x="3649900" y="1281593"/>
                <a:ext cx="11868" cy="71288"/>
              </a:xfrm>
              <a:custGeom>
                <a:avLst/>
                <a:gdLst>
                  <a:gd name="connsiteX0" fmla="*/ 11868 w 11868"/>
                  <a:gd name="connsiteY0" fmla="*/ 0 h 71288"/>
                  <a:gd name="connsiteX1" fmla="*/ 0 w 11868"/>
                  <a:gd name="connsiteY1" fmla="*/ 71288 h 7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68" h="71288">
                    <a:moveTo>
                      <a:pt x="11868" y="0"/>
                    </a:moveTo>
                    <a:cubicBezTo>
                      <a:pt x="7885" y="23736"/>
                      <a:pt x="3983" y="47552"/>
                      <a:pt x="0" y="71288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3" name="Freeform: Shape 172">
                <a:extLst>
                  <a:ext uri="{FF2B5EF4-FFF2-40B4-BE49-F238E27FC236}">
                    <a16:creationId xmlns:a16="http://schemas.microsoft.com/office/drawing/2014/main" id="{3046E7B8-ED71-BF44-A876-F38E1B4C8528}"/>
                  </a:ext>
                </a:extLst>
              </p:cNvPr>
              <p:cNvSpPr/>
              <p:nvPr/>
            </p:nvSpPr>
            <p:spPr>
              <a:xfrm>
                <a:off x="3612304" y="1223209"/>
                <a:ext cx="13142" cy="87536"/>
              </a:xfrm>
              <a:custGeom>
                <a:avLst/>
                <a:gdLst>
                  <a:gd name="connsiteX0" fmla="*/ 13143 w 13142"/>
                  <a:gd name="connsiteY0" fmla="*/ 0 h 87536"/>
                  <a:gd name="connsiteX1" fmla="*/ 0 w 13142"/>
                  <a:gd name="connsiteY1" fmla="*/ 87537 h 87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42" h="87536">
                    <a:moveTo>
                      <a:pt x="13143" y="0"/>
                    </a:moveTo>
                    <a:cubicBezTo>
                      <a:pt x="13143" y="29630"/>
                      <a:pt x="8682" y="59181"/>
                      <a:pt x="0" y="87537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4" name="Freeform: Shape 173">
                <a:extLst>
                  <a:ext uri="{FF2B5EF4-FFF2-40B4-BE49-F238E27FC236}">
                    <a16:creationId xmlns:a16="http://schemas.microsoft.com/office/drawing/2014/main" id="{68D0312A-505C-AA44-8F5F-6387B4E02585}"/>
                  </a:ext>
                </a:extLst>
              </p:cNvPr>
              <p:cNvSpPr/>
              <p:nvPr/>
            </p:nvSpPr>
            <p:spPr>
              <a:xfrm>
                <a:off x="3579249" y="1179321"/>
                <a:ext cx="15372" cy="83634"/>
              </a:xfrm>
              <a:custGeom>
                <a:avLst/>
                <a:gdLst>
                  <a:gd name="connsiteX0" fmla="*/ 15373 w 15372"/>
                  <a:gd name="connsiteY0" fmla="*/ 0 h 83634"/>
                  <a:gd name="connsiteX1" fmla="*/ 637 w 15372"/>
                  <a:gd name="connsiteY1" fmla="*/ 83634 h 83634"/>
                  <a:gd name="connsiteX2" fmla="*/ 0 w 15372"/>
                  <a:gd name="connsiteY2" fmla="*/ 80926 h 83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372" h="83634">
                    <a:moveTo>
                      <a:pt x="15373" y="0"/>
                    </a:moveTo>
                    <a:cubicBezTo>
                      <a:pt x="10355" y="27878"/>
                      <a:pt x="5416" y="55756"/>
                      <a:pt x="637" y="83634"/>
                    </a:cubicBezTo>
                    <a:cubicBezTo>
                      <a:pt x="398" y="82758"/>
                      <a:pt x="159" y="81802"/>
                      <a:pt x="0" y="80926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5" name="Freeform: Shape 174">
                <a:extLst>
                  <a:ext uri="{FF2B5EF4-FFF2-40B4-BE49-F238E27FC236}">
                    <a16:creationId xmlns:a16="http://schemas.microsoft.com/office/drawing/2014/main" id="{410A28FE-22B1-BF44-8EA4-5B10C18B0F31}"/>
                  </a:ext>
                </a:extLst>
              </p:cNvPr>
              <p:cNvSpPr/>
              <p:nvPr/>
            </p:nvSpPr>
            <p:spPr>
              <a:xfrm>
                <a:off x="3554796" y="1146743"/>
                <a:ext cx="14974" cy="65473"/>
              </a:xfrm>
              <a:custGeom>
                <a:avLst/>
                <a:gdLst>
                  <a:gd name="connsiteX0" fmla="*/ 14975 w 14974"/>
                  <a:gd name="connsiteY0" fmla="*/ 0 h 65473"/>
                  <a:gd name="connsiteX1" fmla="*/ 0 w 14974"/>
                  <a:gd name="connsiteY1" fmla="*/ 65474 h 65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974" h="65473">
                    <a:moveTo>
                      <a:pt x="14975" y="0"/>
                    </a:moveTo>
                    <a:cubicBezTo>
                      <a:pt x="7408" y="21108"/>
                      <a:pt x="2390" y="43171"/>
                      <a:pt x="0" y="65474"/>
                    </a:cubicBezTo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38" name="Freeform: Shape 137">
              <a:extLst>
                <a:ext uri="{FF2B5EF4-FFF2-40B4-BE49-F238E27FC236}">
                  <a16:creationId xmlns:a16="http://schemas.microsoft.com/office/drawing/2014/main" id="{68DD9244-5706-4E45-891D-BD3BF36C0370}"/>
                </a:ext>
              </a:extLst>
            </p:cNvPr>
            <p:cNvSpPr/>
            <p:nvPr/>
          </p:nvSpPr>
          <p:spPr>
            <a:xfrm>
              <a:off x="3976630" y="1370405"/>
              <a:ext cx="142257" cy="80527"/>
            </a:xfrm>
            <a:custGeom>
              <a:avLst/>
              <a:gdLst>
                <a:gd name="connsiteX0" fmla="*/ 0 w 142257"/>
                <a:gd name="connsiteY0" fmla="*/ 80528 h 80527"/>
                <a:gd name="connsiteX1" fmla="*/ 142258 w 142257"/>
                <a:gd name="connsiteY1" fmla="*/ 0 h 80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257" h="80527">
                  <a:moveTo>
                    <a:pt x="0" y="80528"/>
                  </a:moveTo>
                  <a:cubicBezTo>
                    <a:pt x="49304" y="57190"/>
                    <a:pt x="96856" y="30268"/>
                    <a:pt x="142258" y="0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: Shape 138">
              <a:extLst>
                <a:ext uri="{FF2B5EF4-FFF2-40B4-BE49-F238E27FC236}">
                  <a16:creationId xmlns:a16="http://schemas.microsoft.com/office/drawing/2014/main" id="{F1A45E2C-5B9B-1848-B164-12A055645FF5}"/>
                </a:ext>
              </a:extLst>
            </p:cNvPr>
            <p:cNvSpPr/>
            <p:nvPr/>
          </p:nvSpPr>
          <p:spPr>
            <a:xfrm>
              <a:off x="3970019" y="1392946"/>
              <a:ext cx="255442" cy="156276"/>
            </a:xfrm>
            <a:custGeom>
              <a:avLst/>
              <a:gdLst>
                <a:gd name="connsiteX0" fmla="*/ 0 w 255442"/>
                <a:gd name="connsiteY0" fmla="*/ 156276 h 156276"/>
                <a:gd name="connsiteX1" fmla="*/ 255443 w 255442"/>
                <a:gd name="connsiteY1" fmla="*/ 0 h 15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442" h="156276">
                  <a:moveTo>
                    <a:pt x="0" y="156276"/>
                  </a:moveTo>
                  <a:cubicBezTo>
                    <a:pt x="87298" y="107769"/>
                    <a:pt x="172525" y="55597"/>
                    <a:pt x="255443" y="0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76" name="Graphic 4">
            <a:extLst>
              <a:ext uri="{FF2B5EF4-FFF2-40B4-BE49-F238E27FC236}">
                <a16:creationId xmlns:a16="http://schemas.microsoft.com/office/drawing/2014/main" id="{C281E8E0-E23E-0C4D-845D-902B7BBE418D}"/>
              </a:ext>
            </a:extLst>
          </p:cNvPr>
          <p:cNvGrpSpPr/>
          <p:nvPr/>
        </p:nvGrpSpPr>
        <p:grpSpPr>
          <a:xfrm>
            <a:off x="6994073" y="663593"/>
            <a:ext cx="271526" cy="335351"/>
            <a:chOff x="6007193" y="893996"/>
            <a:chExt cx="443305" cy="547510"/>
          </a:xfrm>
          <a:noFill/>
        </p:grpSpPr>
        <p:grpSp>
          <p:nvGrpSpPr>
            <p:cNvPr id="777" name="Graphic 4">
              <a:extLst>
                <a:ext uri="{FF2B5EF4-FFF2-40B4-BE49-F238E27FC236}">
                  <a16:creationId xmlns:a16="http://schemas.microsoft.com/office/drawing/2014/main" id="{7B3DDA6C-0E69-704E-B6C2-43422D3ED056}"/>
                </a:ext>
              </a:extLst>
            </p:cNvPr>
            <p:cNvGrpSpPr/>
            <p:nvPr/>
          </p:nvGrpSpPr>
          <p:grpSpPr>
            <a:xfrm>
              <a:off x="6007193" y="893996"/>
              <a:ext cx="442857" cy="488766"/>
              <a:chOff x="6007193" y="893996"/>
              <a:chExt cx="442857" cy="488766"/>
            </a:xfrm>
            <a:noFill/>
          </p:grpSpPr>
          <p:sp>
            <p:nvSpPr>
              <p:cNvPr id="780" name="Freeform: Shape 179">
                <a:extLst>
                  <a:ext uri="{FF2B5EF4-FFF2-40B4-BE49-F238E27FC236}">
                    <a16:creationId xmlns:a16="http://schemas.microsoft.com/office/drawing/2014/main" id="{F5AA7C7E-086F-AC4A-97ED-6E33E93E6E3E}"/>
                  </a:ext>
                </a:extLst>
              </p:cNvPr>
              <p:cNvSpPr/>
              <p:nvPr/>
            </p:nvSpPr>
            <p:spPr>
              <a:xfrm>
                <a:off x="6070192" y="1035294"/>
                <a:ext cx="379858" cy="347468"/>
              </a:xfrm>
              <a:custGeom>
                <a:avLst/>
                <a:gdLst>
                  <a:gd name="connsiteX0" fmla="*/ 260301 w 379858"/>
                  <a:gd name="connsiteY0" fmla="*/ 893 h 347468"/>
                  <a:gd name="connsiteX1" fmla="*/ 379858 w 379858"/>
                  <a:gd name="connsiteY1" fmla="*/ 221687 h 347468"/>
                  <a:gd name="connsiteX2" fmla="*/ 242141 w 379858"/>
                  <a:gd name="connsiteY2" fmla="*/ 287399 h 347468"/>
                  <a:gd name="connsiteX3" fmla="*/ 172286 w 379858"/>
                  <a:gd name="connsiteY3" fmla="*/ 317986 h 347468"/>
                  <a:gd name="connsiteX4" fmla="*/ 101795 w 379858"/>
                  <a:gd name="connsiteY4" fmla="*/ 347058 h 347468"/>
                  <a:gd name="connsiteX5" fmla="*/ 48906 w 379858"/>
                  <a:gd name="connsiteY5" fmla="*/ 246857 h 347468"/>
                  <a:gd name="connsiteX6" fmla="*/ 0 w 379858"/>
                  <a:gd name="connsiteY6" fmla="*/ 129052 h 347468"/>
                  <a:gd name="connsiteX7" fmla="*/ 122026 w 379858"/>
                  <a:gd name="connsiteY7" fmla="*/ 60631 h 347468"/>
                  <a:gd name="connsiteX8" fmla="*/ 260301 w 379858"/>
                  <a:gd name="connsiteY8" fmla="*/ 893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9858" h="347468">
                    <a:moveTo>
                      <a:pt x="260301" y="893"/>
                    </a:moveTo>
                    <a:cubicBezTo>
                      <a:pt x="300844" y="-14958"/>
                      <a:pt x="364087" y="185047"/>
                      <a:pt x="379858" y="221687"/>
                    </a:cubicBezTo>
                    <a:cubicBezTo>
                      <a:pt x="334457" y="244547"/>
                      <a:pt x="288498" y="266451"/>
                      <a:pt x="242141" y="287399"/>
                    </a:cubicBezTo>
                    <a:cubicBezTo>
                      <a:pt x="218962" y="297834"/>
                      <a:pt x="195704" y="308029"/>
                      <a:pt x="172286" y="317986"/>
                    </a:cubicBezTo>
                    <a:cubicBezTo>
                      <a:pt x="161294" y="322685"/>
                      <a:pt x="112070" y="351200"/>
                      <a:pt x="101795" y="347058"/>
                    </a:cubicBezTo>
                    <a:cubicBezTo>
                      <a:pt x="78775" y="337819"/>
                      <a:pt x="58225" y="267487"/>
                      <a:pt x="48906" y="246857"/>
                    </a:cubicBezTo>
                    <a:cubicBezTo>
                      <a:pt x="35286" y="216828"/>
                      <a:pt x="0" y="129052"/>
                      <a:pt x="0" y="129052"/>
                    </a:cubicBezTo>
                    <a:cubicBezTo>
                      <a:pt x="0" y="129052"/>
                      <a:pt x="91281" y="74889"/>
                      <a:pt x="122026" y="60631"/>
                    </a:cubicBezTo>
                    <a:cubicBezTo>
                      <a:pt x="167587" y="39524"/>
                      <a:pt x="213466" y="19213"/>
                      <a:pt x="260301" y="893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EE1D7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1" name="Freeform: Shape 180">
                <a:extLst>
                  <a:ext uri="{FF2B5EF4-FFF2-40B4-BE49-F238E27FC236}">
                    <a16:creationId xmlns:a16="http://schemas.microsoft.com/office/drawing/2014/main" id="{22C425D3-791E-9543-95F3-5A7AF23C6075}"/>
                  </a:ext>
                </a:extLst>
              </p:cNvPr>
              <p:cNvSpPr/>
              <p:nvPr/>
            </p:nvSpPr>
            <p:spPr>
              <a:xfrm>
                <a:off x="6044621" y="935684"/>
                <a:ext cx="211717" cy="200624"/>
              </a:xfrm>
              <a:custGeom>
                <a:avLst/>
                <a:gdLst>
                  <a:gd name="connsiteX0" fmla="*/ 49786 w 211717"/>
                  <a:gd name="connsiteY0" fmla="*/ 200625 h 200624"/>
                  <a:gd name="connsiteX1" fmla="*/ 481 w 211717"/>
                  <a:gd name="connsiteY1" fmla="*/ 99149 h 200624"/>
                  <a:gd name="connsiteX2" fmla="*/ 56078 w 211717"/>
                  <a:gd name="connsiteY2" fmla="*/ 11691 h 200624"/>
                  <a:gd name="connsiteX3" fmla="*/ 211717 w 211717"/>
                  <a:gd name="connsiteY3" fmla="*/ 119699 h 20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717" h="200624">
                    <a:moveTo>
                      <a:pt x="49786" y="200625"/>
                    </a:moveTo>
                    <a:cubicBezTo>
                      <a:pt x="39750" y="163906"/>
                      <a:pt x="4942" y="137939"/>
                      <a:pt x="481" y="99149"/>
                    </a:cubicBezTo>
                    <a:cubicBezTo>
                      <a:pt x="-4059" y="60040"/>
                      <a:pt x="24217" y="28737"/>
                      <a:pt x="56078" y="11691"/>
                    </a:cubicBezTo>
                    <a:cubicBezTo>
                      <a:pt x="134854" y="-30365"/>
                      <a:pt x="190928" y="49287"/>
                      <a:pt x="211717" y="119699"/>
                    </a:cubicBezTo>
                  </a:path>
                </a:pathLst>
              </a:custGeom>
              <a:noFill/>
              <a:ln w="19050" cap="rnd">
                <a:solidFill>
                  <a:srgbClr val="EE1D7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2" name="Freeform: Shape 181">
                <a:extLst>
                  <a:ext uri="{FF2B5EF4-FFF2-40B4-BE49-F238E27FC236}">
                    <a16:creationId xmlns:a16="http://schemas.microsoft.com/office/drawing/2014/main" id="{A3CC0DD2-ACF2-D341-8EAE-BF3663E85D40}"/>
                  </a:ext>
                </a:extLst>
              </p:cNvPr>
              <p:cNvSpPr/>
              <p:nvPr/>
            </p:nvSpPr>
            <p:spPr>
              <a:xfrm>
                <a:off x="6007193" y="893996"/>
                <a:ext cx="278456" cy="263341"/>
              </a:xfrm>
              <a:custGeom>
                <a:avLst/>
                <a:gdLst>
                  <a:gd name="connsiteX0" fmla="*/ 57583 w 278456"/>
                  <a:gd name="connsiteY0" fmla="*/ 263341 h 263341"/>
                  <a:gd name="connsiteX1" fmla="*/ 11544 w 278456"/>
                  <a:gd name="connsiteY1" fmla="*/ 173096 h 263341"/>
                  <a:gd name="connsiteX2" fmla="*/ 2384 w 278456"/>
                  <a:gd name="connsiteY2" fmla="*/ 93843 h 263341"/>
                  <a:gd name="connsiteX3" fmla="*/ 35917 w 278456"/>
                  <a:gd name="connsiteY3" fmla="*/ 42627 h 263341"/>
                  <a:gd name="connsiteX4" fmla="*/ 89682 w 278456"/>
                  <a:gd name="connsiteY4" fmla="*/ 12678 h 263341"/>
                  <a:gd name="connsiteX5" fmla="*/ 172838 w 278456"/>
                  <a:gd name="connsiteY5" fmla="*/ 4314 h 263341"/>
                  <a:gd name="connsiteX6" fmla="*/ 207646 w 278456"/>
                  <a:gd name="connsiteY6" fmla="*/ 25900 h 263341"/>
                  <a:gd name="connsiteX7" fmla="*/ 278456 w 278456"/>
                  <a:gd name="connsiteY7" fmla="*/ 149041 h 263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8456" h="263341">
                    <a:moveTo>
                      <a:pt x="57583" y="263341"/>
                    </a:moveTo>
                    <a:cubicBezTo>
                      <a:pt x="34404" y="238490"/>
                      <a:pt x="21899" y="205594"/>
                      <a:pt x="11544" y="173096"/>
                    </a:cubicBezTo>
                    <a:cubicBezTo>
                      <a:pt x="3340" y="147448"/>
                      <a:pt x="-3908" y="119968"/>
                      <a:pt x="2384" y="93843"/>
                    </a:cubicBezTo>
                    <a:cubicBezTo>
                      <a:pt x="7243" y="73532"/>
                      <a:pt x="20067" y="55929"/>
                      <a:pt x="35917" y="42627"/>
                    </a:cubicBezTo>
                    <a:cubicBezTo>
                      <a:pt x="51768" y="29405"/>
                      <a:pt x="70566" y="20245"/>
                      <a:pt x="89682" y="12678"/>
                    </a:cubicBezTo>
                    <a:cubicBezTo>
                      <a:pt x="116206" y="2323"/>
                      <a:pt x="145837" y="-5085"/>
                      <a:pt x="172838" y="4314"/>
                    </a:cubicBezTo>
                    <a:cubicBezTo>
                      <a:pt x="185742" y="8775"/>
                      <a:pt x="197291" y="16899"/>
                      <a:pt x="207646" y="25900"/>
                    </a:cubicBezTo>
                    <a:cubicBezTo>
                      <a:pt x="243967" y="57362"/>
                      <a:pt x="269376" y="101569"/>
                      <a:pt x="278456" y="149041"/>
                    </a:cubicBezTo>
                  </a:path>
                </a:pathLst>
              </a:custGeom>
              <a:noFill/>
              <a:ln w="19050" cap="rnd">
                <a:solidFill>
                  <a:srgbClr val="EE1D7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3" name="Freeform: Shape 182">
                <a:extLst>
                  <a:ext uri="{FF2B5EF4-FFF2-40B4-BE49-F238E27FC236}">
                    <a16:creationId xmlns:a16="http://schemas.microsoft.com/office/drawing/2014/main" id="{D41E2175-6B61-A94D-89E9-D31D87DAA9C9}"/>
                  </a:ext>
                </a:extLst>
              </p:cNvPr>
              <p:cNvSpPr/>
              <p:nvPr/>
            </p:nvSpPr>
            <p:spPr>
              <a:xfrm>
                <a:off x="6231642" y="1175796"/>
                <a:ext cx="74168" cy="90107"/>
              </a:xfrm>
              <a:custGeom>
                <a:avLst/>
                <a:gdLst>
                  <a:gd name="connsiteX0" fmla="*/ 23581 w 74168"/>
                  <a:gd name="connsiteY0" fmla="*/ 75450 h 90107"/>
                  <a:gd name="connsiteX1" fmla="*/ 73523 w 74168"/>
                  <a:gd name="connsiteY1" fmla="*/ 74176 h 90107"/>
                  <a:gd name="connsiteX2" fmla="*/ 44450 w 74168"/>
                  <a:gd name="connsiteY2" fmla="*/ 9817 h 90107"/>
                  <a:gd name="connsiteX3" fmla="*/ 243 w 74168"/>
                  <a:gd name="connsiteY3" fmla="*/ 20172 h 90107"/>
                  <a:gd name="connsiteX4" fmla="*/ 23581 w 74168"/>
                  <a:gd name="connsiteY4" fmla="*/ 75450 h 9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68" h="90107">
                    <a:moveTo>
                      <a:pt x="23581" y="75450"/>
                    </a:moveTo>
                    <a:cubicBezTo>
                      <a:pt x="33378" y="94168"/>
                      <a:pt x="66035" y="96239"/>
                      <a:pt x="73523" y="74176"/>
                    </a:cubicBezTo>
                    <a:cubicBezTo>
                      <a:pt x="78381" y="59918"/>
                      <a:pt x="54566" y="17942"/>
                      <a:pt x="44450" y="9817"/>
                    </a:cubicBezTo>
                    <a:cubicBezTo>
                      <a:pt x="26926" y="-4201"/>
                      <a:pt x="3828" y="-5237"/>
                      <a:pt x="243" y="20172"/>
                    </a:cubicBezTo>
                    <a:cubicBezTo>
                      <a:pt x="-2306" y="37695"/>
                      <a:pt x="15855" y="60794"/>
                      <a:pt x="23581" y="7545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EE1D7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78" name="Freeform: Shape 177">
              <a:extLst>
                <a:ext uri="{FF2B5EF4-FFF2-40B4-BE49-F238E27FC236}">
                  <a16:creationId xmlns:a16="http://schemas.microsoft.com/office/drawing/2014/main" id="{75ACBD1A-D5E3-8E45-9139-6DDF85465EED}"/>
                </a:ext>
              </a:extLst>
            </p:cNvPr>
            <p:cNvSpPr/>
            <p:nvPr/>
          </p:nvSpPr>
          <p:spPr>
            <a:xfrm>
              <a:off x="6038038" y="1163072"/>
              <a:ext cx="412461" cy="278434"/>
            </a:xfrm>
            <a:custGeom>
              <a:avLst/>
              <a:gdLst>
                <a:gd name="connsiteX0" fmla="*/ 32314 w 412461"/>
                <a:gd name="connsiteY0" fmla="*/ 0 h 278434"/>
                <a:gd name="connsiteX1" fmla="*/ 2604 w 412461"/>
                <a:gd name="connsiteY1" fmla="*/ 51136 h 278434"/>
                <a:gd name="connsiteX2" fmla="*/ 25942 w 412461"/>
                <a:gd name="connsiteY2" fmla="*/ 126407 h 278434"/>
                <a:gd name="connsiteX3" fmla="*/ 108541 w 412461"/>
                <a:gd name="connsiteY3" fmla="*/ 274240 h 278434"/>
                <a:gd name="connsiteX4" fmla="*/ 383020 w 412461"/>
                <a:gd name="connsiteY4" fmla="*/ 184234 h 278434"/>
                <a:gd name="connsiteX5" fmla="*/ 408987 w 412461"/>
                <a:gd name="connsiteY5" fmla="*/ 96617 h 27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461" h="278434">
                  <a:moveTo>
                    <a:pt x="32314" y="0"/>
                  </a:moveTo>
                  <a:cubicBezTo>
                    <a:pt x="30164" y="21187"/>
                    <a:pt x="9295" y="32339"/>
                    <a:pt x="2604" y="51136"/>
                  </a:cubicBezTo>
                  <a:cubicBezTo>
                    <a:pt x="-7193" y="78775"/>
                    <a:pt x="12879" y="102830"/>
                    <a:pt x="25942" y="126407"/>
                  </a:cubicBezTo>
                  <a:cubicBezTo>
                    <a:pt x="49041" y="168144"/>
                    <a:pt x="64573" y="251301"/>
                    <a:pt x="108541" y="274240"/>
                  </a:cubicBezTo>
                  <a:cubicBezTo>
                    <a:pt x="156411" y="299251"/>
                    <a:pt x="341840" y="205103"/>
                    <a:pt x="383020" y="184234"/>
                  </a:cubicBezTo>
                  <a:cubicBezTo>
                    <a:pt x="410022" y="170534"/>
                    <a:pt x="417828" y="133098"/>
                    <a:pt x="408987" y="96617"/>
                  </a:cubicBezTo>
                </a:path>
              </a:pathLst>
            </a:custGeom>
            <a:noFill/>
            <a:ln w="19050" cap="rnd">
              <a:solidFill>
                <a:srgbClr val="EE1D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9" name="Freeform: Shape 178">
              <a:extLst>
                <a:ext uri="{FF2B5EF4-FFF2-40B4-BE49-F238E27FC236}">
                  <a16:creationId xmlns:a16="http://schemas.microsoft.com/office/drawing/2014/main" id="{E32E9DD3-73F9-EA4B-8058-9042D92EDA3B}"/>
                </a:ext>
              </a:extLst>
            </p:cNvPr>
            <p:cNvSpPr/>
            <p:nvPr/>
          </p:nvSpPr>
          <p:spPr>
            <a:xfrm>
              <a:off x="6167367" y="1375741"/>
              <a:ext cx="12107" cy="47950"/>
            </a:xfrm>
            <a:custGeom>
              <a:avLst/>
              <a:gdLst>
                <a:gd name="connsiteX0" fmla="*/ 12107 w 12107"/>
                <a:gd name="connsiteY0" fmla="*/ 0 h 47950"/>
                <a:gd name="connsiteX1" fmla="*/ 0 w 12107"/>
                <a:gd name="connsiteY1" fmla="*/ 47950 h 4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07" h="47950">
                  <a:moveTo>
                    <a:pt x="12107" y="0"/>
                  </a:moveTo>
                  <a:cubicBezTo>
                    <a:pt x="8045" y="16010"/>
                    <a:pt x="3983" y="32020"/>
                    <a:pt x="0" y="47950"/>
                  </a:cubicBezTo>
                </a:path>
              </a:pathLst>
            </a:custGeom>
            <a:noFill/>
            <a:ln w="19050" cap="rnd">
              <a:solidFill>
                <a:srgbClr val="EE1D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84" name="Graphic 4">
            <a:extLst>
              <a:ext uri="{FF2B5EF4-FFF2-40B4-BE49-F238E27FC236}">
                <a16:creationId xmlns:a16="http://schemas.microsoft.com/office/drawing/2014/main" id="{5452AD52-D148-1D46-9CDB-54D63317E9E0}"/>
              </a:ext>
            </a:extLst>
          </p:cNvPr>
          <p:cNvGrpSpPr/>
          <p:nvPr/>
        </p:nvGrpSpPr>
        <p:grpSpPr>
          <a:xfrm>
            <a:off x="6476881" y="707168"/>
            <a:ext cx="425811" cy="526717"/>
            <a:chOff x="5162802" y="965138"/>
            <a:chExt cx="695198" cy="859942"/>
          </a:xfrm>
          <a:noFill/>
        </p:grpSpPr>
        <p:sp>
          <p:nvSpPr>
            <p:cNvPr id="785" name="Freeform: Shape 184">
              <a:extLst>
                <a:ext uri="{FF2B5EF4-FFF2-40B4-BE49-F238E27FC236}">
                  <a16:creationId xmlns:a16="http://schemas.microsoft.com/office/drawing/2014/main" id="{D416A09A-0D79-6A49-A647-D986C2E8A2A0}"/>
                </a:ext>
              </a:extLst>
            </p:cNvPr>
            <p:cNvSpPr/>
            <p:nvPr/>
          </p:nvSpPr>
          <p:spPr>
            <a:xfrm>
              <a:off x="5308534" y="1102587"/>
              <a:ext cx="408261" cy="567064"/>
            </a:xfrm>
            <a:custGeom>
              <a:avLst/>
              <a:gdLst>
                <a:gd name="connsiteX0" fmla="*/ 408244 w 408261"/>
                <a:gd name="connsiteY0" fmla="*/ 205371 h 567064"/>
                <a:gd name="connsiteX1" fmla="*/ 401872 w 408261"/>
                <a:gd name="connsiteY1" fmla="*/ 158297 h 567064"/>
                <a:gd name="connsiteX2" fmla="*/ 155351 w 408261"/>
                <a:gd name="connsiteY2" fmla="*/ 5684 h 567064"/>
                <a:gd name="connsiteX3" fmla="*/ 5924 w 408261"/>
                <a:gd name="connsiteY3" fmla="*/ 254118 h 567064"/>
                <a:gd name="connsiteX4" fmla="*/ 89877 w 408261"/>
                <a:gd name="connsiteY4" fmla="*/ 377020 h 567064"/>
                <a:gd name="connsiteX5" fmla="*/ 140376 w 408261"/>
                <a:gd name="connsiteY5" fmla="*/ 448866 h 567064"/>
                <a:gd name="connsiteX6" fmla="*/ 140535 w 408261"/>
                <a:gd name="connsiteY6" fmla="*/ 449583 h 567064"/>
                <a:gd name="connsiteX7" fmla="*/ 153598 w 408261"/>
                <a:gd name="connsiteY7" fmla="*/ 518561 h 567064"/>
                <a:gd name="connsiteX8" fmla="*/ 174387 w 408261"/>
                <a:gd name="connsiteY8" fmla="*/ 556077 h 567064"/>
                <a:gd name="connsiteX9" fmla="*/ 261924 w 408261"/>
                <a:gd name="connsiteY9" fmla="*/ 561573 h 567064"/>
                <a:gd name="connsiteX10" fmla="*/ 334726 w 408261"/>
                <a:gd name="connsiteY10" fmla="*/ 542217 h 567064"/>
                <a:gd name="connsiteX11" fmla="*/ 387057 w 408261"/>
                <a:gd name="connsiteY11" fmla="*/ 504542 h 567064"/>
                <a:gd name="connsiteX12" fmla="*/ 388332 w 408261"/>
                <a:gd name="connsiteY12" fmla="*/ 461610 h 567064"/>
                <a:gd name="connsiteX13" fmla="*/ 368419 w 408261"/>
                <a:gd name="connsiteY13" fmla="*/ 394304 h 567064"/>
                <a:gd name="connsiteX14" fmla="*/ 363878 w 408261"/>
                <a:gd name="connsiteY14" fmla="*/ 352647 h 567064"/>
                <a:gd name="connsiteX15" fmla="*/ 377021 w 408261"/>
                <a:gd name="connsiteY15" fmla="*/ 310750 h 567064"/>
                <a:gd name="connsiteX16" fmla="*/ 404580 w 408261"/>
                <a:gd name="connsiteY16" fmla="*/ 239462 h 567064"/>
                <a:gd name="connsiteX17" fmla="*/ 408244 w 408261"/>
                <a:gd name="connsiteY17" fmla="*/ 205371 h 56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8261" h="567064">
                  <a:moveTo>
                    <a:pt x="408244" y="205371"/>
                  </a:moveTo>
                  <a:cubicBezTo>
                    <a:pt x="408005" y="189281"/>
                    <a:pt x="405457" y="173032"/>
                    <a:pt x="401872" y="158297"/>
                  </a:cubicBezTo>
                  <a:cubicBezTo>
                    <a:pt x="375109" y="47581"/>
                    <a:pt x="264712" y="-20760"/>
                    <a:pt x="155351" y="5684"/>
                  </a:cubicBezTo>
                  <a:cubicBezTo>
                    <a:pt x="45989" y="32129"/>
                    <a:pt x="-20918" y="143322"/>
                    <a:pt x="5924" y="254118"/>
                  </a:cubicBezTo>
                  <a:cubicBezTo>
                    <a:pt x="18748" y="307166"/>
                    <a:pt x="48617" y="349461"/>
                    <a:pt x="89877" y="377020"/>
                  </a:cubicBezTo>
                  <a:cubicBezTo>
                    <a:pt x="115127" y="393827"/>
                    <a:pt x="133447" y="419315"/>
                    <a:pt x="140376" y="448866"/>
                  </a:cubicBezTo>
                  <a:cubicBezTo>
                    <a:pt x="140456" y="449105"/>
                    <a:pt x="140456" y="449344"/>
                    <a:pt x="140535" y="449583"/>
                  </a:cubicBezTo>
                  <a:cubicBezTo>
                    <a:pt x="145872" y="472363"/>
                    <a:pt x="147863" y="495860"/>
                    <a:pt x="153598" y="518561"/>
                  </a:cubicBezTo>
                  <a:cubicBezTo>
                    <a:pt x="157183" y="532739"/>
                    <a:pt x="162758" y="547236"/>
                    <a:pt x="174387" y="556077"/>
                  </a:cubicBezTo>
                  <a:cubicBezTo>
                    <a:pt x="197486" y="573760"/>
                    <a:pt x="235719" y="565794"/>
                    <a:pt x="261924" y="561573"/>
                  </a:cubicBezTo>
                  <a:cubicBezTo>
                    <a:pt x="286776" y="557590"/>
                    <a:pt x="311229" y="551138"/>
                    <a:pt x="334726" y="542217"/>
                  </a:cubicBezTo>
                  <a:cubicBezTo>
                    <a:pt x="354081" y="534890"/>
                    <a:pt x="377579" y="524455"/>
                    <a:pt x="387057" y="504542"/>
                  </a:cubicBezTo>
                  <a:cubicBezTo>
                    <a:pt x="393349" y="491400"/>
                    <a:pt x="391677" y="475868"/>
                    <a:pt x="388332" y="461610"/>
                  </a:cubicBezTo>
                  <a:cubicBezTo>
                    <a:pt x="383075" y="438830"/>
                    <a:pt x="374074" y="417005"/>
                    <a:pt x="368419" y="394304"/>
                  </a:cubicBezTo>
                  <a:cubicBezTo>
                    <a:pt x="364914" y="380126"/>
                    <a:pt x="361887" y="367462"/>
                    <a:pt x="363878" y="352647"/>
                  </a:cubicBezTo>
                  <a:cubicBezTo>
                    <a:pt x="365870" y="338070"/>
                    <a:pt x="371047" y="324131"/>
                    <a:pt x="377021" y="310750"/>
                  </a:cubicBezTo>
                  <a:cubicBezTo>
                    <a:pt x="387615" y="287094"/>
                    <a:pt x="398368" y="264632"/>
                    <a:pt x="404580" y="239462"/>
                  </a:cubicBezTo>
                  <a:cubicBezTo>
                    <a:pt x="407448" y="228709"/>
                    <a:pt x="408404" y="217080"/>
                    <a:pt x="408244" y="205371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6" name="Freeform: Shape 185">
              <a:extLst>
                <a:ext uri="{FF2B5EF4-FFF2-40B4-BE49-F238E27FC236}">
                  <a16:creationId xmlns:a16="http://schemas.microsoft.com/office/drawing/2014/main" id="{0C0D30C5-7D5C-7C43-A2DC-BCAF2EF4279A}"/>
                </a:ext>
              </a:extLst>
            </p:cNvPr>
            <p:cNvSpPr/>
            <p:nvPr/>
          </p:nvSpPr>
          <p:spPr>
            <a:xfrm>
              <a:off x="5480977" y="1621865"/>
              <a:ext cx="221061" cy="101815"/>
            </a:xfrm>
            <a:custGeom>
              <a:avLst/>
              <a:gdLst>
                <a:gd name="connsiteX0" fmla="*/ 8237 w 221061"/>
                <a:gd name="connsiteY0" fmla="*/ 40224 h 101815"/>
                <a:gd name="connsiteX1" fmla="*/ 5370 w 221061"/>
                <a:gd name="connsiteY1" fmla="*/ 79731 h 101815"/>
                <a:gd name="connsiteX2" fmla="*/ 41133 w 221061"/>
                <a:gd name="connsiteY2" fmla="*/ 100919 h 101815"/>
                <a:gd name="connsiteX3" fmla="*/ 83747 w 221061"/>
                <a:gd name="connsiteY3" fmla="*/ 98449 h 101815"/>
                <a:gd name="connsiteX4" fmla="*/ 154398 w 221061"/>
                <a:gd name="connsiteY4" fmla="*/ 79811 h 101815"/>
                <a:gd name="connsiteX5" fmla="*/ 213579 w 221061"/>
                <a:gd name="connsiteY5" fmla="*/ 46437 h 101815"/>
                <a:gd name="connsiteX6" fmla="*/ 220827 w 221061"/>
                <a:gd name="connsiteY6" fmla="*/ 21028 h 101815"/>
                <a:gd name="connsiteX7" fmla="*/ 205693 w 221061"/>
                <a:gd name="connsiteY7" fmla="*/ 0 h 10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061" h="101815">
                  <a:moveTo>
                    <a:pt x="8237" y="40224"/>
                  </a:moveTo>
                  <a:cubicBezTo>
                    <a:pt x="-2038" y="50181"/>
                    <a:pt x="-2356" y="67624"/>
                    <a:pt x="5370" y="79731"/>
                  </a:cubicBezTo>
                  <a:cubicBezTo>
                    <a:pt x="13016" y="91759"/>
                    <a:pt x="27035" y="98688"/>
                    <a:pt x="41133" y="100919"/>
                  </a:cubicBezTo>
                  <a:cubicBezTo>
                    <a:pt x="55232" y="103069"/>
                    <a:pt x="69649" y="100998"/>
                    <a:pt x="83747" y="98449"/>
                  </a:cubicBezTo>
                  <a:cubicBezTo>
                    <a:pt x="107722" y="94068"/>
                    <a:pt x="131458" y="88174"/>
                    <a:pt x="154398" y="79811"/>
                  </a:cubicBezTo>
                  <a:cubicBezTo>
                    <a:pt x="174072" y="72642"/>
                    <a:pt x="200596" y="63881"/>
                    <a:pt x="213579" y="46437"/>
                  </a:cubicBezTo>
                  <a:cubicBezTo>
                    <a:pt x="218995" y="39189"/>
                    <a:pt x="221942" y="29949"/>
                    <a:pt x="220827" y="21028"/>
                  </a:cubicBezTo>
                  <a:cubicBezTo>
                    <a:pt x="219712" y="12107"/>
                    <a:pt x="213977" y="3584"/>
                    <a:pt x="205693" y="0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: Shape 186">
              <a:extLst>
                <a:ext uri="{FF2B5EF4-FFF2-40B4-BE49-F238E27FC236}">
                  <a16:creationId xmlns:a16="http://schemas.microsoft.com/office/drawing/2014/main" id="{029369FC-A2A1-0549-9B53-4FA85CE59EE3}"/>
                </a:ext>
              </a:extLst>
            </p:cNvPr>
            <p:cNvSpPr/>
            <p:nvPr/>
          </p:nvSpPr>
          <p:spPr>
            <a:xfrm>
              <a:off x="5493424" y="1667266"/>
              <a:ext cx="223126" cy="107789"/>
            </a:xfrm>
            <a:custGeom>
              <a:avLst/>
              <a:gdLst>
                <a:gd name="connsiteX0" fmla="*/ 4711 w 223126"/>
                <a:gd name="connsiteY0" fmla="*/ 50419 h 107789"/>
                <a:gd name="connsiteX1" fmla="*/ 5348 w 223126"/>
                <a:gd name="connsiteY1" fmla="*/ 85705 h 107789"/>
                <a:gd name="connsiteX2" fmla="*/ 41112 w 223126"/>
                <a:gd name="connsiteY2" fmla="*/ 106892 h 107789"/>
                <a:gd name="connsiteX3" fmla="*/ 83725 w 223126"/>
                <a:gd name="connsiteY3" fmla="*/ 104423 h 107789"/>
                <a:gd name="connsiteX4" fmla="*/ 194122 w 223126"/>
                <a:gd name="connsiteY4" fmla="*/ 68102 h 107789"/>
                <a:gd name="connsiteX5" fmla="*/ 223115 w 223126"/>
                <a:gd name="connsiteY5" fmla="*/ 28913 h 107789"/>
                <a:gd name="connsiteX6" fmla="*/ 206787 w 223126"/>
                <a:gd name="connsiteY6" fmla="*/ 0 h 10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126" h="107789">
                  <a:moveTo>
                    <a:pt x="4711" y="50419"/>
                  </a:moveTo>
                  <a:cubicBezTo>
                    <a:pt x="-1980" y="60615"/>
                    <a:pt x="-1343" y="75191"/>
                    <a:pt x="5348" y="85705"/>
                  </a:cubicBezTo>
                  <a:cubicBezTo>
                    <a:pt x="12995" y="97732"/>
                    <a:pt x="27013" y="104662"/>
                    <a:pt x="41112" y="106892"/>
                  </a:cubicBezTo>
                  <a:cubicBezTo>
                    <a:pt x="55210" y="109043"/>
                    <a:pt x="69627" y="106972"/>
                    <a:pt x="83725" y="104423"/>
                  </a:cubicBezTo>
                  <a:cubicBezTo>
                    <a:pt x="121958" y="97414"/>
                    <a:pt x="159872" y="86501"/>
                    <a:pt x="194122" y="68102"/>
                  </a:cubicBezTo>
                  <a:cubicBezTo>
                    <a:pt x="209256" y="59978"/>
                    <a:pt x="223593" y="47711"/>
                    <a:pt x="223115" y="28913"/>
                  </a:cubicBezTo>
                  <a:cubicBezTo>
                    <a:pt x="222797" y="17364"/>
                    <a:pt x="216504" y="6213"/>
                    <a:pt x="206787" y="0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8" name="Freeform: Shape 187">
              <a:extLst>
                <a:ext uri="{FF2B5EF4-FFF2-40B4-BE49-F238E27FC236}">
                  <a16:creationId xmlns:a16="http://schemas.microsoft.com/office/drawing/2014/main" id="{BCCD8B9F-3A4F-A648-BE57-66BFF3AA8901}"/>
                </a:ext>
              </a:extLst>
            </p:cNvPr>
            <p:cNvSpPr/>
            <p:nvPr/>
          </p:nvSpPr>
          <p:spPr>
            <a:xfrm>
              <a:off x="5527287" y="1732501"/>
              <a:ext cx="176906" cy="92579"/>
            </a:xfrm>
            <a:custGeom>
              <a:avLst/>
              <a:gdLst>
                <a:gd name="connsiteX0" fmla="*/ 0 w 176906"/>
                <a:gd name="connsiteY0" fmla="*/ 42375 h 92579"/>
                <a:gd name="connsiteX1" fmla="*/ 60933 w 176906"/>
                <a:gd name="connsiteY1" fmla="*/ 92157 h 92579"/>
                <a:gd name="connsiteX2" fmla="*/ 118601 w 176906"/>
                <a:gd name="connsiteY2" fmla="*/ 82200 h 92579"/>
                <a:gd name="connsiteX3" fmla="*/ 155798 w 176906"/>
                <a:gd name="connsiteY3" fmla="*/ 63243 h 92579"/>
                <a:gd name="connsiteX4" fmla="*/ 172047 w 176906"/>
                <a:gd name="connsiteY4" fmla="*/ 33693 h 92579"/>
                <a:gd name="connsiteX5" fmla="*/ 176906 w 176906"/>
                <a:gd name="connsiteY5" fmla="*/ 0 h 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906" h="92579">
                  <a:moveTo>
                    <a:pt x="0" y="42375"/>
                  </a:moveTo>
                  <a:cubicBezTo>
                    <a:pt x="8602" y="68660"/>
                    <a:pt x="33374" y="89210"/>
                    <a:pt x="60933" y="92157"/>
                  </a:cubicBezTo>
                  <a:cubicBezTo>
                    <a:pt x="80448" y="94228"/>
                    <a:pt x="99883" y="88334"/>
                    <a:pt x="118601" y="82200"/>
                  </a:cubicBezTo>
                  <a:cubicBezTo>
                    <a:pt x="131983" y="77820"/>
                    <a:pt x="145683" y="73040"/>
                    <a:pt x="155798" y="63243"/>
                  </a:cubicBezTo>
                  <a:cubicBezTo>
                    <a:pt x="164003" y="55358"/>
                    <a:pt x="169021" y="44685"/>
                    <a:pt x="172047" y="33693"/>
                  </a:cubicBezTo>
                  <a:cubicBezTo>
                    <a:pt x="174995" y="22701"/>
                    <a:pt x="175950" y="11311"/>
                    <a:pt x="176906" y="0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: Shape 188">
              <a:extLst>
                <a:ext uri="{FF2B5EF4-FFF2-40B4-BE49-F238E27FC236}">
                  <a16:creationId xmlns:a16="http://schemas.microsoft.com/office/drawing/2014/main" id="{5BD7837F-72C3-0043-9DF2-8821E2926BB9}"/>
                </a:ext>
              </a:extLst>
            </p:cNvPr>
            <p:cNvSpPr/>
            <p:nvPr/>
          </p:nvSpPr>
          <p:spPr>
            <a:xfrm>
              <a:off x="5504746" y="1602748"/>
              <a:ext cx="152294" cy="39905"/>
            </a:xfrm>
            <a:custGeom>
              <a:avLst/>
              <a:gdLst>
                <a:gd name="connsiteX0" fmla="*/ 0 w 152294"/>
                <a:gd name="connsiteY0" fmla="*/ 39905 h 39905"/>
                <a:gd name="connsiteX1" fmla="*/ 152294 w 152294"/>
                <a:gd name="connsiteY1" fmla="*/ 0 h 3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294" h="39905">
                  <a:moveTo>
                    <a:pt x="0" y="39905"/>
                  </a:moveTo>
                  <a:cubicBezTo>
                    <a:pt x="46357" y="14258"/>
                    <a:pt x="99246" y="398"/>
                    <a:pt x="152294" y="0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0" name="Freeform: Shape 189">
              <a:extLst>
                <a:ext uri="{FF2B5EF4-FFF2-40B4-BE49-F238E27FC236}">
                  <a16:creationId xmlns:a16="http://schemas.microsoft.com/office/drawing/2014/main" id="{A412ADA1-5B3A-8B40-8A34-216DA8672CC8}"/>
                </a:ext>
              </a:extLst>
            </p:cNvPr>
            <p:cNvSpPr/>
            <p:nvPr/>
          </p:nvSpPr>
          <p:spPr>
            <a:xfrm>
              <a:off x="5468982" y="1396053"/>
              <a:ext cx="83167" cy="225652"/>
            </a:xfrm>
            <a:custGeom>
              <a:avLst/>
              <a:gdLst>
                <a:gd name="connsiteX0" fmla="*/ 81723 w 83167"/>
                <a:gd name="connsiteY0" fmla="*/ 225653 h 225652"/>
                <a:gd name="connsiteX1" fmla="*/ 60933 w 83167"/>
                <a:gd name="connsiteY1" fmla="*/ 114220 h 225652"/>
                <a:gd name="connsiteX2" fmla="*/ 0 w 83167"/>
                <a:gd name="connsiteY2" fmla="*/ 0 h 22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67" h="225652">
                  <a:moveTo>
                    <a:pt x="81723" y="225653"/>
                  </a:moveTo>
                  <a:cubicBezTo>
                    <a:pt x="87378" y="187818"/>
                    <a:pt x="75589" y="149586"/>
                    <a:pt x="60933" y="114220"/>
                  </a:cubicBezTo>
                  <a:cubicBezTo>
                    <a:pt x="44366" y="74315"/>
                    <a:pt x="23975" y="36002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: Shape 190">
              <a:extLst>
                <a:ext uri="{FF2B5EF4-FFF2-40B4-BE49-F238E27FC236}">
                  <a16:creationId xmlns:a16="http://schemas.microsoft.com/office/drawing/2014/main" id="{0A837B3D-59AB-E447-8EBF-901F5AC40C85}"/>
                </a:ext>
              </a:extLst>
            </p:cNvPr>
            <p:cNvSpPr/>
            <p:nvPr/>
          </p:nvSpPr>
          <p:spPr>
            <a:xfrm>
              <a:off x="5598097" y="1357342"/>
              <a:ext cx="10832" cy="14496"/>
            </a:xfrm>
            <a:custGeom>
              <a:avLst/>
              <a:gdLst>
                <a:gd name="connsiteX0" fmla="*/ 10833 w 10832"/>
                <a:gd name="connsiteY0" fmla="*/ 14497 h 14496"/>
                <a:gd name="connsiteX1" fmla="*/ 0 w 10832"/>
                <a:gd name="connsiteY1" fmla="*/ 0 h 1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32" h="14496">
                  <a:moveTo>
                    <a:pt x="10833" y="14497"/>
                  </a:moveTo>
                  <a:cubicBezTo>
                    <a:pt x="10833" y="7965"/>
                    <a:pt x="6372" y="1274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2" name="Freeform: Shape 191">
              <a:extLst>
                <a:ext uri="{FF2B5EF4-FFF2-40B4-BE49-F238E27FC236}">
                  <a16:creationId xmlns:a16="http://schemas.microsoft.com/office/drawing/2014/main" id="{256A9FF4-8770-BA44-902A-1432648AFD32}"/>
                </a:ext>
              </a:extLst>
            </p:cNvPr>
            <p:cNvSpPr/>
            <p:nvPr/>
          </p:nvSpPr>
          <p:spPr>
            <a:xfrm>
              <a:off x="5537084" y="1371838"/>
              <a:ext cx="71845" cy="28692"/>
            </a:xfrm>
            <a:custGeom>
              <a:avLst/>
              <a:gdLst>
                <a:gd name="connsiteX0" fmla="*/ 0 w 71845"/>
                <a:gd name="connsiteY0" fmla="*/ 12266 h 28692"/>
                <a:gd name="connsiteX1" fmla="*/ 17125 w 71845"/>
                <a:gd name="connsiteY1" fmla="*/ 27480 h 28692"/>
                <a:gd name="connsiteX2" fmla="*/ 45481 w 71845"/>
                <a:gd name="connsiteY2" fmla="*/ 25329 h 28692"/>
                <a:gd name="connsiteX3" fmla="*/ 63004 w 71845"/>
                <a:gd name="connsiteY3" fmla="*/ 16806 h 28692"/>
                <a:gd name="connsiteX4" fmla="*/ 71846 w 71845"/>
                <a:gd name="connsiteY4" fmla="*/ 0 h 28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45" h="28692">
                  <a:moveTo>
                    <a:pt x="0" y="12266"/>
                  </a:moveTo>
                  <a:cubicBezTo>
                    <a:pt x="2390" y="19674"/>
                    <a:pt x="9479" y="25409"/>
                    <a:pt x="17125" y="27480"/>
                  </a:cubicBezTo>
                  <a:cubicBezTo>
                    <a:pt x="26365" y="30029"/>
                    <a:pt x="36321" y="28197"/>
                    <a:pt x="45481" y="25329"/>
                  </a:cubicBezTo>
                  <a:cubicBezTo>
                    <a:pt x="51774" y="23418"/>
                    <a:pt x="57986" y="20948"/>
                    <a:pt x="63004" y="16806"/>
                  </a:cubicBezTo>
                  <a:cubicBezTo>
                    <a:pt x="68023" y="12665"/>
                    <a:pt x="71846" y="6531"/>
                    <a:pt x="71846" y="0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3" name="Freeform: Shape 192">
              <a:extLst>
                <a:ext uri="{FF2B5EF4-FFF2-40B4-BE49-F238E27FC236}">
                  <a16:creationId xmlns:a16="http://schemas.microsoft.com/office/drawing/2014/main" id="{9B78ADDE-907A-7A4A-9AD2-EF8B85BA8D0A}"/>
                </a:ext>
              </a:extLst>
            </p:cNvPr>
            <p:cNvSpPr/>
            <p:nvPr/>
          </p:nvSpPr>
          <p:spPr>
            <a:xfrm>
              <a:off x="5536115" y="1365034"/>
              <a:ext cx="20881" cy="19071"/>
            </a:xfrm>
            <a:custGeom>
              <a:avLst/>
              <a:gdLst>
                <a:gd name="connsiteX0" fmla="*/ 20882 w 20881"/>
                <a:gd name="connsiteY0" fmla="*/ 6327 h 19071"/>
                <a:gd name="connsiteX1" fmla="*/ 15067 w 20881"/>
                <a:gd name="connsiteY1" fmla="*/ 592 h 19071"/>
                <a:gd name="connsiteX2" fmla="*/ 3996 w 20881"/>
                <a:gd name="connsiteY2" fmla="*/ 3300 h 19071"/>
                <a:gd name="connsiteX3" fmla="*/ 13 w 20881"/>
                <a:gd name="connsiteY3" fmla="*/ 14292 h 19071"/>
                <a:gd name="connsiteX4" fmla="*/ 890 w 20881"/>
                <a:gd name="connsiteY4" fmla="*/ 19071 h 1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81" h="19071">
                  <a:moveTo>
                    <a:pt x="20882" y="6327"/>
                  </a:moveTo>
                  <a:cubicBezTo>
                    <a:pt x="19687" y="3698"/>
                    <a:pt x="17696" y="1548"/>
                    <a:pt x="15067" y="592"/>
                  </a:cubicBezTo>
                  <a:cubicBezTo>
                    <a:pt x="11324" y="-842"/>
                    <a:pt x="6863" y="433"/>
                    <a:pt x="3996" y="3300"/>
                  </a:cubicBezTo>
                  <a:cubicBezTo>
                    <a:pt x="1128" y="6167"/>
                    <a:pt x="-146" y="10230"/>
                    <a:pt x="13" y="14292"/>
                  </a:cubicBezTo>
                  <a:cubicBezTo>
                    <a:pt x="93" y="15965"/>
                    <a:pt x="412" y="17558"/>
                    <a:pt x="890" y="19071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4" name="Freeform: Shape 193">
              <a:extLst>
                <a:ext uri="{FF2B5EF4-FFF2-40B4-BE49-F238E27FC236}">
                  <a16:creationId xmlns:a16="http://schemas.microsoft.com/office/drawing/2014/main" id="{371FFD86-20FF-2A4A-AD66-5E702CDBA6EF}"/>
                </a:ext>
              </a:extLst>
            </p:cNvPr>
            <p:cNvSpPr/>
            <p:nvPr/>
          </p:nvSpPr>
          <p:spPr>
            <a:xfrm>
              <a:off x="5494710" y="1371440"/>
              <a:ext cx="63504" cy="44159"/>
            </a:xfrm>
            <a:custGeom>
              <a:avLst/>
              <a:gdLst>
                <a:gd name="connsiteX0" fmla="*/ 0 w 63504"/>
                <a:gd name="connsiteY0" fmla="*/ 30108 h 44159"/>
                <a:gd name="connsiteX1" fmla="*/ 32498 w 63504"/>
                <a:gd name="connsiteY1" fmla="*/ 43092 h 44159"/>
                <a:gd name="connsiteX2" fmla="*/ 59898 w 63504"/>
                <a:gd name="connsiteY2" fmla="*/ 18320 h 44159"/>
                <a:gd name="connsiteX3" fmla="*/ 63482 w 63504"/>
                <a:gd name="connsiteY3" fmla="*/ 5177 h 44159"/>
                <a:gd name="connsiteX4" fmla="*/ 62208 w 63504"/>
                <a:gd name="connsiteY4" fmla="*/ 0 h 4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04" h="44159">
                  <a:moveTo>
                    <a:pt x="0" y="30108"/>
                  </a:moveTo>
                  <a:cubicBezTo>
                    <a:pt x="5416" y="41578"/>
                    <a:pt x="20311" y="46517"/>
                    <a:pt x="32498" y="43092"/>
                  </a:cubicBezTo>
                  <a:cubicBezTo>
                    <a:pt x="44684" y="39667"/>
                    <a:pt x="54163" y="29630"/>
                    <a:pt x="59898" y="18320"/>
                  </a:cubicBezTo>
                  <a:cubicBezTo>
                    <a:pt x="61969" y="14258"/>
                    <a:pt x="63721" y="9797"/>
                    <a:pt x="63482" y="5177"/>
                  </a:cubicBezTo>
                  <a:cubicBezTo>
                    <a:pt x="63403" y="3425"/>
                    <a:pt x="63004" y="1593"/>
                    <a:pt x="62208" y="0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5" name="Freeform: Shape 194">
              <a:extLst>
                <a:ext uri="{FF2B5EF4-FFF2-40B4-BE49-F238E27FC236}">
                  <a16:creationId xmlns:a16="http://schemas.microsoft.com/office/drawing/2014/main" id="{DCC92E5E-D235-E645-A885-69B6FAC720F8}"/>
                </a:ext>
              </a:extLst>
            </p:cNvPr>
            <p:cNvSpPr/>
            <p:nvPr/>
          </p:nvSpPr>
          <p:spPr>
            <a:xfrm>
              <a:off x="5492889" y="1377910"/>
              <a:ext cx="25091" cy="23638"/>
            </a:xfrm>
            <a:custGeom>
              <a:avLst/>
              <a:gdLst>
                <a:gd name="connsiteX0" fmla="*/ 24601 w 25091"/>
                <a:gd name="connsiteY0" fmla="*/ 15992 h 23638"/>
                <a:gd name="connsiteX1" fmla="*/ 21415 w 25091"/>
                <a:gd name="connsiteY1" fmla="*/ 2849 h 23638"/>
                <a:gd name="connsiteX2" fmla="*/ 3573 w 25091"/>
                <a:gd name="connsiteY2" fmla="*/ 4681 h 23638"/>
                <a:gd name="connsiteX3" fmla="*/ 1900 w 25091"/>
                <a:gd name="connsiteY3" fmla="*/ 23638 h 2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91" h="23638">
                  <a:moveTo>
                    <a:pt x="24601" y="15992"/>
                  </a:moveTo>
                  <a:cubicBezTo>
                    <a:pt x="25795" y="11372"/>
                    <a:pt x="24840" y="6115"/>
                    <a:pt x="21415" y="2849"/>
                  </a:cubicBezTo>
                  <a:cubicBezTo>
                    <a:pt x="16556" y="-1770"/>
                    <a:pt x="7874" y="-496"/>
                    <a:pt x="3573" y="4681"/>
                  </a:cubicBezTo>
                  <a:cubicBezTo>
                    <a:pt x="-729" y="9779"/>
                    <a:pt x="-967" y="17585"/>
                    <a:pt x="1900" y="23638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6" name="Freeform: Shape 195">
              <a:extLst>
                <a:ext uri="{FF2B5EF4-FFF2-40B4-BE49-F238E27FC236}">
                  <a16:creationId xmlns:a16="http://schemas.microsoft.com/office/drawing/2014/main" id="{90CF40A5-FE8C-C24E-B60D-2E055BE779DC}"/>
                </a:ext>
              </a:extLst>
            </p:cNvPr>
            <p:cNvSpPr/>
            <p:nvPr/>
          </p:nvSpPr>
          <p:spPr>
            <a:xfrm>
              <a:off x="5450105" y="1393902"/>
              <a:ext cx="67385" cy="26189"/>
            </a:xfrm>
            <a:custGeom>
              <a:avLst/>
              <a:gdLst>
                <a:gd name="connsiteX0" fmla="*/ 0 w 67385"/>
                <a:gd name="connsiteY0" fmla="*/ 14736 h 26189"/>
                <a:gd name="connsiteX1" fmla="*/ 4938 w 67385"/>
                <a:gd name="connsiteY1" fmla="*/ 20709 h 26189"/>
                <a:gd name="connsiteX2" fmla="*/ 19355 w 67385"/>
                <a:gd name="connsiteY2" fmla="*/ 25887 h 26189"/>
                <a:gd name="connsiteX3" fmla="*/ 59898 w 67385"/>
                <a:gd name="connsiteY3" fmla="*/ 11868 h 26189"/>
                <a:gd name="connsiteX4" fmla="*/ 67385 w 67385"/>
                <a:gd name="connsiteY4" fmla="*/ 0 h 2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85" h="26189">
                  <a:moveTo>
                    <a:pt x="0" y="14736"/>
                  </a:moveTo>
                  <a:cubicBezTo>
                    <a:pt x="1195" y="17045"/>
                    <a:pt x="2947" y="19116"/>
                    <a:pt x="4938" y="20709"/>
                  </a:cubicBezTo>
                  <a:cubicBezTo>
                    <a:pt x="9001" y="23895"/>
                    <a:pt x="14258" y="25329"/>
                    <a:pt x="19355" y="25887"/>
                  </a:cubicBezTo>
                  <a:cubicBezTo>
                    <a:pt x="34011" y="27559"/>
                    <a:pt x="49384" y="22223"/>
                    <a:pt x="59898" y="11868"/>
                  </a:cubicBezTo>
                  <a:cubicBezTo>
                    <a:pt x="63243" y="8523"/>
                    <a:pt x="66190" y="4620"/>
                    <a:pt x="67385" y="0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: Shape 196">
              <a:extLst>
                <a:ext uri="{FF2B5EF4-FFF2-40B4-BE49-F238E27FC236}">
                  <a16:creationId xmlns:a16="http://schemas.microsoft.com/office/drawing/2014/main" id="{6DC4CA48-7ABD-7D4A-BCCC-38E3A5DB2424}"/>
                </a:ext>
              </a:extLst>
            </p:cNvPr>
            <p:cNvSpPr/>
            <p:nvPr/>
          </p:nvSpPr>
          <p:spPr>
            <a:xfrm>
              <a:off x="5448542" y="1391194"/>
              <a:ext cx="10006" cy="17443"/>
            </a:xfrm>
            <a:custGeom>
              <a:avLst/>
              <a:gdLst>
                <a:gd name="connsiteX0" fmla="*/ 10006 w 10006"/>
                <a:gd name="connsiteY0" fmla="*/ 0 h 17443"/>
                <a:gd name="connsiteX1" fmla="*/ 50 w 10006"/>
                <a:gd name="connsiteY1" fmla="*/ 10036 h 17443"/>
                <a:gd name="connsiteX2" fmla="*/ 1563 w 10006"/>
                <a:gd name="connsiteY2" fmla="*/ 17444 h 1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6" h="17443">
                  <a:moveTo>
                    <a:pt x="10006" y="0"/>
                  </a:moveTo>
                  <a:cubicBezTo>
                    <a:pt x="4829" y="80"/>
                    <a:pt x="448" y="4859"/>
                    <a:pt x="50" y="10036"/>
                  </a:cubicBezTo>
                  <a:cubicBezTo>
                    <a:pt x="-189" y="12585"/>
                    <a:pt x="448" y="15134"/>
                    <a:pt x="1563" y="17444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8" name="Freeform: Shape 197">
              <a:extLst>
                <a:ext uri="{FF2B5EF4-FFF2-40B4-BE49-F238E27FC236}">
                  <a16:creationId xmlns:a16="http://schemas.microsoft.com/office/drawing/2014/main" id="{9FB64BD8-ADCD-C14B-BDFC-417F2727EB96}"/>
                </a:ext>
              </a:extLst>
            </p:cNvPr>
            <p:cNvSpPr/>
            <p:nvPr/>
          </p:nvSpPr>
          <p:spPr>
            <a:xfrm>
              <a:off x="5588790" y="1366422"/>
              <a:ext cx="31291" cy="233936"/>
            </a:xfrm>
            <a:custGeom>
              <a:avLst/>
              <a:gdLst>
                <a:gd name="connsiteX0" fmla="*/ 2139 w 31291"/>
                <a:gd name="connsiteY0" fmla="*/ 0 h 233936"/>
                <a:gd name="connsiteX1" fmla="*/ 31292 w 31291"/>
                <a:gd name="connsiteY1" fmla="*/ 233937 h 23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291" h="233936">
                  <a:moveTo>
                    <a:pt x="2139" y="0"/>
                  </a:moveTo>
                  <a:cubicBezTo>
                    <a:pt x="-4791" y="78855"/>
                    <a:pt x="5166" y="159223"/>
                    <a:pt x="31292" y="233937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9" name="Freeform: Shape 198">
              <a:extLst>
                <a:ext uri="{FF2B5EF4-FFF2-40B4-BE49-F238E27FC236}">
                  <a16:creationId xmlns:a16="http://schemas.microsoft.com/office/drawing/2014/main" id="{D62813A7-EA8A-4E43-86B8-84FD1C3EAB8E}"/>
                </a:ext>
              </a:extLst>
            </p:cNvPr>
            <p:cNvSpPr/>
            <p:nvPr/>
          </p:nvSpPr>
          <p:spPr>
            <a:xfrm>
              <a:off x="5354807" y="1145658"/>
              <a:ext cx="178215" cy="203638"/>
            </a:xfrm>
            <a:custGeom>
              <a:avLst/>
              <a:gdLst>
                <a:gd name="connsiteX0" fmla="*/ 5372 w 178215"/>
                <a:gd name="connsiteY0" fmla="*/ 203639 h 203638"/>
                <a:gd name="connsiteX1" fmla="*/ 38348 w 178215"/>
                <a:gd name="connsiteY1" fmla="*/ 56682 h 203638"/>
                <a:gd name="connsiteX2" fmla="*/ 178216 w 178215"/>
                <a:gd name="connsiteY2" fmla="*/ 846 h 20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215" h="203638">
                  <a:moveTo>
                    <a:pt x="5372" y="203639"/>
                  </a:moveTo>
                  <a:cubicBezTo>
                    <a:pt x="-8249" y="153220"/>
                    <a:pt x="4496" y="96428"/>
                    <a:pt x="38348" y="56682"/>
                  </a:cubicBezTo>
                  <a:cubicBezTo>
                    <a:pt x="72199" y="16936"/>
                    <a:pt x="126283" y="-4650"/>
                    <a:pt x="178216" y="846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0" name="Freeform: Shape 199">
              <a:extLst>
                <a:ext uri="{FF2B5EF4-FFF2-40B4-BE49-F238E27FC236}">
                  <a16:creationId xmlns:a16="http://schemas.microsoft.com/office/drawing/2014/main" id="{DBD5BC4D-7B25-4E49-A42C-B5695042F250}"/>
                </a:ext>
              </a:extLst>
            </p:cNvPr>
            <p:cNvSpPr/>
            <p:nvPr/>
          </p:nvSpPr>
          <p:spPr>
            <a:xfrm>
              <a:off x="5500763" y="1691162"/>
              <a:ext cx="27718" cy="7775"/>
            </a:xfrm>
            <a:custGeom>
              <a:avLst/>
              <a:gdLst>
                <a:gd name="connsiteX0" fmla="*/ 0 w 27718"/>
                <a:gd name="connsiteY0" fmla="*/ 0 h 7775"/>
                <a:gd name="connsiteX1" fmla="*/ 27719 w 27718"/>
                <a:gd name="connsiteY1" fmla="*/ 7328 h 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718" h="7775">
                  <a:moveTo>
                    <a:pt x="0" y="0"/>
                  </a:moveTo>
                  <a:cubicBezTo>
                    <a:pt x="7647" y="6213"/>
                    <a:pt x="18001" y="8921"/>
                    <a:pt x="27719" y="7328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1" name="Freeform: Shape 200">
              <a:extLst>
                <a:ext uri="{FF2B5EF4-FFF2-40B4-BE49-F238E27FC236}">
                  <a16:creationId xmlns:a16="http://schemas.microsoft.com/office/drawing/2014/main" id="{F8ABD485-85A5-F349-9A0E-407B83D36206}"/>
                </a:ext>
              </a:extLst>
            </p:cNvPr>
            <p:cNvSpPr/>
            <p:nvPr/>
          </p:nvSpPr>
          <p:spPr>
            <a:xfrm>
              <a:off x="5515021" y="1741501"/>
              <a:ext cx="27878" cy="7088"/>
            </a:xfrm>
            <a:custGeom>
              <a:avLst/>
              <a:gdLst>
                <a:gd name="connsiteX0" fmla="*/ 0 w 27878"/>
                <a:gd name="connsiteY0" fmla="*/ 0 h 7088"/>
                <a:gd name="connsiteX1" fmla="*/ 27878 w 27878"/>
                <a:gd name="connsiteY1" fmla="*/ 7089 h 7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78" h="7088">
                  <a:moveTo>
                    <a:pt x="0" y="0"/>
                  </a:moveTo>
                  <a:cubicBezTo>
                    <a:pt x="8523" y="4540"/>
                    <a:pt x="18240" y="6930"/>
                    <a:pt x="27878" y="7089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2" name="Freeform: Shape 201">
              <a:extLst>
                <a:ext uri="{FF2B5EF4-FFF2-40B4-BE49-F238E27FC236}">
                  <a16:creationId xmlns:a16="http://schemas.microsoft.com/office/drawing/2014/main" id="{997DD725-E8C4-6242-9E51-71C257ACB4A7}"/>
                </a:ext>
              </a:extLst>
            </p:cNvPr>
            <p:cNvSpPr/>
            <p:nvPr/>
          </p:nvSpPr>
          <p:spPr>
            <a:xfrm>
              <a:off x="5566157" y="1793992"/>
              <a:ext cx="16009" cy="2054"/>
            </a:xfrm>
            <a:custGeom>
              <a:avLst/>
              <a:gdLst>
                <a:gd name="connsiteX0" fmla="*/ 0 w 16009"/>
                <a:gd name="connsiteY0" fmla="*/ 0 h 2054"/>
                <a:gd name="connsiteX1" fmla="*/ 16010 w 16009"/>
                <a:gd name="connsiteY1" fmla="*/ 1434 h 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09" h="2054">
                  <a:moveTo>
                    <a:pt x="0" y="0"/>
                  </a:moveTo>
                  <a:cubicBezTo>
                    <a:pt x="5018" y="2071"/>
                    <a:pt x="10673" y="2629"/>
                    <a:pt x="16010" y="1434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03" name="Graphic 4">
              <a:extLst>
                <a:ext uri="{FF2B5EF4-FFF2-40B4-BE49-F238E27FC236}">
                  <a16:creationId xmlns:a16="http://schemas.microsoft.com/office/drawing/2014/main" id="{0FD053F1-D1B4-1442-A08B-B17B43049CF7}"/>
                </a:ext>
              </a:extLst>
            </p:cNvPr>
            <p:cNvGrpSpPr/>
            <p:nvPr/>
          </p:nvGrpSpPr>
          <p:grpSpPr>
            <a:xfrm>
              <a:off x="5162802" y="965138"/>
              <a:ext cx="695198" cy="553020"/>
              <a:chOff x="5162802" y="965138"/>
              <a:chExt cx="695198" cy="553020"/>
            </a:xfrm>
            <a:noFill/>
          </p:grpSpPr>
          <p:sp>
            <p:nvSpPr>
              <p:cNvPr id="804" name="Freeform: Shape 203">
                <a:extLst>
                  <a:ext uri="{FF2B5EF4-FFF2-40B4-BE49-F238E27FC236}">
                    <a16:creationId xmlns:a16="http://schemas.microsoft.com/office/drawing/2014/main" id="{A7B0CA70-C329-1C49-8817-A39621429BA3}"/>
                  </a:ext>
                </a:extLst>
              </p:cNvPr>
              <p:cNvSpPr/>
              <p:nvPr/>
            </p:nvSpPr>
            <p:spPr>
              <a:xfrm>
                <a:off x="5250498" y="1472040"/>
                <a:ext cx="60614" cy="46118"/>
              </a:xfrm>
              <a:custGeom>
                <a:avLst/>
                <a:gdLst>
                  <a:gd name="connsiteX0" fmla="*/ 0 w 60614"/>
                  <a:gd name="connsiteY0" fmla="*/ 46118 h 46118"/>
                  <a:gd name="connsiteX1" fmla="*/ 60615 w 60614"/>
                  <a:gd name="connsiteY1" fmla="*/ 0 h 46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614" h="46118">
                    <a:moveTo>
                      <a:pt x="0" y="46118"/>
                    </a:moveTo>
                    <a:cubicBezTo>
                      <a:pt x="10912" y="35923"/>
                      <a:pt x="49145" y="6531"/>
                      <a:pt x="60615" y="0"/>
                    </a:cubicBezTo>
                  </a:path>
                </a:pathLst>
              </a:custGeom>
              <a:noFill/>
              <a:ln w="19050" cap="rnd">
                <a:solidFill>
                  <a:srgbClr val="EE25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5" name="Freeform: Shape 204">
                <a:extLst>
                  <a:ext uri="{FF2B5EF4-FFF2-40B4-BE49-F238E27FC236}">
                    <a16:creationId xmlns:a16="http://schemas.microsoft.com/office/drawing/2014/main" id="{73CB8CD5-B4C5-F243-AA1D-A68C9F8CC8B7}"/>
                  </a:ext>
                </a:extLst>
              </p:cNvPr>
              <p:cNvSpPr/>
              <p:nvPr/>
            </p:nvSpPr>
            <p:spPr>
              <a:xfrm>
                <a:off x="5199601" y="1415488"/>
                <a:ext cx="68181" cy="31940"/>
              </a:xfrm>
              <a:custGeom>
                <a:avLst/>
                <a:gdLst>
                  <a:gd name="connsiteX0" fmla="*/ 0 w 68181"/>
                  <a:gd name="connsiteY0" fmla="*/ 31940 h 31940"/>
                  <a:gd name="connsiteX1" fmla="*/ 68182 w 68181"/>
                  <a:gd name="connsiteY1" fmla="*/ 0 h 31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181" h="31940">
                    <a:moveTo>
                      <a:pt x="0" y="31940"/>
                    </a:moveTo>
                    <a:cubicBezTo>
                      <a:pt x="12585" y="25170"/>
                      <a:pt x="57030" y="5974"/>
                      <a:pt x="68182" y="0"/>
                    </a:cubicBezTo>
                  </a:path>
                </a:pathLst>
              </a:custGeom>
              <a:noFill/>
              <a:ln w="19050" cap="rnd">
                <a:solidFill>
                  <a:srgbClr val="EE25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6" name="Freeform: Shape 205">
                <a:extLst>
                  <a:ext uri="{FF2B5EF4-FFF2-40B4-BE49-F238E27FC236}">
                    <a16:creationId xmlns:a16="http://schemas.microsoft.com/office/drawing/2014/main" id="{03539669-435A-104C-9327-7004A38D4825}"/>
                  </a:ext>
                </a:extLst>
              </p:cNvPr>
              <p:cNvSpPr/>
              <p:nvPr/>
            </p:nvSpPr>
            <p:spPr>
              <a:xfrm>
                <a:off x="5166227" y="1335278"/>
                <a:ext cx="77580" cy="16328"/>
              </a:xfrm>
              <a:custGeom>
                <a:avLst/>
                <a:gdLst>
                  <a:gd name="connsiteX0" fmla="*/ 0 w 77580"/>
                  <a:gd name="connsiteY0" fmla="*/ 16329 h 16328"/>
                  <a:gd name="connsiteX1" fmla="*/ 77581 w 77580"/>
                  <a:gd name="connsiteY1" fmla="*/ 0 h 1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580" h="16328">
                    <a:moveTo>
                      <a:pt x="0" y="16329"/>
                    </a:moveTo>
                    <a:cubicBezTo>
                      <a:pt x="14576" y="10992"/>
                      <a:pt x="64597" y="4699"/>
                      <a:pt x="77581" y="0"/>
                    </a:cubicBezTo>
                  </a:path>
                </a:pathLst>
              </a:custGeom>
              <a:noFill/>
              <a:ln w="19050" cap="rnd">
                <a:solidFill>
                  <a:srgbClr val="EE25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7" name="Freeform: Shape 206">
                <a:extLst>
                  <a:ext uri="{FF2B5EF4-FFF2-40B4-BE49-F238E27FC236}">
                    <a16:creationId xmlns:a16="http://schemas.microsoft.com/office/drawing/2014/main" id="{BA30C4C5-5C71-6D49-86E6-6C62FFE6CF17}"/>
                  </a:ext>
                </a:extLst>
              </p:cNvPr>
              <p:cNvSpPr/>
              <p:nvPr/>
            </p:nvSpPr>
            <p:spPr>
              <a:xfrm>
                <a:off x="5162802" y="1230125"/>
                <a:ext cx="79014" cy="11258"/>
              </a:xfrm>
              <a:custGeom>
                <a:avLst/>
                <a:gdLst>
                  <a:gd name="connsiteX0" fmla="*/ 0 w 79014"/>
                  <a:gd name="connsiteY0" fmla="*/ 14 h 11258"/>
                  <a:gd name="connsiteX1" fmla="*/ 79014 w 79014"/>
                  <a:gd name="connsiteY1" fmla="*/ 11245 h 11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014" h="11258">
                    <a:moveTo>
                      <a:pt x="0" y="14"/>
                    </a:moveTo>
                    <a:cubicBezTo>
                      <a:pt x="14895" y="-464"/>
                      <a:pt x="65792" y="11722"/>
                      <a:pt x="79014" y="11245"/>
                    </a:cubicBezTo>
                  </a:path>
                </a:pathLst>
              </a:custGeom>
              <a:noFill/>
              <a:ln w="19050" cap="rnd">
                <a:solidFill>
                  <a:srgbClr val="EE25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8" name="Freeform: Shape 207">
                <a:extLst>
                  <a:ext uri="{FF2B5EF4-FFF2-40B4-BE49-F238E27FC236}">
                    <a16:creationId xmlns:a16="http://schemas.microsoft.com/office/drawing/2014/main" id="{06A44976-2782-3B46-8D81-DB40C8AFE3D1}"/>
                  </a:ext>
                </a:extLst>
              </p:cNvPr>
              <p:cNvSpPr/>
              <p:nvPr/>
            </p:nvSpPr>
            <p:spPr>
              <a:xfrm>
                <a:off x="5195698" y="1125954"/>
                <a:ext cx="72721" cy="40622"/>
              </a:xfrm>
              <a:custGeom>
                <a:avLst/>
                <a:gdLst>
                  <a:gd name="connsiteX0" fmla="*/ 0 w 72721"/>
                  <a:gd name="connsiteY0" fmla="*/ 0 h 40622"/>
                  <a:gd name="connsiteX1" fmla="*/ 72722 w 72721"/>
                  <a:gd name="connsiteY1" fmla="*/ 40622 h 40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721" h="40622">
                    <a:moveTo>
                      <a:pt x="0" y="0"/>
                    </a:moveTo>
                    <a:cubicBezTo>
                      <a:pt x="13859" y="5815"/>
                      <a:pt x="60456" y="35525"/>
                      <a:pt x="72722" y="40622"/>
                    </a:cubicBezTo>
                  </a:path>
                </a:pathLst>
              </a:custGeom>
              <a:noFill/>
              <a:ln w="19050" cap="rnd">
                <a:solidFill>
                  <a:srgbClr val="EE25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9" name="Freeform: Shape 208">
                <a:extLst>
                  <a:ext uri="{FF2B5EF4-FFF2-40B4-BE49-F238E27FC236}">
                    <a16:creationId xmlns:a16="http://schemas.microsoft.com/office/drawing/2014/main" id="{C7836A40-A951-6147-883C-9C41E39EB276}"/>
                  </a:ext>
                </a:extLst>
              </p:cNvPr>
              <p:cNvSpPr/>
              <p:nvPr/>
            </p:nvSpPr>
            <p:spPr>
              <a:xfrm>
                <a:off x="5284748" y="1036824"/>
                <a:ext cx="52649" cy="60535"/>
              </a:xfrm>
              <a:custGeom>
                <a:avLst/>
                <a:gdLst>
                  <a:gd name="connsiteX0" fmla="*/ 0 w 52649"/>
                  <a:gd name="connsiteY0" fmla="*/ 0 h 60535"/>
                  <a:gd name="connsiteX1" fmla="*/ 52650 w 52649"/>
                  <a:gd name="connsiteY1" fmla="*/ 60535 h 6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649" h="60535">
                    <a:moveTo>
                      <a:pt x="0" y="0"/>
                    </a:moveTo>
                    <a:cubicBezTo>
                      <a:pt x="9956" y="9319"/>
                      <a:pt x="43808" y="52411"/>
                      <a:pt x="52650" y="60535"/>
                    </a:cubicBezTo>
                  </a:path>
                </a:pathLst>
              </a:custGeom>
              <a:noFill/>
              <a:ln w="19050" cap="rnd">
                <a:solidFill>
                  <a:srgbClr val="EE25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0" name="Freeform: Shape 209">
                <a:extLst>
                  <a:ext uri="{FF2B5EF4-FFF2-40B4-BE49-F238E27FC236}">
                    <a16:creationId xmlns:a16="http://schemas.microsoft.com/office/drawing/2014/main" id="{98FBD484-ECED-A140-A947-504DA12772F2}"/>
                  </a:ext>
                </a:extLst>
              </p:cNvPr>
              <p:cNvSpPr/>
              <p:nvPr/>
            </p:nvSpPr>
            <p:spPr>
              <a:xfrm>
                <a:off x="5422944" y="974696"/>
                <a:ext cx="19514" cy="75509"/>
              </a:xfrm>
              <a:custGeom>
                <a:avLst/>
                <a:gdLst>
                  <a:gd name="connsiteX0" fmla="*/ 0 w 19514"/>
                  <a:gd name="connsiteY0" fmla="*/ 0 h 75509"/>
                  <a:gd name="connsiteX1" fmla="*/ 19515 w 19514"/>
                  <a:gd name="connsiteY1" fmla="*/ 75510 h 75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514" h="75509">
                    <a:moveTo>
                      <a:pt x="0" y="0"/>
                    </a:moveTo>
                    <a:cubicBezTo>
                      <a:pt x="3345" y="12266"/>
                      <a:pt x="16567" y="64757"/>
                      <a:pt x="19515" y="75510"/>
                    </a:cubicBezTo>
                  </a:path>
                </a:pathLst>
              </a:custGeom>
              <a:noFill/>
              <a:ln w="19050" cap="rnd">
                <a:solidFill>
                  <a:srgbClr val="EE25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1" name="Freeform: Shape 210">
                <a:extLst>
                  <a:ext uri="{FF2B5EF4-FFF2-40B4-BE49-F238E27FC236}">
                    <a16:creationId xmlns:a16="http://schemas.microsoft.com/office/drawing/2014/main" id="{F6BBE9A4-7AFD-D04B-99F3-A89133F5ABC0}"/>
                  </a:ext>
                </a:extLst>
              </p:cNvPr>
              <p:cNvSpPr/>
              <p:nvPr/>
            </p:nvSpPr>
            <p:spPr>
              <a:xfrm>
                <a:off x="5551979" y="965138"/>
                <a:ext cx="8920" cy="80448"/>
              </a:xfrm>
              <a:custGeom>
                <a:avLst/>
                <a:gdLst>
                  <a:gd name="connsiteX0" fmla="*/ 8921 w 8920"/>
                  <a:gd name="connsiteY0" fmla="*/ 0 h 80448"/>
                  <a:gd name="connsiteX1" fmla="*/ 0 w 8920"/>
                  <a:gd name="connsiteY1" fmla="*/ 80448 h 80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20" h="80448">
                    <a:moveTo>
                      <a:pt x="8921" y="0"/>
                    </a:moveTo>
                    <a:cubicBezTo>
                      <a:pt x="7408" y="13780"/>
                      <a:pt x="1434" y="68341"/>
                      <a:pt x="0" y="80448"/>
                    </a:cubicBezTo>
                  </a:path>
                </a:pathLst>
              </a:custGeom>
              <a:noFill/>
              <a:ln w="19050" cap="rnd">
                <a:solidFill>
                  <a:srgbClr val="EE25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2" name="Freeform: Shape 211">
                <a:extLst>
                  <a:ext uri="{FF2B5EF4-FFF2-40B4-BE49-F238E27FC236}">
                    <a16:creationId xmlns:a16="http://schemas.microsoft.com/office/drawing/2014/main" id="{3C80AE1E-AF01-C940-ACC9-882B79DBB86A}"/>
                  </a:ext>
                </a:extLst>
              </p:cNvPr>
              <p:cNvSpPr/>
              <p:nvPr/>
            </p:nvSpPr>
            <p:spPr>
              <a:xfrm>
                <a:off x="5634498" y="994210"/>
                <a:ext cx="32099" cy="72403"/>
              </a:xfrm>
              <a:custGeom>
                <a:avLst/>
                <a:gdLst>
                  <a:gd name="connsiteX0" fmla="*/ 32100 w 32099"/>
                  <a:gd name="connsiteY0" fmla="*/ 0 h 72403"/>
                  <a:gd name="connsiteX1" fmla="*/ 0 w 32099"/>
                  <a:gd name="connsiteY1" fmla="*/ 72403 h 72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099" h="72403">
                    <a:moveTo>
                      <a:pt x="32100" y="0"/>
                    </a:moveTo>
                    <a:cubicBezTo>
                      <a:pt x="26365" y="12187"/>
                      <a:pt x="5177" y="61650"/>
                      <a:pt x="0" y="72403"/>
                    </a:cubicBezTo>
                  </a:path>
                </a:pathLst>
              </a:custGeom>
              <a:noFill/>
              <a:ln w="19050" cap="rnd">
                <a:solidFill>
                  <a:srgbClr val="EE25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3" name="Freeform: Shape 212">
                <a:extLst>
                  <a:ext uri="{FF2B5EF4-FFF2-40B4-BE49-F238E27FC236}">
                    <a16:creationId xmlns:a16="http://schemas.microsoft.com/office/drawing/2014/main" id="{AE4B138F-959C-1946-A926-52F50EC6C40A}"/>
                  </a:ext>
                </a:extLst>
              </p:cNvPr>
              <p:cNvSpPr/>
              <p:nvPr/>
            </p:nvSpPr>
            <p:spPr>
              <a:xfrm>
                <a:off x="5721876" y="1066375"/>
                <a:ext cx="49543" cy="48826"/>
              </a:xfrm>
              <a:custGeom>
                <a:avLst/>
                <a:gdLst>
                  <a:gd name="connsiteX0" fmla="*/ 49543 w 49543"/>
                  <a:gd name="connsiteY0" fmla="*/ 0 h 48826"/>
                  <a:gd name="connsiteX1" fmla="*/ 0 w 49543"/>
                  <a:gd name="connsiteY1" fmla="*/ 48826 h 48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543" h="48826">
                    <a:moveTo>
                      <a:pt x="49543" y="0"/>
                    </a:moveTo>
                    <a:cubicBezTo>
                      <a:pt x="41737" y="6691"/>
                      <a:pt x="7009" y="42932"/>
                      <a:pt x="0" y="48826"/>
                    </a:cubicBezTo>
                  </a:path>
                </a:pathLst>
              </a:custGeom>
              <a:noFill/>
              <a:ln w="19050" cap="rnd">
                <a:solidFill>
                  <a:srgbClr val="EE25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4" name="Freeform: Shape 213">
                <a:extLst>
                  <a:ext uri="{FF2B5EF4-FFF2-40B4-BE49-F238E27FC236}">
                    <a16:creationId xmlns:a16="http://schemas.microsoft.com/office/drawing/2014/main" id="{F05732AE-4BEE-1D4A-8D83-57E68A87FBD1}"/>
                  </a:ext>
                </a:extLst>
              </p:cNvPr>
              <p:cNvSpPr/>
              <p:nvPr/>
            </p:nvSpPr>
            <p:spPr>
              <a:xfrm>
                <a:off x="5762737" y="1162435"/>
                <a:ext cx="65553" cy="31303"/>
              </a:xfrm>
              <a:custGeom>
                <a:avLst/>
                <a:gdLst>
                  <a:gd name="connsiteX0" fmla="*/ 65553 w 65553"/>
                  <a:gd name="connsiteY0" fmla="*/ 0 h 31303"/>
                  <a:gd name="connsiteX1" fmla="*/ 0 w 65553"/>
                  <a:gd name="connsiteY1" fmla="*/ 31303 h 31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53" h="31303">
                    <a:moveTo>
                      <a:pt x="65553" y="0"/>
                    </a:moveTo>
                    <a:cubicBezTo>
                      <a:pt x="54163" y="4540"/>
                      <a:pt x="10116" y="27241"/>
                      <a:pt x="0" y="31303"/>
                    </a:cubicBezTo>
                  </a:path>
                </a:pathLst>
              </a:custGeom>
              <a:noFill/>
              <a:ln w="19050" cap="rnd">
                <a:solidFill>
                  <a:srgbClr val="EE25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5" name="Freeform: Shape 214">
                <a:extLst>
                  <a:ext uri="{FF2B5EF4-FFF2-40B4-BE49-F238E27FC236}">
                    <a16:creationId xmlns:a16="http://schemas.microsoft.com/office/drawing/2014/main" id="{02F88924-1297-2341-B72F-5103049D2674}"/>
                  </a:ext>
                </a:extLst>
              </p:cNvPr>
              <p:cNvSpPr/>
              <p:nvPr/>
            </p:nvSpPr>
            <p:spPr>
              <a:xfrm>
                <a:off x="5771738" y="1269327"/>
                <a:ext cx="86262" cy="13779"/>
              </a:xfrm>
              <a:custGeom>
                <a:avLst/>
                <a:gdLst>
                  <a:gd name="connsiteX0" fmla="*/ 86263 w 86262"/>
                  <a:gd name="connsiteY0" fmla="*/ 0 h 13779"/>
                  <a:gd name="connsiteX1" fmla="*/ 0 w 86262"/>
                  <a:gd name="connsiteY1" fmla="*/ 13780 h 13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262" h="13779">
                    <a:moveTo>
                      <a:pt x="86263" y="0"/>
                    </a:moveTo>
                    <a:cubicBezTo>
                      <a:pt x="68500" y="2867"/>
                      <a:pt x="15771" y="11231"/>
                      <a:pt x="0" y="13780"/>
                    </a:cubicBezTo>
                  </a:path>
                </a:pathLst>
              </a:custGeom>
              <a:noFill/>
              <a:ln w="19050" cap="rnd">
                <a:solidFill>
                  <a:srgbClr val="EE25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6" name="Freeform: Shape 215">
                <a:extLst>
                  <a:ext uri="{FF2B5EF4-FFF2-40B4-BE49-F238E27FC236}">
                    <a16:creationId xmlns:a16="http://schemas.microsoft.com/office/drawing/2014/main" id="{41309EF3-EE12-2646-9A69-41D5C74B8090}"/>
                  </a:ext>
                </a:extLst>
              </p:cNvPr>
              <p:cNvSpPr/>
              <p:nvPr/>
            </p:nvSpPr>
            <p:spPr>
              <a:xfrm>
                <a:off x="5784084" y="1352085"/>
                <a:ext cx="69217" cy="9797"/>
              </a:xfrm>
              <a:custGeom>
                <a:avLst/>
                <a:gdLst>
                  <a:gd name="connsiteX0" fmla="*/ 69217 w 69217"/>
                  <a:gd name="connsiteY0" fmla="*/ 9797 h 9797"/>
                  <a:gd name="connsiteX1" fmla="*/ 0 w 69217"/>
                  <a:gd name="connsiteY1" fmla="*/ 0 h 9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217" h="9797">
                    <a:moveTo>
                      <a:pt x="69217" y="9797"/>
                    </a:moveTo>
                    <a:cubicBezTo>
                      <a:pt x="57668" y="8045"/>
                      <a:pt x="10195" y="1513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EE25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17" name="Graphic 4">
            <a:extLst>
              <a:ext uri="{FF2B5EF4-FFF2-40B4-BE49-F238E27FC236}">
                <a16:creationId xmlns:a16="http://schemas.microsoft.com/office/drawing/2014/main" id="{6F7E8DBD-FEA7-E942-B686-43E0DD2A3055}"/>
              </a:ext>
            </a:extLst>
          </p:cNvPr>
          <p:cNvGrpSpPr/>
          <p:nvPr/>
        </p:nvGrpSpPr>
        <p:grpSpPr>
          <a:xfrm>
            <a:off x="7035197" y="1726079"/>
            <a:ext cx="436642" cy="603395"/>
            <a:chOff x="6074334" y="2628660"/>
            <a:chExt cx="712881" cy="985130"/>
          </a:xfrm>
          <a:noFill/>
        </p:grpSpPr>
        <p:grpSp>
          <p:nvGrpSpPr>
            <p:cNvPr id="818" name="Graphic 4">
              <a:extLst>
                <a:ext uri="{FF2B5EF4-FFF2-40B4-BE49-F238E27FC236}">
                  <a16:creationId xmlns:a16="http://schemas.microsoft.com/office/drawing/2014/main" id="{A52DA1ED-F523-4B48-8CC4-BA99D75D0168}"/>
                </a:ext>
              </a:extLst>
            </p:cNvPr>
            <p:cNvGrpSpPr/>
            <p:nvPr/>
          </p:nvGrpSpPr>
          <p:grpSpPr>
            <a:xfrm>
              <a:off x="6200184" y="2729147"/>
              <a:ext cx="403457" cy="753059"/>
              <a:chOff x="6200184" y="2729147"/>
              <a:chExt cx="403457" cy="753059"/>
            </a:xfrm>
            <a:noFill/>
          </p:grpSpPr>
          <p:grpSp>
            <p:nvGrpSpPr>
              <p:cNvPr id="831" name="Graphic 4">
                <a:extLst>
                  <a:ext uri="{FF2B5EF4-FFF2-40B4-BE49-F238E27FC236}">
                    <a16:creationId xmlns:a16="http://schemas.microsoft.com/office/drawing/2014/main" id="{AD104B2F-B76D-454D-99C0-28EB2E003FB2}"/>
                  </a:ext>
                </a:extLst>
              </p:cNvPr>
              <p:cNvGrpSpPr/>
              <p:nvPr/>
            </p:nvGrpSpPr>
            <p:grpSpPr>
              <a:xfrm>
                <a:off x="6200184" y="2729147"/>
                <a:ext cx="403457" cy="753059"/>
                <a:chOff x="6200184" y="2729147"/>
                <a:chExt cx="403457" cy="753059"/>
              </a:xfrm>
              <a:noFill/>
            </p:grpSpPr>
            <p:sp>
              <p:nvSpPr>
                <p:cNvPr id="835" name="Freeform: Shape 234">
                  <a:extLst>
                    <a:ext uri="{FF2B5EF4-FFF2-40B4-BE49-F238E27FC236}">
                      <a16:creationId xmlns:a16="http://schemas.microsoft.com/office/drawing/2014/main" id="{80021485-71F1-3149-B74C-4685A201F8BE}"/>
                    </a:ext>
                  </a:extLst>
                </p:cNvPr>
                <p:cNvSpPr/>
                <p:nvPr/>
              </p:nvSpPr>
              <p:spPr>
                <a:xfrm>
                  <a:off x="6200184" y="2752758"/>
                  <a:ext cx="45321" cy="715589"/>
                </a:xfrm>
                <a:custGeom>
                  <a:avLst/>
                  <a:gdLst>
                    <a:gd name="connsiteX0" fmla="*/ 0 w 45321"/>
                    <a:gd name="connsiteY0" fmla="*/ 715590 h 715589"/>
                    <a:gd name="connsiteX1" fmla="*/ 45322 w 45321"/>
                    <a:gd name="connsiteY1" fmla="*/ 0 h 715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321" h="715589">
                      <a:moveTo>
                        <a:pt x="0" y="715590"/>
                      </a:moveTo>
                      <a:cubicBezTo>
                        <a:pt x="21108" y="503478"/>
                        <a:pt x="41100" y="213147"/>
                        <a:pt x="45322" y="0"/>
                      </a:cubicBezTo>
                    </a:path>
                  </a:pathLst>
                </a:custGeom>
                <a:noFill/>
                <a:ln w="19050" cap="rnd">
                  <a:solidFill>
                    <a:srgbClr val="F1526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6" name="Freeform: Shape 235">
                  <a:extLst>
                    <a:ext uri="{FF2B5EF4-FFF2-40B4-BE49-F238E27FC236}">
                      <a16:creationId xmlns:a16="http://schemas.microsoft.com/office/drawing/2014/main" id="{FDE05F1A-2E91-9144-BD5D-3F36DCBABF34}"/>
                    </a:ext>
                  </a:extLst>
                </p:cNvPr>
                <p:cNvSpPr/>
                <p:nvPr/>
              </p:nvSpPr>
              <p:spPr>
                <a:xfrm>
                  <a:off x="6203927" y="3468666"/>
                  <a:ext cx="374840" cy="12365"/>
                </a:xfrm>
                <a:custGeom>
                  <a:avLst/>
                  <a:gdLst>
                    <a:gd name="connsiteX0" fmla="*/ 0 w 374840"/>
                    <a:gd name="connsiteY0" fmla="*/ 0 h 12365"/>
                    <a:gd name="connsiteX1" fmla="*/ 374840 w 374840"/>
                    <a:gd name="connsiteY1" fmla="*/ 8443 h 12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4840" h="12365">
                      <a:moveTo>
                        <a:pt x="0" y="0"/>
                      </a:moveTo>
                      <a:cubicBezTo>
                        <a:pt x="124416" y="12904"/>
                        <a:pt x="249947" y="15691"/>
                        <a:pt x="374840" y="8443"/>
                      </a:cubicBezTo>
                    </a:path>
                  </a:pathLst>
                </a:custGeom>
                <a:noFill/>
                <a:ln w="19050" cap="rnd">
                  <a:solidFill>
                    <a:srgbClr val="F1526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7" name="Freeform: Shape 236">
                  <a:extLst>
                    <a:ext uri="{FF2B5EF4-FFF2-40B4-BE49-F238E27FC236}">
                      <a16:creationId xmlns:a16="http://schemas.microsoft.com/office/drawing/2014/main" id="{73720A73-D06B-BF4A-B130-B97DCBC65338}"/>
                    </a:ext>
                  </a:extLst>
                </p:cNvPr>
                <p:cNvSpPr/>
                <p:nvPr/>
              </p:nvSpPr>
              <p:spPr>
                <a:xfrm>
                  <a:off x="6582432" y="2731570"/>
                  <a:ext cx="21209" cy="750636"/>
                </a:xfrm>
                <a:custGeom>
                  <a:avLst/>
                  <a:gdLst>
                    <a:gd name="connsiteX0" fmla="*/ 0 w 21209"/>
                    <a:gd name="connsiteY0" fmla="*/ 750636 h 750636"/>
                    <a:gd name="connsiteX1" fmla="*/ 19833 w 21209"/>
                    <a:gd name="connsiteY1" fmla="*/ 212670 h 750636"/>
                    <a:gd name="connsiteX2" fmla="*/ 8204 w 21209"/>
                    <a:gd name="connsiteY2" fmla="*/ 0 h 750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09" h="750636">
                      <a:moveTo>
                        <a:pt x="0" y="750636"/>
                      </a:moveTo>
                      <a:cubicBezTo>
                        <a:pt x="13859" y="597546"/>
                        <a:pt x="25249" y="366317"/>
                        <a:pt x="19833" y="212670"/>
                      </a:cubicBezTo>
                      <a:cubicBezTo>
                        <a:pt x="17364" y="141700"/>
                        <a:pt x="12744" y="70890"/>
                        <a:pt x="8204" y="0"/>
                      </a:cubicBezTo>
                    </a:path>
                  </a:pathLst>
                </a:custGeom>
                <a:noFill/>
                <a:ln w="19050" cap="rnd">
                  <a:solidFill>
                    <a:srgbClr val="F1526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8" name="Freeform: Shape 237">
                  <a:extLst>
                    <a:ext uri="{FF2B5EF4-FFF2-40B4-BE49-F238E27FC236}">
                      <a16:creationId xmlns:a16="http://schemas.microsoft.com/office/drawing/2014/main" id="{323F9D29-56FF-7347-AEC2-27F1225F89BF}"/>
                    </a:ext>
                  </a:extLst>
                </p:cNvPr>
                <p:cNvSpPr/>
                <p:nvPr/>
              </p:nvSpPr>
              <p:spPr>
                <a:xfrm>
                  <a:off x="6247656" y="2729147"/>
                  <a:ext cx="344174" cy="17318"/>
                </a:xfrm>
                <a:custGeom>
                  <a:avLst/>
                  <a:gdLst>
                    <a:gd name="connsiteX0" fmla="*/ 0 w 344174"/>
                    <a:gd name="connsiteY0" fmla="*/ 17318 h 17318"/>
                    <a:gd name="connsiteX1" fmla="*/ 344174 w 344174"/>
                    <a:gd name="connsiteY1" fmla="*/ 4574 h 17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4174" h="17318">
                      <a:moveTo>
                        <a:pt x="0" y="17318"/>
                      </a:moveTo>
                      <a:cubicBezTo>
                        <a:pt x="113742" y="-126"/>
                        <a:pt x="229476" y="-4427"/>
                        <a:pt x="344174" y="4574"/>
                      </a:cubicBezTo>
                    </a:path>
                  </a:pathLst>
                </a:custGeom>
                <a:noFill/>
                <a:ln w="19050" cap="rnd">
                  <a:solidFill>
                    <a:srgbClr val="F1526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32" name="Freeform: Shape 231">
                <a:extLst>
                  <a:ext uri="{FF2B5EF4-FFF2-40B4-BE49-F238E27FC236}">
                    <a16:creationId xmlns:a16="http://schemas.microsoft.com/office/drawing/2014/main" id="{B3D33EC2-AF03-6946-92E4-06F833F9FA88}"/>
                  </a:ext>
                </a:extLst>
              </p:cNvPr>
              <p:cNvSpPr/>
              <p:nvPr/>
            </p:nvSpPr>
            <p:spPr>
              <a:xfrm>
                <a:off x="6261834" y="2815521"/>
                <a:ext cx="290717" cy="583722"/>
              </a:xfrm>
              <a:custGeom>
                <a:avLst/>
                <a:gdLst>
                  <a:gd name="connsiteX0" fmla="*/ 67783 w 290717"/>
                  <a:gd name="connsiteY0" fmla="*/ 573971 h 583722"/>
                  <a:gd name="connsiteX1" fmla="*/ 67544 w 290717"/>
                  <a:gd name="connsiteY1" fmla="*/ 579387 h 583722"/>
                  <a:gd name="connsiteX2" fmla="*/ 209802 w 290717"/>
                  <a:gd name="connsiteY2" fmla="*/ 583609 h 583722"/>
                  <a:gd name="connsiteX3" fmla="*/ 281887 w 290717"/>
                  <a:gd name="connsiteY3" fmla="*/ 515905 h 583722"/>
                  <a:gd name="connsiteX4" fmla="*/ 287463 w 290717"/>
                  <a:gd name="connsiteY4" fmla="*/ 238399 h 583722"/>
                  <a:gd name="connsiteX5" fmla="*/ 290410 w 290717"/>
                  <a:gd name="connsiteY5" fmla="*/ 68900 h 583722"/>
                  <a:gd name="connsiteX6" fmla="*/ 217210 w 290717"/>
                  <a:gd name="connsiteY6" fmla="*/ 2 h 583722"/>
                  <a:gd name="connsiteX7" fmla="*/ 91918 w 290717"/>
                  <a:gd name="connsiteY7" fmla="*/ 7011 h 583722"/>
                  <a:gd name="connsiteX8" fmla="*/ 26922 w 290717"/>
                  <a:gd name="connsiteY8" fmla="*/ 77264 h 583722"/>
                  <a:gd name="connsiteX9" fmla="*/ 0 w 290717"/>
                  <a:gd name="connsiteY9" fmla="*/ 500293 h 583722"/>
                  <a:gd name="connsiteX10" fmla="*/ 67783 w 290717"/>
                  <a:gd name="connsiteY10" fmla="*/ 573971 h 58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17" h="583722">
                    <a:moveTo>
                      <a:pt x="67783" y="573971"/>
                    </a:moveTo>
                    <a:cubicBezTo>
                      <a:pt x="67783" y="575803"/>
                      <a:pt x="67704" y="577555"/>
                      <a:pt x="67544" y="579387"/>
                    </a:cubicBezTo>
                    <a:cubicBezTo>
                      <a:pt x="114778" y="582653"/>
                      <a:pt x="162489" y="584166"/>
                      <a:pt x="209802" y="583609"/>
                    </a:cubicBezTo>
                    <a:cubicBezTo>
                      <a:pt x="212670" y="545774"/>
                      <a:pt x="243973" y="516224"/>
                      <a:pt x="281887" y="515905"/>
                    </a:cubicBezTo>
                    <a:cubicBezTo>
                      <a:pt x="288418" y="423430"/>
                      <a:pt x="290728" y="331512"/>
                      <a:pt x="287463" y="238399"/>
                    </a:cubicBezTo>
                    <a:cubicBezTo>
                      <a:pt x="286347" y="207494"/>
                      <a:pt x="292082" y="99566"/>
                      <a:pt x="290410" y="68900"/>
                    </a:cubicBezTo>
                    <a:cubicBezTo>
                      <a:pt x="251619" y="69060"/>
                      <a:pt x="219679" y="38792"/>
                      <a:pt x="217210" y="2"/>
                    </a:cubicBezTo>
                    <a:cubicBezTo>
                      <a:pt x="175393" y="-78"/>
                      <a:pt x="133576" y="2550"/>
                      <a:pt x="91918" y="7011"/>
                    </a:cubicBezTo>
                    <a:cubicBezTo>
                      <a:pt x="90803" y="43332"/>
                      <a:pt x="63084" y="73361"/>
                      <a:pt x="26922" y="77264"/>
                    </a:cubicBezTo>
                    <a:cubicBezTo>
                      <a:pt x="23577" y="192360"/>
                      <a:pt x="9956" y="385595"/>
                      <a:pt x="0" y="500293"/>
                    </a:cubicBezTo>
                    <a:cubicBezTo>
                      <a:pt x="38790" y="503240"/>
                      <a:pt x="68261" y="535738"/>
                      <a:pt x="67783" y="573971"/>
                    </a:cubicBezTo>
                  </a:path>
                </a:pathLst>
              </a:custGeom>
              <a:noFill/>
              <a:ln w="19050" cap="rnd">
                <a:solidFill>
                  <a:srgbClr val="F1526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3" name="Freeform: Shape 232">
                <a:extLst>
                  <a:ext uri="{FF2B5EF4-FFF2-40B4-BE49-F238E27FC236}">
                    <a16:creationId xmlns:a16="http://schemas.microsoft.com/office/drawing/2014/main" id="{5E150178-9A4A-7943-8375-936AD3F69F15}"/>
                  </a:ext>
                </a:extLst>
              </p:cNvPr>
              <p:cNvSpPr/>
              <p:nvPr/>
            </p:nvSpPr>
            <p:spPr>
              <a:xfrm>
                <a:off x="6330528" y="3028856"/>
                <a:ext cx="131008" cy="122211"/>
              </a:xfrm>
              <a:custGeom>
                <a:avLst/>
                <a:gdLst>
                  <a:gd name="connsiteX0" fmla="*/ 1001 w 131008"/>
                  <a:gd name="connsiteY0" fmla="*/ 27374 h 122211"/>
                  <a:gd name="connsiteX1" fmla="*/ 6657 w 131008"/>
                  <a:gd name="connsiteY1" fmla="*/ 106787 h 122211"/>
                  <a:gd name="connsiteX2" fmla="*/ 58589 w 131008"/>
                  <a:gd name="connsiteY2" fmla="*/ 100654 h 122211"/>
                  <a:gd name="connsiteX3" fmla="*/ 68785 w 131008"/>
                  <a:gd name="connsiteY3" fmla="*/ 19250 h 122211"/>
                  <a:gd name="connsiteX4" fmla="*/ 126214 w 131008"/>
                  <a:gd name="connsiteY4" fmla="*/ 17577 h 122211"/>
                  <a:gd name="connsiteX5" fmla="*/ 128205 w 131008"/>
                  <a:gd name="connsiteY5" fmla="*/ 107105 h 122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008" h="122211">
                    <a:moveTo>
                      <a:pt x="1001" y="27374"/>
                    </a:moveTo>
                    <a:cubicBezTo>
                      <a:pt x="6179" y="53181"/>
                      <a:pt x="-7521" y="82652"/>
                      <a:pt x="6657" y="106787"/>
                    </a:cubicBezTo>
                    <a:cubicBezTo>
                      <a:pt x="20596" y="130603"/>
                      <a:pt x="49748" y="125505"/>
                      <a:pt x="58589" y="100654"/>
                    </a:cubicBezTo>
                    <a:cubicBezTo>
                      <a:pt x="67988" y="74209"/>
                      <a:pt x="54288" y="44977"/>
                      <a:pt x="68785" y="19250"/>
                    </a:cubicBezTo>
                    <a:cubicBezTo>
                      <a:pt x="81688" y="-3770"/>
                      <a:pt x="113629" y="-8310"/>
                      <a:pt x="126214" y="17577"/>
                    </a:cubicBezTo>
                    <a:cubicBezTo>
                      <a:pt x="140073" y="46172"/>
                      <a:pt x="118487" y="77794"/>
                      <a:pt x="128205" y="107105"/>
                    </a:cubicBezTo>
                  </a:path>
                </a:pathLst>
              </a:custGeom>
              <a:noFill/>
              <a:ln w="19050" cap="rnd">
                <a:solidFill>
                  <a:srgbClr val="F1526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4" name="Freeform: Shape 233">
                <a:extLst>
                  <a:ext uri="{FF2B5EF4-FFF2-40B4-BE49-F238E27FC236}">
                    <a16:creationId xmlns:a16="http://schemas.microsoft.com/office/drawing/2014/main" id="{37F2A3D2-385F-6946-921D-CC0974D6D39E}"/>
                  </a:ext>
                </a:extLst>
              </p:cNvPr>
              <p:cNvSpPr/>
              <p:nvPr/>
            </p:nvSpPr>
            <p:spPr>
              <a:xfrm>
                <a:off x="6305005" y="3081215"/>
                <a:ext cx="181446" cy="26469"/>
              </a:xfrm>
              <a:custGeom>
                <a:avLst/>
                <a:gdLst>
                  <a:gd name="connsiteX0" fmla="*/ 0 w 181446"/>
                  <a:gd name="connsiteY0" fmla="*/ 26470 h 26469"/>
                  <a:gd name="connsiteX1" fmla="*/ 181446 w 181446"/>
                  <a:gd name="connsiteY1" fmla="*/ 105 h 26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446" h="26469">
                    <a:moveTo>
                      <a:pt x="0" y="26470"/>
                    </a:moveTo>
                    <a:cubicBezTo>
                      <a:pt x="58464" y="7911"/>
                      <a:pt x="120035" y="-1090"/>
                      <a:pt x="181446" y="105"/>
                    </a:cubicBezTo>
                  </a:path>
                </a:pathLst>
              </a:custGeom>
              <a:noFill/>
              <a:ln w="19050" cap="rnd">
                <a:solidFill>
                  <a:srgbClr val="F1526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19" name="Graphic 4">
              <a:extLst>
                <a:ext uri="{FF2B5EF4-FFF2-40B4-BE49-F238E27FC236}">
                  <a16:creationId xmlns:a16="http://schemas.microsoft.com/office/drawing/2014/main" id="{5D5D4F26-1634-4C4B-A17D-84C969D766C3}"/>
                </a:ext>
              </a:extLst>
            </p:cNvPr>
            <p:cNvGrpSpPr/>
            <p:nvPr/>
          </p:nvGrpSpPr>
          <p:grpSpPr>
            <a:xfrm>
              <a:off x="6419544" y="2628660"/>
              <a:ext cx="367671" cy="800179"/>
              <a:chOff x="6419544" y="2628660"/>
              <a:chExt cx="367671" cy="800179"/>
            </a:xfrm>
            <a:noFill/>
          </p:grpSpPr>
          <p:grpSp>
            <p:nvGrpSpPr>
              <p:cNvPr id="825" name="Graphic 4">
                <a:extLst>
                  <a:ext uri="{FF2B5EF4-FFF2-40B4-BE49-F238E27FC236}">
                    <a16:creationId xmlns:a16="http://schemas.microsoft.com/office/drawing/2014/main" id="{9C60B4F5-D30B-804A-BE0C-029D8D416033}"/>
                  </a:ext>
                </a:extLst>
              </p:cNvPr>
              <p:cNvGrpSpPr/>
              <p:nvPr/>
            </p:nvGrpSpPr>
            <p:grpSpPr>
              <a:xfrm>
                <a:off x="6419544" y="2628660"/>
                <a:ext cx="367671" cy="800179"/>
                <a:chOff x="6419544" y="2628660"/>
                <a:chExt cx="367671" cy="800179"/>
              </a:xfrm>
              <a:noFill/>
            </p:grpSpPr>
            <p:sp>
              <p:nvSpPr>
                <p:cNvPr id="827" name="Freeform: Shape 226">
                  <a:extLst>
                    <a:ext uri="{FF2B5EF4-FFF2-40B4-BE49-F238E27FC236}">
                      <a16:creationId xmlns:a16="http://schemas.microsoft.com/office/drawing/2014/main" id="{6080DBA7-D666-0B42-8062-CB776D6A4FA2}"/>
                    </a:ext>
                  </a:extLst>
                </p:cNvPr>
                <p:cNvSpPr/>
                <p:nvPr/>
              </p:nvSpPr>
              <p:spPr>
                <a:xfrm>
                  <a:off x="6419544" y="2634236"/>
                  <a:ext cx="27559" cy="96537"/>
                </a:xfrm>
                <a:custGeom>
                  <a:avLst/>
                  <a:gdLst>
                    <a:gd name="connsiteX0" fmla="*/ 0 w 27559"/>
                    <a:gd name="connsiteY0" fmla="*/ 96538 h 96537"/>
                    <a:gd name="connsiteX1" fmla="*/ 27559 w 27559"/>
                    <a:gd name="connsiteY1" fmla="*/ 0 h 96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559" h="96537">
                      <a:moveTo>
                        <a:pt x="0" y="96538"/>
                      </a:moveTo>
                      <a:cubicBezTo>
                        <a:pt x="9399" y="64438"/>
                        <a:pt x="18559" y="32259"/>
                        <a:pt x="27559" y="0"/>
                      </a:cubicBezTo>
                    </a:path>
                  </a:pathLst>
                </a:custGeom>
                <a:noFill/>
                <a:ln w="19050" cap="rnd">
                  <a:solidFill>
                    <a:srgbClr val="F1526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8" name="Freeform: Shape 227">
                  <a:extLst>
                    <a:ext uri="{FF2B5EF4-FFF2-40B4-BE49-F238E27FC236}">
                      <a16:creationId xmlns:a16="http://schemas.microsoft.com/office/drawing/2014/main" id="{56180A5D-6DCE-364C-8460-A4B41C5801C2}"/>
                    </a:ext>
                  </a:extLst>
                </p:cNvPr>
                <p:cNvSpPr/>
                <p:nvPr/>
              </p:nvSpPr>
              <p:spPr>
                <a:xfrm>
                  <a:off x="6586255" y="3418645"/>
                  <a:ext cx="21983" cy="4380"/>
                </a:xfrm>
                <a:custGeom>
                  <a:avLst/>
                  <a:gdLst>
                    <a:gd name="connsiteX0" fmla="*/ 0 w 21983"/>
                    <a:gd name="connsiteY0" fmla="*/ 0 h 4380"/>
                    <a:gd name="connsiteX1" fmla="*/ 21984 w 21983"/>
                    <a:gd name="connsiteY1" fmla="*/ 4381 h 4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983" h="4380">
                      <a:moveTo>
                        <a:pt x="0" y="0"/>
                      </a:moveTo>
                      <a:cubicBezTo>
                        <a:pt x="7328" y="1513"/>
                        <a:pt x="14656" y="2947"/>
                        <a:pt x="21984" y="4381"/>
                      </a:cubicBezTo>
                    </a:path>
                  </a:pathLst>
                </a:custGeom>
                <a:noFill/>
                <a:ln w="19050" cap="rnd">
                  <a:solidFill>
                    <a:srgbClr val="F1526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9" name="Freeform: Shape 228">
                  <a:extLst>
                    <a:ext uri="{FF2B5EF4-FFF2-40B4-BE49-F238E27FC236}">
                      <a16:creationId xmlns:a16="http://schemas.microsoft.com/office/drawing/2014/main" id="{58C04C5F-6FD8-4149-A336-674F89B46C0A}"/>
                    </a:ext>
                  </a:extLst>
                </p:cNvPr>
                <p:cNvSpPr/>
                <p:nvPr/>
              </p:nvSpPr>
              <p:spPr>
                <a:xfrm>
                  <a:off x="6610549" y="2699710"/>
                  <a:ext cx="176030" cy="729130"/>
                </a:xfrm>
                <a:custGeom>
                  <a:avLst/>
                  <a:gdLst>
                    <a:gd name="connsiteX0" fmla="*/ 0 w 176030"/>
                    <a:gd name="connsiteY0" fmla="*/ 729131 h 729130"/>
                    <a:gd name="connsiteX1" fmla="*/ 134292 w 176030"/>
                    <a:gd name="connsiteY1" fmla="*/ 208846 h 729130"/>
                    <a:gd name="connsiteX2" fmla="*/ 176030 w 176030"/>
                    <a:gd name="connsiteY2" fmla="*/ 0 h 729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6030" h="729130">
                      <a:moveTo>
                        <a:pt x="0" y="729131"/>
                      </a:moveTo>
                      <a:cubicBezTo>
                        <a:pt x="51535" y="584324"/>
                        <a:pt x="101237" y="358990"/>
                        <a:pt x="134292" y="208846"/>
                      </a:cubicBezTo>
                      <a:cubicBezTo>
                        <a:pt x="149586" y="139549"/>
                        <a:pt x="162808" y="69775"/>
                        <a:pt x="176030" y="0"/>
                      </a:cubicBezTo>
                    </a:path>
                  </a:pathLst>
                </a:custGeom>
                <a:noFill/>
                <a:ln w="19050" cap="rnd">
                  <a:solidFill>
                    <a:srgbClr val="F1526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0" name="Freeform: Shape 229">
                  <a:extLst>
                    <a:ext uri="{FF2B5EF4-FFF2-40B4-BE49-F238E27FC236}">
                      <a16:creationId xmlns:a16="http://schemas.microsoft.com/office/drawing/2014/main" id="{26D296A0-F4F1-7642-AB17-093C242677BC}"/>
                    </a:ext>
                  </a:extLst>
                </p:cNvPr>
                <p:cNvSpPr/>
                <p:nvPr/>
              </p:nvSpPr>
              <p:spPr>
                <a:xfrm>
                  <a:off x="6450688" y="2628660"/>
                  <a:ext cx="336527" cy="73438"/>
                </a:xfrm>
                <a:custGeom>
                  <a:avLst/>
                  <a:gdLst>
                    <a:gd name="connsiteX0" fmla="*/ 0 w 336527"/>
                    <a:gd name="connsiteY0" fmla="*/ 0 h 73438"/>
                    <a:gd name="connsiteX1" fmla="*/ 336528 w 336527"/>
                    <a:gd name="connsiteY1" fmla="*/ 73439 h 73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6527" h="73438">
                      <a:moveTo>
                        <a:pt x="0" y="0"/>
                      </a:moveTo>
                      <a:cubicBezTo>
                        <a:pt x="114459" y="11470"/>
                        <a:pt x="227644" y="36162"/>
                        <a:pt x="336528" y="73439"/>
                      </a:cubicBezTo>
                    </a:path>
                  </a:pathLst>
                </a:custGeom>
                <a:noFill/>
                <a:ln w="19050" cap="rnd">
                  <a:solidFill>
                    <a:srgbClr val="F1526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26" name="Freeform: Shape 225">
                <a:extLst>
                  <a:ext uri="{FF2B5EF4-FFF2-40B4-BE49-F238E27FC236}">
                    <a16:creationId xmlns:a16="http://schemas.microsoft.com/office/drawing/2014/main" id="{AF36D360-43F2-5747-9594-3D1C6884AEC5}"/>
                  </a:ext>
                </a:extLst>
              </p:cNvPr>
              <p:cNvSpPr/>
              <p:nvPr/>
            </p:nvSpPr>
            <p:spPr>
              <a:xfrm>
                <a:off x="6595654" y="2739297"/>
                <a:ext cx="115415" cy="533904"/>
              </a:xfrm>
              <a:custGeom>
                <a:avLst/>
                <a:gdLst>
                  <a:gd name="connsiteX0" fmla="*/ 6850 w 115415"/>
                  <a:gd name="connsiteY0" fmla="*/ 532391 h 533904"/>
                  <a:gd name="connsiteX1" fmla="*/ 14815 w 115415"/>
                  <a:gd name="connsiteY1" fmla="*/ 533904 h 533904"/>
                  <a:gd name="connsiteX2" fmla="*/ 96538 w 115415"/>
                  <a:gd name="connsiteY2" fmla="*/ 189252 h 533904"/>
                  <a:gd name="connsiteX3" fmla="*/ 115415 w 115415"/>
                  <a:gd name="connsiteY3" fmla="*/ 98927 h 533904"/>
                  <a:gd name="connsiteX4" fmla="*/ 61730 w 115415"/>
                  <a:gd name="connsiteY4" fmla="*/ 14019 h 533904"/>
                  <a:gd name="connsiteX5" fmla="*/ 0 w 115415"/>
                  <a:gd name="connsiteY5" fmla="*/ 0 h 53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415" h="533904">
                    <a:moveTo>
                      <a:pt x="6850" y="532391"/>
                    </a:moveTo>
                    <a:cubicBezTo>
                      <a:pt x="9479" y="532710"/>
                      <a:pt x="12187" y="533267"/>
                      <a:pt x="14815" y="533904"/>
                    </a:cubicBezTo>
                    <a:cubicBezTo>
                      <a:pt x="44127" y="445969"/>
                      <a:pt x="76545" y="280214"/>
                      <a:pt x="96538" y="189252"/>
                    </a:cubicBezTo>
                    <a:cubicBezTo>
                      <a:pt x="103149" y="159064"/>
                      <a:pt x="109441" y="129035"/>
                      <a:pt x="115415" y="98927"/>
                    </a:cubicBezTo>
                    <a:cubicBezTo>
                      <a:pt x="77820" y="89449"/>
                      <a:pt x="54402" y="52092"/>
                      <a:pt x="61730" y="14019"/>
                    </a:cubicBezTo>
                    <a:cubicBezTo>
                      <a:pt x="41339" y="8682"/>
                      <a:pt x="20709" y="4062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F1526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20" name="Freeform: Shape 219">
              <a:extLst>
                <a:ext uri="{FF2B5EF4-FFF2-40B4-BE49-F238E27FC236}">
                  <a16:creationId xmlns:a16="http://schemas.microsoft.com/office/drawing/2014/main" id="{92D6A31C-E486-0F41-A63D-4F81328AAFB6}"/>
                </a:ext>
              </a:extLst>
            </p:cNvPr>
            <p:cNvSpPr/>
            <p:nvPr/>
          </p:nvSpPr>
          <p:spPr>
            <a:xfrm>
              <a:off x="6259922" y="3549114"/>
              <a:ext cx="9797" cy="64677"/>
            </a:xfrm>
            <a:custGeom>
              <a:avLst/>
              <a:gdLst>
                <a:gd name="connsiteX0" fmla="*/ 0 w 9797"/>
                <a:gd name="connsiteY0" fmla="*/ 0 h 64677"/>
                <a:gd name="connsiteX1" fmla="*/ 9797 w 9797"/>
                <a:gd name="connsiteY1" fmla="*/ 64677 h 6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97" h="64677">
                  <a:moveTo>
                    <a:pt x="0" y="0"/>
                  </a:moveTo>
                  <a:cubicBezTo>
                    <a:pt x="3266" y="21586"/>
                    <a:pt x="6531" y="43171"/>
                    <a:pt x="9797" y="64677"/>
                  </a:cubicBezTo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" name="Freeform: Shape 220">
              <a:extLst>
                <a:ext uri="{FF2B5EF4-FFF2-40B4-BE49-F238E27FC236}">
                  <a16:creationId xmlns:a16="http://schemas.microsoft.com/office/drawing/2014/main" id="{18975D60-B8F4-9D4E-9B71-1E99DE9A21CE}"/>
                </a:ext>
              </a:extLst>
            </p:cNvPr>
            <p:cNvSpPr/>
            <p:nvPr/>
          </p:nvSpPr>
          <p:spPr>
            <a:xfrm>
              <a:off x="6193095" y="3553415"/>
              <a:ext cx="18877" cy="52649"/>
            </a:xfrm>
            <a:custGeom>
              <a:avLst/>
              <a:gdLst>
                <a:gd name="connsiteX0" fmla="*/ 18877 w 18877"/>
                <a:gd name="connsiteY0" fmla="*/ 0 h 52649"/>
                <a:gd name="connsiteX1" fmla="*/ 0 w 18877"/>
                <a:gd name="connsiteY1" fmla="*/ 52650 h 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77" h="52649">
                  <a:moveTo>
                    <a:pt x="18877" y="0"/>
                  </a:moveTo>
                  <a:cubicBezTo>
                    <a:pt x="14417" y="18161"/>
                    <a:pt x="8045" y="35843"/>
                    <a:pt x="0" y="52650"/>
                  </a:cubicBezTo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" name="Freeform: Shape 221">
              <a:extLst>
                <a:ext uri="{FF2B5EF4-FFF2-40B4-BE49-F238E27FC236}">
                  <a16:creationId xmlns:a16="http://schemas.microsoft.com/office/drawing/2014/main" id="{FFA4D0AA-0FB4-4742-BD7D-3C1ADDC7481B}"/>
                </a:ext>
              </a:extLst>
            </p:cNvPr>
            <p:cNvSpPr/>
            <p:nvPr/>
          </p:nvSpPr>
          <p:spPr>
            <a:xfrm>
              <a:off x="6105558" y="3511678"/>
              <a:ext cx="46595" cy="31303"/>
            </a:xfrm>
            <a:custGeom>
              <a:avLst/>
              <a:gdLst>
                <a:gd name="connsiteX0" fmla="*/ 46596 w 46595"/>
                <a:gd name="connsiteY0" fmla="*/ 0 h 31303"/>
                <a:gd name="connsiteX1" fmla="*/ 0 w 46595"/>
                <a:gd name="connsiteY1" fmla="*/ 31303 h 31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95" h="31303">
                  <a:moveTo>
                    <a:pt x="46596" y="0"/>
                  </a:moveTo>
                  <a:cubicBezTo>
                    <a:pt x="34489" y="14576"/>
                    <a:pt x="18081" y="25568"/>
                    <a:pt x="0" y="31303"/>
                  </a:cubicBezTo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" name="Freeform: Shape 222">
              <a:extLst>
                <a:ext uri="{FF2B5EF4-FFF2-40B4-BE49-F238E27FC236}">
                  <a16:creationId xmlns:a16="http://schemas.microsoft.com/office/drawing/2014/main" id="{E362B7BD-DB0F-6B44-BA0D-175DA2A87026}"/>
                </a:ext>
              </a:extLst>
            </p:cNvPr>
            <p:cNvSpPr/>
            <p:nvPr/>
          </p:nvSpPr>
          <p:spPr>
            <a:xfrm>
              <a:off x="6074334" y="3433301"/>
              <a:ext cx="67544" cy="11469"/>
            </a:xfrm>
            <a:custGeom>
              <a:avLst/>
              <a:gdLst>
                <a:gd name="connsiteX0" fmla="*/ 67545 w 67544"/>
                <a:gd name="connsiteY0" fmla="*/ 11470 h 11469"/>
                <a:gd name="connsiteX1" fmla="*/ 0 w 67544"/>
                <a:gd name="connsiteY1" fmla="*/ 0 h 1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44" h="11469">
                  <a:moveTo>
                    <a:pt x="67545" y="11470"/>
                  </a:moveTo>
                  <a:cubicBezTo>
                    <a:pt x="44685" y="10275"/>
                    <a:pt x="21984" y="6372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4" name="Freeform: Shape 223">
              <a:extLst>
                <a:ext uri="{FF2B5EF4-FFF2-40B4-BE49-F238E27FC236}">
                  <a16:creationId xmlns:a16="http://schemas.microsoft.com/office/drawing/2014/main" id="{C9BA2CE8-A153-F943-93E9-E733FCF57034}"/>
                </a:ext>
              </a:extLst>
            </p:cNvPr>
            <p:cNvSpPr/>
            <p:nvPr/>
          </p:nvSpPr>
          <p:spPr>
            <a:xfrm>
              <a:off x="6113045" y="3354844"/>
              <a:ext cx="26683" cy="14337"/>
            </a:xfrm>
            <a:custGeom>
              <a:avLst/>
              <a:gdLst>
                <a:gd name="connsiteX0" fmla="*/ 26683 w 26683"/>
                <a:gd name="connsiteY0" fmla="*/ 14337 h 14337"/>
                <a:gd name="connsiteX1" fmla="*/ 0 w 26683"/>
                <a:gd name="connsiteY1" fmla="*/ 0 h 1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83" h="14337">
                  <a:moveTo>
                    <a:pt x="26683" y="14337"/>
                  </a:moveTo>
                  <a:cubicBezTo>
                    <a:pt x="17762" y="9558"/>
                    <a:pt x="8921" y="4779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39" name="Graphic 4">
            <a:extLst>
              <a:ext uri="{FF2B5EF4-FFF2-40B4-BE49-F238E27FC236}">
                <a16:creationId xmlns:a16="http://schemas.microsoft.com/office/drawing/2014/main" id="{8E972AEE-E79C-EE4B-B71A-C918D137B815}"/>
              </a:ext>
            </a:extLst>
          </p:cNvPr>
          <p:cNvGrpSpPr/>
          <p:nvPr/>
        </p:nvGrpSpPr>
        <p:grpSpPr>
          <a:xfrm>
            <a:off x="6294451" y="123333"/>
            <a:ext cx="759712" cy="490569"/>
            <a:chOff x="4864958" y="11943"/>
            <a:chExt cx="1240340" cy="800926"/>
          </a:xfrm>
          <a:noFill/>
        </p:grpSpPr>
        <p:grpSp>
          <p:nvGrpSpPr>
            <p:cNvPr id="840" name="Graphic 4">
              <a:extLst>
                <a:ext uri="{FF2B5EF4-FFF2-40B4-BE49-F238E27FC236}">
                  <a16:creationId xmlns:a16="http://schemas.microsoft.com/office/drawing/2014/main" id="{9CCC7E53-8EC6-F540-9EEC-16D71C178934}"/>
                </a:ext>
              </a:extLst>
            </p:cNvPr>
            <p:cNvGrpSpPr/>
            <p:nvPr/>
          </p:nvGrpSpPr>
          <p:grpSpPr>
            <a:xfrm>
              <a:off x="4864958" y="150355"/>
              <a:ext cx="1032469" cy="662514"/>
              <a:chOff x="4864958" y="150355"/>
              <a:chExt cx="1032469" cy="662514"/>
            </a:xfrm>
            <a:noFill/>
          </p:grpSpPr>
          <p:sp>
            <p:nvSpPr>
              <p:cNvPr id="853" name="Freeform: Shape 252">
                <a:extLst>
                  <a:ext uri="{FF2B5EF4-FFF2-40B4-BE49-F238E27FC236}">
                    <a16:creationId xmlns:a16="http://schemas.microsoft.com/office/drawing/2014/main" id="{88013F32-C265-C647-B522-D015C0A6FCC3}"/>
                  </a:ext>
                </a:extLst>
              </p:cNvPr>
              <p:cNvSpPr/>
              <p:nvPr/>
            </p:nvSpPr>
            <p:spPr>
              <a:xfrm>
                <a:off x="4864958" y="150355"/>
                <a:ext cx="1032469" cy="662514"/>
              </a:xfrm>
              <a:custGeom>
                <a:avLst/>
                <a:gdLst>
                  <a:gd name="connsiteX0" fmla="*/ 970501 w 1032469"/>
                  <a:gd name="connsiteY0" fmla="*/ 453881 h 662514"/>
                  <a:gd name="connsiteX1" fmla="*/ 108990 w 1032469"/>
                  <a:gd name="connsiteY1" fmla="*/ 662329 h 662514"/>
                  <a:gd name="connsiteX2" fmla="*/ 100547 w 1032469"/>
                  <a:gd name="connsiteY2" fmla="*/ 657152 h 662514"/>
                  <a:gd name="connsiteX3" fmla="*/ 186 w 1032469"/>
                  <a:gd name="connsiteY3" fmla="*/ 242486 h 662514"/>
                  <a:gd name="connsiteX4" fmla="*/ 5363 w 1032469"/>
                  <a:gd name="connsiteY4" fmla="*/ 234043 h 662514"/>
                  <a:gd name="connsiteX5" fmla="*/ 971776 w 1032469"/>
                  <a:gd name="connsiteY5" fmla="*/ 186 h 662514"/>
                  <a:gd name="connsiteX6" fmla="*/ 980219 w 1032469"/>
                  <a:gd name="connsiteY6" fmla="*/ 5363 h 662514"/>
                  <a:gd name="connsiteX7" fmla="*/ 1032470 w 1032469"/>
                  <a:gd name="connsiteY7" fmla="*/ 221219 h 66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2469" h="662514">
                    <a:moveTo>
                      <a:pt x="970501" y="453881"/>
                    </a:moveTo>
                    <a:cubicBezTo>
                      <a:pt x="720236" y="514416"/>
                      <a:pt x="108990" y="662329"/>
                      <a:pt x="108990" y="662329"/>
                    </a:cubicBezTo>
                    <a:cubicBezTo>
                      <a:pt x="105246" y="663205"/>
                      <a:pt x="101423" y="660895"/>
                      <a:pt x="100547" y="657152"/>
                    </a:cubicBezTo>
                    <a:lnTo>
                      <a:pt x="186" y="242486"/>
                    </a:lnTo>
                    <a:cubicBezTo>
                      <a:pt x="-691" y="238742"/>
                      <a:pt x="1619" y="234919"/>
                      <a:pt x="5363" y="234043"/>
                    </a:cubicBezTo>
                    <a:lnTo>
                      <a:pt x="971776" y="186"/>
                    </a:lnTo>
                    <a:cubicBezTo>
                      <a:pt x="975519" y="-691"/>
                      <a:pt x="979342" y="1619"/>
                      <a:pt x="980219" y="5363"/>
                    </a:cubicBezTo>
                    <a:cubicBezTo>
                      <a:pt x="980219" y="5363"/>
                      <a:pt x="1006663" y="114804"/>
                      <a:pt x="1032470" y="221219"/>
                    </a:cubicBezTo>
                  </a:path>
                </a:pathLst>
              </a:custGeom>
              <a:noFill/>
              <a:ln w="19050" cap="rnd">
                <a:solidFill>
                  <a:srgbClr val="ED09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54" name="Graphic 4">
                <a:extLst>
                  <a:ext uri="{FF2B5EF4-FFF2-40B4-BE49-F238E27FC236}">
                    <a16:creationId xmlns:a16="http://schemas.microsoft.com/office/drawing/2014/main" id="{6561C3AC-20AB-9B44-B9A4-993D4FDBA513}"/>
                  </a:ext>
                </a:extLst>
              </p:cNvPr>
              <p:cNvGrpSpPr/>
              <p:nvPr/>
            </p:nvGrpSpPr>
            <p:grpSpPr>
              <a:xfrm>
                <a:off x="5006485" y="454969"/>
                <a:ext cx="122993" cy="217528"/>
                <a:chOff x="5006485" y="454969"/>
                <a:chExt cx="122993" cy="217528"/>
              </a:xfrm>
              <a:noFill/>
            </p:grpSpPr>
            <p:sp>
              <p:nvSpPr>
                <p:cNvPr id="860" name="Freeform: Shape 259">
                  <a:extLst>
                    <a:ext uri="{FF2B5EF4-FFF2-40B4-BE49-F238E27FC236}">
                      <a16:creationId xmlns:a16="http://schemas.microsoft.com/office/drawing/2014/main" id="{D1CF3B96-E681-894E-B065-69FD166C8859}"/>
                    </a:ext>
                  </a:extLst>
                </p:cNvPr>
                <p:cNvSpPr/>
                <p:nvPr/>
              </p:nvSpPr>
              <p:spPr>
                <a:xfrm>
                  <a:off x="5039581" y="454969"/>
                  <a:ext cx="52649" cy="217528"/>
                </a:xfrm>
                <a:custGeom>
                  <a:avLst/>
                  <a:gdLst>
                    <a:gd name="connsiteX0" fmla="*/ 0 w 52649"/>
                    <a:gd name="connsiteY0" fmla="*/ 0 h 217528"/>
                    <a:gd name="connsiteX1" fmla="*/ 52650 w 52649"/>
                    <a:gd name="connsiteY1" fmla="*/ 217528 h 21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2649" h="217528">
                      <a:moveTo>
                        <a:pt x="0" y="0"/>
                      </a:moveTo>
                      <a:lnTo>
                        <a:pt x="52650" y="217528"/>
                      </a:lnTo>
                    </a:path>
                  </a:pathLst>
                </a:custGeom>
                <a:ln w="19050" cap="rnd">
                  <a:solidFill>
                    <a:srgbClr val="ED09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1" name="Freeform: Shape 260">
                  <a:extLst>
                    <a:ext uri="{FF2B5EF4-FFF2-40B4-BE49-F238E27FC236}">
                      <a16:creationId xmlns:a16="http://schemas.microsoft.com/office/drawing/2014/main" id="{05EFE5B7-6642-1F4E-9837-6007EB00A967}"/>
                    </a:ext>
                  </a:extLst>
                </p:cNvPr>
                <p:cNvSpPr/>
                <p:nvPr/>
              </p:nvSpPr>
              <p:spPr>
                <a:xfrm>
                  <a:off x="5006485" y="481665"/>
                  <a:ext cx="122993" cy="161716"/>
                </a:xfrm>
                <a:custGeom>
                  <a:avLst/>
                  <a:gdLst>
                    <a:gd name="connsiteX0" fmla="*/ 98250 w 122993"/>
                    <a:gd name="connsiteY0" fmla="*/ 13130 h 161716"/>
                    <a:gd name="connsiteX1" fmla="*/ 79612 w 122993"/>
                    <a:gd name="connsiteY1" fmla="*/ 1740 h 161716"/>
                    <a:gd name="connsiteX2" fmla="*/ 7925 w 122993"/>
                    <a:gd name="connsiteY2" fmla="*/ 65939 h 161716"/>
                    <a:gd name="connsiteX3" fmla="*/ 122544 w 122993"/>
                    <a:gd name="connsiteY3" fmla="*/ 112297 h 161716"/>
                    <a:gd name="connsiteX4" fmla="*/ 20510 w 122993"/>
                    <a:gd name="connsiteY4" fmla="*/ 151007 h 161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993" h="161716">
                      <a:moveTo>
                        <a:pt x="98250" y="13130"/>
                      </a:moveTo>
                      <a:lnTo>
                        <a:pt x="79612" y="1740"/>
                      </a:lnTo>
                      <a:cubicBezTo>
                        <a:pt x="33892" y="-7021"/>
                        <a:pt x="-20670" y="17750"/>
                        <a:pt x="7925" y="65939"/>
                      </a:cubicBezTo>
                      <a:cubicBezTo>
                        <a:pt x="26086" y="96526"/>
                        <a:pt x="115535" y="59886"/>
                        <a:pt x="122544" y="112297"/>
                      </a:cubicBezTo>
                      <a:cubicBezTo>
                        <a:pt x="129474" y="164229"/>
                        <a:pt x="54442" y="171717"/>
                        <a:pt x="20510" y="151007"/>
                      </a:cubicBezTo>
                    </a:path>
                  </a:pathLst>
                </a:custGeom>
                <a:noFill/>
                <a:ln w="19050" cap="rnd">
                  <a:solidFill>
                    <a:srgbClr val="ED09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55" name="Freeform: Shape 254">
                <a:extLst>
                  <a:ext uri="{FF2B5EF4-FFF2-40B4-BE49-F238E27FC236}">
                    <a16:creationId xmlns:a16="http://schemas.microsoft.com/office/drawing/2014/main" id="{0B3088B9-6E43-234A-AACF-C49A6DFBDC74}"/>
                  </a:ext>
                </a:extLst>
              </p:cNvPr>
              <p:cNvSpPr/>
              <p:nvPr/>
            </p:nvSpPr>
            <p:spPr>
              <a:xfrm>
                <a:off x="5207088" y="276470"/>
                <a:ext cx="545613" cy="132062"/>
              </a:xfrm>
              <a:custGeom>
                <a:avLst/>
                <a:gdLst>
                  <a:gd name="connsiteX0" fmla="*/ 0 w 545613"/>
                  <a:gd name="connsiteY0" fmla="*/ 132062 h 132062"/>
                  <a:gd name="connsiteX1" fmla="*/ 545613 w 545613"/>
                  <a:gd name="connsiteY1" fmla="*/ 0 h 132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5613" h="132062">
                    <a:moveTo>
                      <a:pt x="0" y="132062"/>
                    </a:moveTo>
                    <a:cubicBezTo>
                      <a:pt x="181845" y="88015"/>
                      <a:pt x="363769" y="44047"/>
                      <a:pt x="545613" y="0"/>
                    </a:cubicBezTo>
                  </a:path>
                </a:pathLst>
              </a:custGeom>
              <a:noFill/>
              <a:ln w="19050" cap="rnd">
                <a:solidFill>
                  <a:srgbClr val="ED09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6" name="Freeform: Shape 255">
                <a:extLst>
                  <a:ext uri="{FF2B5EF4-FFF2-40B4-BE49-F238E27FC236}">
                    <a16:creationId xmlns:a16="http://schemas.microsoft.com/office/drawing/2014/main" id="{A5E1F642-F22D-AE43-A27B-5D4031E25E35}"/>
                  </a:ext>
                </a:extLst>
              </p:cNvPr>
              <p:cNvSpPr/>
              <p:nvPr/>
            </p:nvSpPr>
            <p:spPr>
              <a:xfrm>
                <a:off x="5220469" y="400886"/>
                <a:ext cx="259902" cy="62924"/>
              </a:xfrm>
              <a:custGeom>
                <a:avLst/>
                <a:gdLst>
                  <a:gd name="connsiteX0" fmla="*/ 0 w 259902"/>
                  <a:gd name="connsiteY0" fmla="*/ 62925 h 62924"/>
                  <a:gd name="connsiteX1" fmla="*/ 259903 w 259902"/>
                  <a:gd name="connsiteY1" fmla="*/ 0 h 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9902" h="62924">
                    <a:moveTo>
                      <a:pt x="0" y="62925"/>
                    </a:moveTo>
                    <a:cubicBezTo>
                      <a:pt x="181845" y="18877"/>
                      <a:pt x="77979" y="44047"/>
                      <a:pt x="259903" y="0"/>
                    </a:cubicBezTo>
                  </a:path>
                </a:pathLst>
              </a:custGeom>
              <a:noFill/>
              <a:ln w="19050" cap="rnd">
                <a:solidFill>
                  <a:srgbClr val="ED09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7" name="Freeform: Shape 256">
                <a:extLst>
                  <a:ext uri="{FF2B5EF4-FFF2-40B4-BE49-F238E27FC236}">
                    <a16:creationId xmlns:a16="http://schemas.microsoft.com/office/drawing/2014/main" id="{C9BDBA1C-30B5-164D-94CB-802D3C5B29F9}"/>
                  </a:ext>
                </a:extLst>
              </p:cNvPr>
              <p:cNvSpPr/>
              <p:nvPr/>
            </p:nvSpPr>
            <p:spPr>
              <a:xfrm>
                <a:off x="5233851" y="425737"/>
                <a:ext cx="386150" cy="93431"/>
              </a:xfrm>
              <a:custGeom>
                <a:avLst/>
                <a:gdLst>
                  <a:gd name="connsiteX0" fmla="*/ 0 w 386150"/>
                  <a:gd name="connsiteY0" fmla="*/ 93431 h 93431"/>
                  <a:gd name="connsiteX1" fmla="*/ 386151 w 386150"/>
                  <a:gd name="connsiteY1" fmla="*/ 0 h 93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6150" h="93431">
                    <a:moveTo>
                      <a:pt x="0" y="93431"/>
                    </a:moveTo>
                    <a:cubicBezTo>
                      <a:pt x="181845" y="49384"/>
                      <a:pt x="204306" y="43968"/>
                      <a:pt x="386151" y="0"/>
                    </a:cubicBezTo>
                  </a:path>
                </a:pathLst>
              </a:custGeom>
              <a:noFill/>
              <a:ln w="19050" cap="rnd">
                <a:solidFill>
                  <a:srgbClr val="ED09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8" name="Freeform: Shape 257">
                <a:extLst>
                  <a:ext uri="{FF2B5EF4-FFF2-40B4-BE49-F238E27FC236}">
                    <a16:creationId xmlns:a16="http://schemas.microsoft.com/office/drawing/2014/main" id="{CD2D7C85-C40F-5B49-BA44-2722062A4E0A}"/>
                  </a:ext>
                </a:extLst>
              </p:cNvPr>
              <p:cNvSpPr/>
              <p:nvPr/>
            </p:nvSpPr>
            <p:spPr>
              <a:xfrm>
                <a:off x="5249144" y="488742"/>
                <a:ext cx="386150" cy="93431"/>
              </a:xfrm>
              <a:custGeom>
                <a:avLst/>
                <a:gdLst>
                  <a:gd name="connsiteX0" fmla="*/ 0 w 386150"/>
                  <a:gd name="connsiteY0" fmla="*/ 93431 h 93431"/>
                  <a:gd name="connsiteX1" fmla="*/ 386151 w 386150"/>
                  <a:gd name="connsiteY1" fmla="*/ 0 h 93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6150" h="93431">
                    <a:moveTo>
                      <a:pt x="0" y="93431"/>
                    </a:moveTo>
                    <a:cubicBezTo>
                      <a:pt x="181845" y="49384"/>
                      <a:pt x="204306" y="43968"/>
                      <a:pt x="386151" y="0"/>
                    </a:cubicBezTo>
                  </a:path>
                </a:pathLst>
              </a:custGeom>
              <a:noFill/>
              <a:ln w="19050" cap="rnd">
                <a:solidFill>
                  <a:srgbClr val="ED09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9" name="Freeform: Shape 258">
                <a:extLst>
                  <a:ext uri="{FF2B5EF4-FFF2-40B4-BE49-F238E27FC236}">
                    <a16:creationId xmlns:a16="http://schemas.microsoft.com/office/drawing/2014/main" id="{64A7CAD8-A5A1-D94C-A851-5D7E3049D9FF}"/>
                  </a:ext>
                </a:extLst>
              </p:cNvPr>
              <p:cNvSpPr/>
              <p:nvPr/>
            </p:nvSpPr>
            <p:spPr>
              <a:xfrm>
                <a:off x="5590292" y="516062"/>
                <a:ext cx="234175" cy="56632"/>
              </a:xfrm>
              <a:custGeom>
                <a:avLst/>
                <a:gdLst>
                  <a:gd name="connsiteX0" fmla="*/ 0 w 234175"/>
                  <a:gd name="connsiteY0" fmla="*/ 56632 h 56632"/>
                  <a:gd name="connsiteX1" fmla="*/ 234176 w 234175"/>
                  <a:gd name="connsiteY1" fmla="*/ 0 h 56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175" h="56632">
                    <a:moveTo>
                      <a:pt x="0" y="56632"/>
                    </a:moveTo>
                    <a:cubicBezTo>
                      <a:pt x="181844" y="12585"/>
                      <a:pt x="52251" y="43968"/>
                      <a:pt x="234176" y="0"/>
                    </a:cubicBezTo>
                  </a:path>
                </a:pathLst>
              </a:custGeom>
              <a:noFill/>
              <a:ln w="19050" cap="rnd">
                <a:solidFill>
                  <a:srgbClr val="ED09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1" name="Graphic 4">
              <a:extLst>
                <a:ext uri="{FF2B5EF4-FFF2-40B4-BE49-F238E27FC236}">
                  <a16:creationId xmlns:a16="http://schemas.microsoft.com/office/drawing/2014/main" id="{D6801A98-166C-4241-B072-C101C56A0A00}"/>
                </a:ext>
              </a:extLst>
            </p:cNvPr>
            <p:cNvGrpSpPr/>
            <p:nvPr/>
          </p:nvGrpSpPr>
          <p:grpSpPr>
            <a:xfrm>
              <a:off x="5820444" y="11943"/>
              <a:ext cx="284854" cy="798431"/>
              <a:chOff x="5820444" y="11943"/>
              <a:chExt cx="284854" cy="798431"/>
            </a:xfrm>
            <a:noFill/>
          </p:grpSpPr>
          <p:grpSp>
            <p:nvGrpSpPr>
              <p:cNvPr id="842" name="Graphic 4">
                <a:extLst>
                  <a:ext uri="{FF2B5EF4-FFF2-40B4-BE49-F238E27FC236}">
                    <a16:creationId xmlns:a16="http://schemas.microsoft.com/office/drawing/2014/main" id="{836A82FA-F553-E548-B08B-144D49368B1F}"/>
                  </a:ext>
                </a:extLst>
              </p:cNvPr>
              <p:cNvGrpSpPr/>
              <p:nvPr/>
            </p:nvGrpSpPr>
            <p:grpSpPr>
              <a:xfrm>
                <a:off x="5820444" y="11943"/>
                <a:ext cx="284854" cy="768641"/>
                <a:chOff x="5820444" y="11943"/>
                <a:chExt cx="284854" cy="768641"/>
              </a:xfrm>
              <a:noFill/>
            </p:grpSpPr>
            <p:sp>
              <p:nvSpPr>
                <p:cNvPr id="845" name="Freeform: Shape 244">
                  <a:extLst>
                    <a:ext uri="{FF2B5EF4-FFF2-40B4-BE49-F238E27FC236}">
                      <a16:creationId xmlns:a16="http://schemas.microsoft.com/office/drawing/2014/main" id="{4AC769D4-FC23-944B-AF13-DB64CDEC8883}"/>
                    </a:ext>
                  </a:extLst>
                </p:cNvPr>
                <p:cNvSpPr/>
                <p:nvPr/>
              </p:nvSpPr>
              <p:spPr>
                <a:xfrm>
                  <a:off x="6000338" y="69854"/>
                  <a:ext cx="83952" cy="336607"/>
                </a:xfrm>
                <a:custGeom>
                  <a:avLst/>
                  <a:gdLst>
                    <a:gd name="connsiteX0" fmla="*/ 83953 w 83952"/>
                    <a:gd name="connsiteY0" fmla="*/ 0 h 336607"/>
                    <a:gd name="connsiteX1" fmla="*/ 0 w 83952"/>
                    <a:gd name="connsiteY1" fmla="*/ 336608 h 336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952" h="336607">
                      <a:moveTo>
                        <a:pt x="83953" y="0"/>
                      </a:moveTo>
                      <a:cubicBezTo>
                        <a:pt x="54960" y="115415"/>
                        <a:pt x="28993" y="221192"/>
                        <a:pt x="0" y="336608"/>
                      </a:cubicBezTo>
                    </a:path>
                  </a:pathLst>
                </a:custGeom>
                <a:noFill/>
                <a:ln w="19050" cap="rnd">
                  <a:solidFill>
                    <a:srgbClr val="ED09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6" name="Freeform: Shape 245">
                  <a:extLst>
                    <a:ext uri="{FF2B5EF4-FFF2-40B4-BE49-F238E27FC236}">
                      <a16:creationId xmlns:a16="http://schemas.microsoft.com/office/drawing/2014/main" id="{48A3FA5E-5A2C-C74F-8D96-66C854F3B29B}"/>
                    </a:ext>
                  </a:extLst>
                </p:cNvPr>
                <p:cNvSpPr/>
                <p:nvPr/>
              </p:nvSpPr>
              <p:spPr>
                <a:xfrm>
                  <a:off x="5978673" y="11943"/>
                  <a:ext cx="108523" cy="57910"/>
                </a:xfrm>
                <a:custGeom>
                  <a:avLst/>
                  <a:gdLst>
                    <a:gd name="connsiteX0" fmla="*/ 0 w 108523"/>
                    <a:gd name="connsiteY0" fmla="*/ 28360 h 57910"/>
                    <a:gd name="connsiteX1" fmla="*/ 46835 w 108523"/>
                    <a:gd name="connsiteY1" fmla="*/ 482 h 57910"/>
                    <a:gd name="connsiteX2" fmla="*/ 105618 w 108523"/>
                    <a:gd name="connsiteY2" fmla="*/ 57910 h 57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8523" h="57910">
                      <a:moveTo>
                        <a:pt x="0" y="28360"/>
                      </a:moveTo>
                      <a:cubicBezTo>
                        <a:pt x="11948" y="13783"/>
                        <a:pt x="27241" y="2792"/>
                        <a:pt x="46835" y="482"/>
                      </a:cubicBezTo>
                      <a:cubicBezTo>
                        <a:pt x="82041" y="-3660"/>
                        <a:pt x="119318" y="19200"/>
                        <a:pt x="105618" y="57910"/>
                      </a:cubicBezTo>
                    </a:path>
                  </a:pathLst>
                </a:custGeom>
                <a:noFill/>
                <a:ln w="19050" cap="rnd">
                  <a:solidFill>
                    <a:srgbClr val="ED09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7" name="Freeform: Shape 246">
                  <a:extLst>
                    <a:ext uri="{FF2B5EF4-FFF2-40B4-BE49-F238E27FC236}">
                      <a16:creationId xmlns:a16="http://schemas.microsoft.com/office/drawing/2014/main" id="{42F47053-97D5-BD45-B9BA-AC99DBC5DF78}"/>
                    </a:ext>
                  </a:extLst>
                </p:cNvPr>
                <p:cNvSpPr/>
                <p:nvPr/>
              </p:nvSpPr>
              <p:spPr>
                <a:xfrm>
                  <a:off x="5893764" y="40224"/>
                  <a:ext cx="105140" cy="364736"/>
                </a:xfrm>
                <a:custGeom>
                  <a:avLst/>
                  <a:gdLst>
                    <a:gd name="connsiteX0" fmla="*/ 105140 w 105140"/>
                    <a:gd name="connsiteY0" fmla="*/ 364725 h 364736"/>
                    <a:gd name="connsiteX1" fmla="*/ 0 w 105140"/>
                    <a:gd name="connsiteY1" fmla="*/ 347759 h 364736"/>
                    <a:gd name="connsiteX2" fmla="*/ 56393 w 105140"/>
                    <a:gd name="connsiteY2" fmla="*/ 54243 h 364736"/>
                    <a:gd name="connsiteX3" fmla="*/ 84909 w 105140"/>
                    <a:gd name="connsiteY3" fmla="*/ 0 h 364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140" h="364736">
                      <a:moveTo>
                        <a:pt x="105140" y="364725"/>
                      </a:moveTo>
                      <a:cubicBezTo>
                        <a:pt x="69456" y="365043"/>
                        <a:pt x="33772" y="359229"/>
                        <a:pt x="0" y="347759"/>
                      </a:cubicBezTo>
                      <a:cubicBezTo>
                        <a:pt x="14258" y="249867"/>
                        <a:pt x="23577" y="148152"/>
                        <a:pt x="56393" y="54243"/>
                      </a:cubicBezTo>
                      <a:cubicBezTo>
                        <a:pt x="62686" y="36321"/>
                        <a:pt x="71766" y="16010"/>
                        <a:pt x="84909" y="0"/>
                      </a:cubicBezTo>
                    </a:path>
                  </a:pathLst>
                </a:custGeom>
                <a:noFill/>
                <a:ln w="19050" cap="rnd">
                  <a:solidFill>
                    <a:srgbClr val="ED09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8" name="Freeform: Shape 247">
                  <a:extLst>
                    <a:ext uri="{FF2B5EF4-FFF2-40B4-BE49-F238E27FC236}">
                      <a16:creationId xmlns:a16="http://schemas.microsoft.com/office/drawing/2014/main" id="{99EAFF29-45FB-F042-BEB5-FE0221F033E2}"/>
                    </a:ext>
                  </a:extLst>
                </p:cNvPr>
                <p:cNvSpPr/>
                <p:nvPr/>
              </p:nvSpPr>
              <p:spPr>
                <a:xfrm>
                  <a:off x="6052153" y="98022"/>
                  <a:ext cx="53145" cy="284078"/>
                </a:xfrm>
                <a:custGeom>
                  <a:avLst/>
                  <a:gdLst>
                    <a:gd name="connsiteX0" fmla="*/ 28394 w 53145"/>
                    <a:gd name="connsiteY0" fmla="*/ 1861 h 284078"/>
                    <a:gd name="connsiteX1" fmla="*/ 50935 w 53145"/>
                    <a:gd name="connsiteY1" fmla="*/ 50687 h 284078"/>
                    <a:gd name="connsiteX2" fmla="*/ 23853 w 53145"/>
                    <a:gd name="connsiteY2" fmla="*/ 148340 h 284078"/>
                    <a:gd name="connsiteX3" fmla="*/ 117 w 53145"/>
                    <a:gd name="connsiteY3" fmla="*/ 236753 h 284078"/>
                    <a:gd name="connsiteX4" fmla="*/ 37952 w 53145"/>
                    <a:gd name="connsiteY4" fmla="*/ 277296 h 284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145" h="284078">
                      <a:moveTo>
                        <a:pt x="28394" y="1861"/>
                      </a:moveTo>
                      <a:cubicBezTo>
                        <a:pt x="58104" y="-9769"/>
                        <a:pt x="54201" y="36350"/>
                        <a:pt x="50935" y="50687"/>
                      </a:cubicBezTo>
                      <a:cubicBezTo>
                        <a:pt x="43448" y="83503"/>
                        <a:pt x="32854" y="115922"/>
                        <a:pt x="23853" y="148340"/>
                      </a:cubicBezTo>
                      <a:cubicBezTo>
                        <a:pt x="16048" y="176616"/>
                        <a:pt x="2826" y="207521"/>
                        <a:pt x="117" y="236753"/>
                      </a:cubicBezTo>
                      <a:cubicBezTo>
                        <a:pt x="-1396" y="253161"/>
                        <a:pt x="11746" y="301828"/>
                        <a:pt x="37952" y="277296"/>
                      </a:cubicBezTo>
                    </a:path>
                  </a:pathLst>
                </a:custGeom>
                <a:noFill/>
                <a:ln w="19050" cap="rnd">
                  <a:solidFill>
                    <a:srgbClr val="ED09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9" name="Freeform: Shape 248">
                  <a:extLst>
                    <a:ext uri="{FF2B5EF4-FFF2-40B4-BE49-F238E27FC236}">
                      <a16:creationId xmlns:a16="http://schemas.microsoft.com/office/drawing/2014/main" id="{B7770256-F545-D94C-B3C7-B91F6369F24B}"/>
                    </a:ext>
                  </a:extLst>
                </p:cNvPr>
                <p:cNvSpPr/>
                <p:nvPr/>
              </p:nvSpPr>
              <p:spPr>
                <a:xfrm>
                  <a:off x="5849080" y="408373"/>
                  <a:ext cx="147992" cy="372211"/>
                </a:xfrm>
                <a:custGeom>
                  <a:avLst/>
                  <a:gdLst>
                    <a:gd name="connsiteX0" fmla="*/ 147993 w 147992"/>
                    <a:gd name="connsiteY0" fmla="*/ 0 h 372211"/>
                    <a:gd name="connsiteX1" fmla="*/ 89050 w 147992"/>
                    <a:gd name="connsiteY1" fmla="*/ 215696 h 372211"/>
                    <a:gd name="connsiteX2" fmla="*/ 0 w 147992"/>
                    <a:gd name="connsiteY2" fmla="*/ 372212 h 372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7992" h="372211">
                      <a:moveTo>
                        <a:pt x="147993" y="0"/>
                      </a:moveTo>
                      <a:cubicBezTo>
                        <a:pt x="128319" y="71925"/>
                        <a:pt x="108724" y="143771"/>
                        <a:pt x="89050" y="215696"/>
                      </a:cubicBezTo>
                      <a:cubicBezTo>
                        <a:pt x="74952" y="267311"/>
                        <a:pt x="64438" y="358352"/>
                        <a:pt x="0" y="372212"/>
                      </a:cubicBezTo>
                    </a:path>
                  </a:pathLst>
                </a:custGeom>
                <a:noFill/>
                <a:ln w="19050" cap="rnd">
                  <a:solidFill>
                    <a:srgbClr val="ED09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0" name="Freeform: Shape 249">
                  <a:extLst>
                    <a:ext uri="{FF2B5EF4-FFF2-40B4-BE49-F238E27FC236}">
                      <a16:creationId xmlns:a16="http://schemas.microsoft.com/office/drawing/2014/main" id="{B7CCE2CE-5E69-DC49-8DEF-5FE9EE79F94E}"/>
                    </a:ext>
                  </a:extLst>
                </p:cNvPr>
                <p:cNvSpPr/>
                <p:nvPr/>
              </p:nvSpPr>
              <p:spPr>
                <a:xfrm>
                  <a:off x="5904517" y="406461"/>
                  <a:ext cx="36002" cy="140664"/>
                </a:xfrm>
                <a:custGeom>
                  <a:avLst/>
                  <a:gdLst>
                    <a:gd name="connsiteX0" fmla="*/ 36003 w 36002"/>
                    <a:gd name="connsiteY0" fmla="*/ 0 h 140664"/>
                    <a:gd name="connsiteX1" fmla="*/ 0 w 36002"/>
                    <a:gd name="connsiteY1" fmla="*/ 140665 h 140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002" h="140664">
                      <a:moveTo>
                        <a:pt x="36003" y="0"/>
                      </a:moveTo>
                      <a:cubicBezTo>
                        <a:pt x="23975" y="46915"/>
                        <a:pt x="11948" y="93750"/>
                        <a:pt x="0" y="140665"/>
                      </a:cubicBezTo>
                    </a:path>
                  </a:pathLst>
                </a:custGeom>
                <a:noFill/>
                <a:ln w="19050" cap="rnd">
                  <a:solidFill>
                    <a:srgbClr val="ED09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1" name="Freeform: Shape 250">
                  <a:extLst>
                    <a:ext uri="{FF2B5EF4-FFF2-40B4-BE49-F238E27FC236}">
                      <a16:creationId xmlns:a16="http://schemas.microsoft.com/office/drawing/2014/main" id="{98FF8582-D137-4642-81F1-C2929AA03CCB}"/>
                    </a:ext>
                  </a:extLst>
                </p:cNvPr>
                <p:cNvSpPr/>
                <p:nvPr/>
              </p:nvSpPr>
              <p:spPr>
                <a:xfrm>
                  <a:off x="5820444" y="391487"/>
                  <a:ext cx="75629" cy="385274"/>
                </a:xfrm>
                <a:custGeom>
                  <a:avLst/>
                  <a:gdLst>
                    <a:gd name="connsiteX0" fmla="*/ 23697 w 75629"/>
                    <a:gd name="connsiteY0" fmla="*/ 385275 h 385274"/>
                    <a:gd name="connsiteX1" fmla="*/ 21308 w 75629"/>
                    <a:gd name="connsiteY1" fmla="*/ 206457 h 385274"/>
                    <a:gd name="connsiteX2" fmla="*/ 75630 w 75629"/>
                    <a:gd name="connsiteY2" fmla="*/ 0 h 385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629" h="385274">
                      <a:moveTo>
                        <a:pt x="23697" y="385275"/>
                      </a:moveTo>
                      <a:cubicBezTo>
                        <a:pt x="-19474" y="335413"/>
                        <a:pt x="6731" y="261974"/>
                        <a:pt x="21308" y="206457"/>
                      </a:cubicBezTo>
                      <a:cubicBezTo>
                        <a:pt x="39389" y="137638"/>
                        <a:pt x="57549" y="68819"/>
                        <a:pt x="75630" y="0"/>
                      </a:cubicBezTo>
                    </a:path>
                  </a:pathLst>
                </a:custGeom>
                <a:noFill/>
                <a:ln w="19050" cap="rnd">
                  <a:solidFill>
                    <a:srgbClr val="ED09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2" name="Freeform: Shape 251">
                  <a:extLst>
                    <a:ext uri="{FF2B5EF4-FFF2-40B4-BE49-F238E27FC236}">
                      <a16:creationId xmlns:a16="http://schemas.microsoft.com/office/drawing/2014/main" id="{C4D237DB-8D32-7944-AF72-8AA32331710E}"/>
                    </a:ext>
                  </a:extLst>
                </p:cNvPr>
                <p:cNvSpPr/>
                <p:nvPr/>
              </p:nvSpPr>
              <p:spPr>
                <a:xfrm>
                  <a:off x="5866045" y="533187"/>
                  <a:ext cx="87616" cy="19283"/>
                </a:xfrm>
                <a:custGeom>
                  <a:avLst/>
                  <a:gdLst>
                    <a:gd name="connsiteX0" fmla="*/ 87617 w 87616"/>
                    <a:gd name="connsiteY0" fmla="*/ 13939 h 19283"/>
                    <a:gd name="connsiteX1" fmla="*/ 0 w 87616"/>
                    <a:gd name="connsiteY1" fmla="*/ 0 h 19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7616" h="19283">
                      <a:moveTo>
                        <a:pt x="87617" y="13939"/>
                      </a:moveTo>
                      <a:cubicBezTo>
                        <a:pt x="58623" y="24533"/>
                        <a:pt x="24294" y="19116"/>
                        <a:pt x="0" y="0"/>
                      </a:cubicBezTo>
                    </a:path>
                  </a:pathLst>
                </a:custGeom>
                <a:noFill/>
                <a:ln w="19050" cap="rnd">
                  <a:solidFill>
                    <a:srgbClr val="ED09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43" name="Freeform: Shape 242">
                <a:extLst>
                  <a:ext uri="{FF2B5EF4-FFF2-40B4-BE49-F238E27FC236}">
                    <a16:creationId xmlns:a16="http://schemas.microsoft.com/office/drawing/2014/main" id="{177D1930-5507-9841-BD0F-53737552C935}"/>
                  </a:ext>
                </a:extLst>
              </p:cNvPr>
              <p:cNvSpPr/>
              <p:nvPr/>
            </p:nvSpPr>
            <p:spPr>
              <a:xfrm>
                <a:off x="5939006" y="44110"/>
                <a:ext cx="142098" cy="301019"/>
              </a:xfrm>
              <a:custGeom>
                <a:avLst/>
                <a:gdLst>
                  <a:gd name="connsiteX0" fmla="*/ 0 w 142098"/>
                  <a:gd name="connsiteY0" fmla="*/ 301019 h 301019"/>
                  <a:gd name="connsiteX1" fmla="*/ 50579 w 142098"/>
                  <a:gd name="connsiteY1" fmla="*/ 81181 h 301019"/>
                  <a:gd name="connsiteX2" fmla="*/ 64916 w 142098"/>
                  <a:gd name="connsiteY2" fmla="*/ 35859 h 301019"/>
                  <a:gd name="connsiteX3" fmla="*/ 98051 w 142098"/>
                  <a:gd name="connsiteY3" fmla="*/ 3043 h 301019"/>
                  <a:gd name="connsiteX4" fmla="*/ 142098 w 142098"/>
                  <a:gd name="connsiteY4" fmla="*/ 11327 h 301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098" h="301019">
                    <a:moveTo>
                      <a:pt x="0" y="301019"/>
                    </a:moveTo>
                    <a:cubicBezTo>
                      <a:pt x="16886" y="227740"/>
                      <a:pt x="33692" y="154460"/>
                      <a:pt x="50579" y="81181"/>
                    </a:cubicBezTo>
                    <a:cubicBezTo>
                      <a:pt x="54163" y="65729"/>
                      <a:pt x="57747" y="50037"/>
                      <a:pt x="64916" y="35859"/>
                    </a:cubicBezTo>
                    <a:cubicBezTo>
                      <a:pt x="72085" y="21681"/>
                      <a:pt x="83236" y="8857"/>
                      <a:pt x="98051" y="3043"/>
                    </a:cubicBezTo>
                    <a:cubicBezTo>
                      <a:pt x="112866" y="-2772"/>
                      <a:pt x="131425" y="-382"/>
                      <a:pt x="142098" y="11327"/>
                    </a:cubicBezTo>
                  </a:path>
                </a:pathLst>
              </a:custGeom>
              <a:noFill/>
              <a:ln w="19050" cap="rnd">
                <a:solidFill>
                  <a:srgbClr val="ED09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4" name="Freeform: Shape 243">
                <a:extLst>
                  <a:ext uri="{FF2B5EF4-FFF2-40B4-BE49-F238E27FC236}">
                    <a16:creationId xmlns:a16="http://schemas.microsoft.com/office/drawing/2014/main" id="{27C1FC5B-3EAF-6D40-8287-15B7BC44CD94}"/>
                  </a:ext>
                </a:extLst>
              </p:cNvPr>
              <p:cNvSpPr/>
              <p:nvPr/>
            </p:nvSpPr>
            <p:spPr>
              <a:xfrm>
                <a:off x="5836973" y="784966"/>
                <a:ext cx="9319" cy="25408"/>
              </a:xfrm>
              <a:custGeom>
                <a:avLst/>
                <a:gdLst>
                  <a:gd name="connsiteX0" fmla="*/ 0 w 9319"/>
                  <a:gd name="connsiteY0" fmla="*/ 25409 h 25408"/>
                  <a:gd name="connsiteX1" fmla="*/ 9319 w 9319"/>
                  <a:gd name="connsiteY1" fmla="*/ 0 h 25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19" h="25408">
                    <a:moveTo>
                      <a:pt x="0" y="25409"/>
                    </a:moveTo>
                    <a:cubicBezTo>
                      <a:pt x="3106" y="16966"/>
                      <a:pt x="6213" y="8523"/>
                      <a:pt x="9319" y="0"/>
                    </a:cubicBezTo>
                  </a:path>
                </a:pathLst>
              </a:custGeom>
              <a:noFill/>
              <a:ln w="19050" cap="rnd">
                <a:solidFill>
                  <a:srgbClr val="ED09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62" name="Graphic 4">
            <a:extLst>
              <a:ext uri="{FF2B5EF4-FFF2-40B4-BE49-F238E27FC236}">
                <a16:creationId xmlns:a16="http://schemas.microsoft.com/office/drawing/2014/main" id="{46F35774-F399-0E43-9411-C61599638783}"/>
              </a:ext>
            </a:extLst>
          </p:cNvPr>
          <p:cNvGrpSpPr/>
          <p:nvPr/>
        </p:nvGrpSpPr>
        <p:grpSpPr>
          <a:xfrm>
            <a:off x="5910729" y="1176585"/>
            <a:ext cx="726913" cy="672349"/>
            <a:chOff x="4238476" y="1731530"/>
            <a:chExt cx="1186792" cy="1097708"/>
          </a:xfrm>
          <a:noFill/>
        </p:grpSpPr>
        <p:sp>
          <p:nvSpPr>
            <p:cNvPr id="863" name="Freeform: Shape 262">
              <a:extLst>
                <a:ext uri="{FF2B5EF4-FFF2-40B4-BE49-F238E27FC236}">
                  <a16:creationId xmlns:a16="http://schemas.microsoft.com/office/drawing/2014/main" id="{A5650349-7D11-F546-92B5-2C8DBB9EBEDF}"/>
                </a:ext>
              </a:extLst>
            </p:cNvPr>
            <p:cNvSpPr/>
            <p:nvPr/>
          </p:nvSpPr>
          <p:spPr>
            <a:xfrm>
              <a:off x="4406575" y="1731530"/>
              <a:ext cx="1018694" cy="1097708"/>
            </a:xfrm>
            <a:custGeom>
              <a:avLst/>
              <a:gdLst>
                <a:gd name="connsiteX0" fmla="*/ 996456 w 1018694"/>
                <a:gd name="connsiteY0" fmla="*/ 914654 h 1097708"/>
                <a:gd name="connsiteX1" fmla="*/ 243351 w 1018694"/>
                <a:gd name="connsiteY1" fmla="*/ 1096897 h 1097708"/>
                <a:gd name="connsiteX2" fmla="*/ 208304 w 1018694"/>
                <a:gd name="connsiteY2" fmla="*/ 1075471 h 1097708"/>
                <a:gd name="connsiteX3" fmla="*/ 812 w 1018694"/>
                <a:gd name="connsiteY3" fmla="*/ 218101 h 1097708"/>
                <a:gd name="connsiteX4" fmla="*/ 22238 w 1018694"/>
                <a:gd name="connsiteY4" fmla="*/ 183054 h 1097708"/>
                <a:gd name="connsiteX5" fmla="*/ 775344 w 1018694"/>
                <a:gd name="connsiteY5" fmla="*/ 812 h 1097708"/>
                <a:gd name="connsiteX6" fmla="*/ 810390 w 1018694"/>
                <a:gd name="connsiteY6" fmla="*/ 22238 h 1097708"/>
                <a:gd name="connsiteX7" fmla="*/ 1017883 w 1018694"/>
                <a:gd name="connsiteY7" fmla="*/ 879607 h 1097708"/>
                <a:gd name="connsiteX8" fmla="*/ 996456 w 1018694"/>
                <a:gd name="connsiteY8" fmla="*/ 914654 h 109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694" h="1097708">
                  <a:moveTo>
                    <a:pt x="996456" y="914654"/>
                  </a:moveTo>
                  <a:lnTo>
                    <a:pt x="243351" y="1096897"/>
                  </a:lnTo>
                  <a:cubicBezTo>
                    <a:pt x="227739" y="1100641"/>
                    <a:pt x="212048" y="1091082"/>
                    <a:pt x="208304" y="1075471"/>
                  </a:cubicBezTo>
                  <a:lnTo>
                    <a:pt x="812" y="218101"/>
                  </a:lnTo>
                  <a:cubicBezTo>
                    <a:pt x="-2932" y="202489"/>
                    <a:pt x="6626" y="186798"/>
                    <a:pt x="22238" y="183054"/>
                  </a:cubicBezTo>
                  <a:lnTo>
                    <a:pt x="775344" y="812"/>
                  </a:lnTo>
                  <a:cubicBezTo>
                    <a:pt x="790955" y="-2932"/>
                    <a:pt x="806647" y="6626"/>
                    <a:pt x="810390" y="22238"/>
                  </a:cubicBezTo>
                  <a:lnTo>
                    <a:pt x="1017883" y="879607"/>
                  </a:lnTo>
                  <a:cubicBezTo>
                    <a:pt x="1021626" y="895139"/>
                    <a:pt x="1012068" y="910831"/>
                    <a:pt x="996456" y="914654"/>
                  </a:cubicBezTo>
                  <a:close/>
                </a:path>
              </a:pathLst>
            </a:custGeom>
            <a:noFill/>
            <a:ln w="19050" cap="rnd">
              <a:solidFill>
                <a:srgbClr val="EF3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4" name="Freeform: Shape 263">
              <a:extLst>
                <a:ext uri="{FF2B5EF4-FFF2-40B4-BE49-F238E27FC236}">
                  <a16:creationId xmlns:a16="http://schemas.microsoft.com/office/drawing/2014/main" id="{5C9829A5-ED9A-FD41-BDD7-6D7787D934F7}"/>
                </a:ext>
              </a:extLst>
            </p:cNvPr>
            <p:cNvSpPr/>
            <p:nvPr/>
          </p:nvSpPr>
          <p:spPr>
            <a:xfrm>
              <a:off x="4607471" y="2268715"/>
              <a:ext cx="44127" cy="182242"/>
            </a:xfrm>
            <a:custGeom>
              <a:avLst/>
              <a:gdLst>
                <a:gd name="connsiteX0" fmla="*/ 44127 w 44127"/>
                <a:gd name="connsiteY0" fmla="*/ 182243 h 182242"/>
                <a:gd name="connsiteX1" fmla="*/ 0 w 44127"/>
                <a:gd name="connsiteY1" fmla="*/ 0 h 18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127" h="182242">
                  <a:moveTo>
                    <a:pt x="44127" y="182243"/>
                  </a:moveTo>
                  <a:cubicBezTo>
                    <a:pt x="29949" y="123619"/>
                    <a:pt x="14497" y="59659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EF3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5" name="Freeform: Shape 264">
              <a:extLst>
                <a:ext uri="{FF2B5EF4-FFF2-40B4-BE49-F238E27FC236}">
                  <a16:creationId xmlns:a16="http://schemas.microsoft.com/office/drawing/2014/main" id="{2F402DAF-6878-4648-834D-3BFEB2A9FA14}"/>
                </a:ext>
              </a:extLst>
            </p:cNvPr>
            <p:cNvSpPr/>
            <p:nvPr/>
          </p:nvSpPr>
          <p:spPr>
            <a:xfrm>
              <a:off x="4550240" y="1866752"/>
              <a:ext cx="749364" cy="822803"/>
            </a:xfrm>
            <a:custGeom>
              <a:avLst/>
              <a:gdLst>
                <a:gd name="connsiteX0" fmla="*/ 32300 w 749364"/>
                <a:gd name="connsiteY0" fmla="*/ 298734 h 822803"/>
                <a:gd name="connsiteX1" fmla="*/ 917 w 749364"/>
                <a:gd name="connsiteY1" fmla="*/ 168982 h 822803"/>
                <a:gd name="connsiteX2" fmla="*/ 24892 w 749364"/>
                <a:gd name="connsiteY2" fmla="*/ 129634 h 822803"/>
                <a:gd name="connsiteX3" fmla="*/ 556885 w 749364"/>
                <a:gd name="connsiteY3" fmla="*/ 917 h 822803"/>
                <a:gd name="connsiteX4" fmla="*/ 596233 w 749364"/>
                <a:gd name="connsiteY4" fmla="*/ 24892 h 822803"/>
                <a:gd name="connsiteX5" fmla="*/ 748447 w 749364"/>
                <a:gd name="connsiteY5" fmla="*/ 653821 h 822803"/>
                <a:gd name="connsiteX6" fmla="*/ 724472 w 749364"/>
                <a:gd name="connsiteY6" fmla="*/ 693169 h 822803"/>
                <a:gd name="connsiteX7" fmla="*/ 192479 w 749364"/>
                <a:gd name="connsiteY7" fmla="*/ 821886 h 822803"/>
                <a:gd name="connsiteX8" fmla="*/ 153131 w 749364"/>
                <a:gd name="connsiteY8" fmla="*/ 797911 h 822803"/>
                <a:gd name="connsiteX9" fmla="*/ 126528 w 749364"/>
                <a:gd name="connsiteY9" fmla="*/ 688071 h 82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9364" h="822803">
                  <a:moveTo>
                    <a:pt x="32300" y="298734"/>
                  </a:moveTo>
                  <a:cubicBezTo>
                    <a:pt x="13900" y="222667"/>
                    <a:pt x="917" y="168982"/>
                    <a:pt x="917" y="168982"/>
                  </a:cubicBezTo>
                  <a:cubicBezTo>
                    <a:pt x="-3304" y="151459"/>
                    <a:pt x="7449" y="133856"/>
                    <a:pt x="24892" y="129634"/>
                  </a:cubicBezTo>
                  <a:lnTo>
                    <a:pt x="556885" y="917"/>
                  </a:lnTo>
                  <a:cubicBezTo>
                    <a:pt x="574409" y="-3304"/>
                    <a:pt x="592012" y="7449"/>
                    <a:pt x="596233" y="24892"/>
                  </a:cubicBezTo>
                  <a:lnTo>
                    <a:pt x="748447" y="653821"/>
                  </a:lnTo>
                  <a:cubicBezTo>
                    <a:pt x="752669" y="671345"/>
                    <a:pt x="741916" y="688947"/>
                    <a:pt x="724472" y="693169"/>
                  </a:cubicBezTo>
                  <a:lnTo>
                    <a:pt x="192479" y="821886"/>
                  </a:lnTo>
                  <a:cubicBezTo>
                    <a:pt x="174956" y="826107"/>
                    <a:pt x="157353" y="815355"/>
                    <a:pt x="153131" y="797911"/>
                  </a:cubicBezTo>
                  <a:cubicBezTo>
                    <a:pt x="153131" y="797911"/>
                    <a:pt x="142378" y="753386"/>
                    <a:pt x="126528" y="688071"/>
                  </a:cubicBezTo>
                </a:path>
              </a:pathLst>
            </a:custGeom>
            <a:noFill/>
            <a:ln w="19050" cap="rnd">
              <a:solidFill>
                <a:srgbClr val="EF3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66" name="Graphic 4">
              <a:extLst>
                <a:ext uri="{FF2B5EF4-FFF2-40B4-BE49-F238E27FC236}">
                  <a16:creationId xmlns:a16="http://schemas.microsoft.com/office/drawing/2014/main" id="{DE3AECAB-E4B5-8A45-B3D4-94EAB379012C}"/>
                </a:ext>
              </a:extLst>
            </p:cNvPr>
            <p:cNvGrpSpPr/>
            <p:nvPr/>
          </p:nvGrpSpPr>
          <p:grpSpPr>
            <a:xfrm>
              <a:off x="4814233" y="2084720"/>
              <a:ext cx="341080" cy="370261"/>
              <a:chOff x="4814233" y="2084720"/>
              <a:chExt cx="341080" cy="370261"/>
            </a:xfrm>
            <a:noFill/>
          </p:grpSpPr>
          <p:sp>
            <p:nvSpPr>
              <p:cNvPr id="874" name="Freeform: Shape 273">
                <a:extLst>
                  <a:ext uri="{FF2B5EF4-FFF2-40B4-BE49-F238E27FC236}">
                    <a16:creationId xmlns:a16="http://schemas.microsoft.com/office/drawing/2014/main" id="{2A88844A-56F5-4147-9656-F92683B76995}"/>
                  </a:ext>
                </a:extLst>
              </p:cNvPr>
              <p:cNvSpPr/>
              <p:nvPr/>
            </p:nvSpPr>
            <p:spPr>
              <a:xfrm>
                <a:off x="4814233" y="2125900"/>
                <a:ext cx="318138" cy="329080"/>
              </a:xfrm>
              <a:custGeom>
                <a:avLst/>
                <a:gdLst>
                  <a:gd name="connsiteX0" fmla="*/ 313362 w 318138"/>
                  <a:gd name="connsiteY0" fmla="*/ 126327 h 329080"/>
                  <a:gd name="connsiteX1" fmla="*/ 203284 w 318138"/>
                  <a:gd name="connsiteY1" fmla="*/ 323066 h 329080"/>
                  <a:gd name="connsiteX2" fmla="*/ 4872 w 318138"/>
                  <a:gd name="connsiteY2" fmla="*/ 202713 h 329080"/>
                  <a:gd name="connsiteX3" fmla="*/ 125863 w 318138"/>
                  <a:gd name="connsiteY3" fmla="*/ 3265 h 329080"/>
                  <a:gd name="connsiteX4" fmla="*/ 313362 w 318138"/>
                  <a:gd name="connsiteY4" fmla="*/ 126327 h 32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138" h="329080">
                    <a:moveTo>
                      <a:pt x="313362" y="126327"/>
                    </a:moveTo>
                    <a:cubicBezTo>
                      <a:pt x="333992" y="211634"/>
                      <a:pt x="286042" y="299330"/>
                      <a:pt x="203284" y="323066"/>
                    </a:cubicBezTo>
                    <a:cubicBezTo>
                      <a:pt x="117260" y="347758"/>
                      <a:pt x="27015" y="294232"/>
                      <a:pt x="4872" y="202713"/>
                    </a:cubicBezTo>
                    <a:cubicBezTo>
                      <a:pt x="-17271" y="111113"/>
                      <a:pt x="38325" y="21505"/>
                      <a:pt x="125863" y="3265"/>
                    </a:cubicBezTo>
                    <a:cubicBezTo>
                      <a:pt x="210134" y="-14338"/>
                      <a:pt x="292733" y="41020"/>
                      <a:pt x="313362" y="126327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EF3A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5" name="Freeform: Shape 274">
                <a:extLst>
                  <a:ext uri="{FF2B5EF4-FFF2-40B4-BE49-F238E27FC236}">
                    <a16:creationId xmlns:a16="http://schemas.microsoft.com/office/drawing/2014/main" id="{CB0F2BEB-E975-884E-8AC5-D4B697864D4E}"/>
                  </a:ext>
                </a:extLst>
              </p:cNvPr>
              <p:cNvSpPr/>
              <p:nvPr/>
            </p:nvSpPr>
            <p:spPr>
              <a:xfrm>
                <a:off x="4885940" y="2195189"/>
                <a:ext cx="182282" cy="188571"/>
              </a:xfrm>
              <a:custGeom>
                <a:avLst/>
                <a:gdLst>
                  <a:gd name="connsiteX0" fmla="*/ 179528 w 182282"/>
                  <a:gd name="connsiteY0" fmla="*/ 72411 h 188571"/>
                  <a:gd name="connsiteX1" fmla="*/ 115169 w 182282"/>
                  <a:gd name="connsiteY1" fmla="*/ 185517 h 188571"/>
                  <a:gd name="connsiteX2" fmla="*/ 2781 w 182282"/>
                  <a:gd name="connsiteY2" fmla="*/ 116140 h 188571"/>
                  <a:gd name="connsiteX3" fmla="*/ 70724 w 182282"/>
                  <a:gd name="connsiteY3" fmla="*/ 2158 h 188571"/>
                  <a:gd name="connsiteX4" fmla="*/ 179528 w 182282"/>
                  <a:gd name="connsiteY4" fmla="*/ 72411 h 188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82" h="188571">
                    <a:moveTo>
                      <a:pt x="179528" y="72411"/>
                    </a:moveTo>
                    <a:cubicBezTo>
                      <a:pt x="191555" y="122034"/>
                      <a:pt x="163119" y="172533"/>
                      <a:pt x="115169" y="185517"/>
                    </a:cubicBezTo>
                    <a:cubicBezTo>
                      <a:pt x="66104" y="198738"/>
                      <a:pt x="15366" y="167834"/>
                      <a:pt x="2781" y="116140"/>
                    </a:cubicBezTo>
                    <a:cubicBezTo>
                      <a:pt x="-9724" y="64446"/>
                      <a:pt x="21180" y="13310"/>
                      <a:pt x="70724" y="2158"/>
                    </a:cubicBezTo>
                    <a:cubicBezTo>
                      <a:pt x="119231" y="-8754"/>
                      <a:pt x="167500" y="22788"/>
                      <a:pt x="179528" y="72411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EF3A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6" name="Freeform: Shape 275">
                <a:extLst>
                  <a:ext uri="{FF2B5EF4-FFF2-40B4-BE49-F238E27FC236}">
                    <a16:creationId xmlns:a16="http://schemas.microsoft.com/office/drawing/2014/main" id="{F1F020E9-D013-A145-B153-683FF28A61D9}"/>
                  </a:ext>
                </a:extLst>
              </p:cNvPr>
              <p:cNvSpPr/>
              <p:nvPr/>
            </p:nvSpPr>
            <p:spPr>
              <a:xfrm>
                <a:off x="4925042" y="2084720"/>
                <a:ext cx="9398" cy="38949"/>
              </a:xfrm>
              <a:custGeom>
                <a:avLst/>
                <a:gdLst>
                  <a:gd name="connsiteX0" fmla="*/ 0 w 9398"/>
                  <a:gd name="connsiteY0" fmla="*/ 0 h 38949"/>
                  <a:gd name="connsiteX1" fmla="*/ 9399 w 9398"/>
                  <a:gd name="connsiteY1" fmla="*/ 38949 h 38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98" h="38949">
                    <a:moveTo>
                      <a:pt x="0" y="0"/>
                    </a:moveTo>
                    <a:cubicBezTo>
                      <a:pt x="3106" y="12983"/>
                      <a:pt x="6292" y="25966"/>
                      <a:pt x="9399" y="38949"/>
                    </a:cubicBezTo>
                  </a:path>
                </a:pathLst>
              </a:custGeom>
              <a:noFill/>
              <a:ln w="19050" cap="rnd">
                <a:solidFill>
                  <a:srgbClr val="EF3A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7" name="Freeform: Shape 276">
                <a:extLst>
                  <a:ext uri="{FF2B5EF4-FFF2-40B4-BE49-F238E27FC236}">
                    <a16:creationId xmlns:a16="http://schemas.microsoft.com/office/drawing/2014/main" id="{0B7D5229-A33E-9D4F-9421-3B83ECF80F87}"/>
                  </a:ext>
                </a:extLst>
              </p:cNvPr>
              <p:cNvSpPr/>
              <p:nvPr/>
            </p:nvSpPr>
            <p:spPr>
              <a:xfrm>
                <a:off x="4953637" y="2202604"/>
                <a:ext cx="15611" cy="64597"/>
              </a:xfrm>
              <a:custGeom>
                <a:avLst/>
                <a:gdLst>
                  <a:gd name="connsiteX0" fmla="*/ 15612 w 15611"/>
                  <a:gd name="connsiteY0" fmla="*/ 64598 h 64597"/>
                  <a:gd name="connsiteX1" fmla="*/ 0 w 15611"/>
                  <a:gd name="connsiteY1" fmla="*/ 0 h 6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11" h="64597">
                    <a:moveTo>
                      <a:pt x="15612" y="64598"/>
                    </a:moveTo>
                    <a:cubicBezTo>
                      <a:pt x="10434" y="43092"/>
                      <a:pt x="5177" y="21506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EF3A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8" name="Freeform: Shape 277">
                <a:extLst>
                  <a:ext uri="{FF2B5EF4-FFF2-40B4-BE49-F238E27FC236}">
                    <a16:creationId xmlns:a16="http://schemas.microsoft.com/office/drawing/2014/main" id="{FD2E7C4F-808E-034D-9293-87AC45769E31}"/>
                  </a:ext>
                </a:extLst>
              </p:cNvPr>
              <p:cNvSpPr/>
              <p:nvPr/>
            </p:nvSpPr>
            <p:spPr>
              <a:xfrm>
                <a:off x="4925520" y="2273654"/>
                <a:ext cx="40144" cy="71367"/>
              </a:xfrm>
              <a:custGeom>
                <a:avLst/>
                <a:gdLst>
                  <a:gd name="connsiteX0" fmla="*/ 40144 w 40144"/>
                  <a:gd name="connsiteY0" fmla="*/ 0 h 71367"/>
                  <a:gd name="connsiteX1" fmla="*/ 0 w 40144"/>
                  <a:gd name="connsiteY1" fmla="*/ 71368 h 71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144" h="71367">
                    <a:moveTo>
                      <a:pt x="40144" y="0"/>
                    </a:moveTo>
                    <a:cubicBezTo>
                      <a:pt x="26843" y="23577"/>
                      <a:pt x="13541" y="47393"/>
                      <a:pt x="0" y="71368"/>
                    </a:cubicBezTo>
                  </a:path>
                </a:pathLst>
              </a:custGeom>
              <a:noFill/>
              <a:ln w="19050" cap="rnd">
                <a:solidFill>
                  <a:srgbClr val="EF3A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9" name="Freeform: Shape 278">
                <a:extLst>
                  <a:ext uri="{FF2B5EF4-FFF2-40B4-BE49-F238E27FC236}">
                    <a16:creationId xmlns:a16="http://schemas.microsoft.com/office/drawing/2014/main" id="{CF81D501-9A75-BB47-9FB5-862D968CCE59}"/>
                  </a:ext>
                </a:extLst>
              </p:cNvPr>
              <p:cNvSpPr/>
              <p:nvPr/>
            </p:nvSpPr>
            <p:spPr>
              <a:xfrm>
                <a:off x="4864984" y="2424992"/>
                <a:ext cx="14177" cy="27718"/>
              </a:xfrm>
              <a:custGeom>
                <a:avLst/>
                <a:gdLst>
                  <a:gd name="connsiteX0" fmla="*/ 14178 w 14177"/>
                  <a:gd name="connsiteY0" fmla="*/ 0 h 27718"/>
                  <a:gd name="connsiteX1" fmla="*/ 0 w 14177"/>
                  <a:gd name="connsiteY1" fmla="*/ 27719 h 27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77" h="27718">
                    <a:moveTo>
                      <a:pt x="14178" y="0"/>
                    </a:moveTo>
                    <a:cubicBezTo>
                      <a:pt x="10673" y="9797"/>
                      <a:pt x="5894" y="19196"/>
                      <a:pt x="0" y="27719"/>
                    </a:cubicBezTo>
                  </a:path>
                </a:pathLst>
              </a:custGeom>
              <a:noFill/>
              <a:ln w="19050" cap="rnd">
                <a:solidFill>
                  <a:srgbClr val="EF3A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0" name="Freeform: Shape 279">
                <a:extLst>
                  <a:ext uri="{FF2B5EF4-FFF2-40B4-BE49-F238E27FC236}">
                    <a16:creationId xmlns:a16="http://schemas.microsoft.com/office/drawing/2014/main" id="{3565939C-7024-114D-AB2F-DCDA5F775602}"/>
                  </a:ext>
                </a:extLst>
              </p:cNvPr>
              <p:cNvSpPr/>
              <p:nvPr/>
            </p:nvSpPr>
            <p:spPr>
              <a:xfrm>
                <a:off x="4968293" y="2271662"/>
                <a:ext cx="85784" cy="38790"/>
              </a:xfrm>
              <a:custGeom>
                <a:avLst/>
                <a:gdLst>
                  <a:gd name="connsiteX0" fmla="*/ 0 w 85784"/>
                  <a:gd name="connsiteY0" fmla="*/ 0 h 38790"/>
                  <a:gd name="connsiteX1" fmla="*/ 85785 w 85784"/>
                  <a:gd name="connsiteY1" fmla="*/ 38790 h 3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784" h="38790">
                    <a:moveTo>
                      <a:pt x="0" y="0"/>
                    </a:moveTo>
                    <a:cubicBezTo>
                      <a:pt x="28515" y="14019"/>
                      <a:pt x="57110" y="27002"/>
                      <a:pt x="85785" y="38790"/>
                    </a:cubicBezTo>
                  </a:path>
                </a:pathLst>
              </a:custGeom>
              <a:noFill/>
              <a:ln w="19050" cap="rnd">
                <a:solidFill>
                  <a:srgbClr val="EF3A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1" name="Freeform: Shape 280">
                <a:extLst>
                  <a:ext uri="{FF2B5EF4-FFF2-40B4-BE49-F238E27FC236}">
                    <a16:creationId xmlns:a16="http://schemas.microsoft.com/office/drawing/2014/main" id="{18D2CD96-9921-FF4D-A86C-232BF3EAA2E0}"/>
                  </a:ext>
                </a:extLst>
              </p:cNvPr>
              <p:cNvSpPr/>
              <p:nvPr/>
            </p:nvSpPr>
            <p:spPr>
              <a:xfrm>
                <a:off x="5127755" y="2335224"/>
                <a:ext cx="27559" cy="8044"/>
              </a:xfrm>
              <a:custGeom>
                <a:avLst/>
                <a:gdLst>
                  <a:gd name="connsiteX0" fmla="*/ 0 w 27559"/>
                  <a:gd name="connsiteY0" fmla="*/ 0 h 8044"/>
                  <a:gd name="connsiteX1" fmla="*/ 27559 w 27559"/>
                  <a:gd name="connsiteY1" fmla="*/ 8045 h 8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59" h="8044">
                    <a:moveTo>
                      <a:pt x="0" y="0"/>
                    </a:moveTo>
                    <a:cubicBezTo>
                      <a:pt x="9240" y="2708"/>
                      <a:pt x="18399" y="5416"/>
                      <a:pt x="27559" y="8045"/>
                    </a:cubicBezTo>
                  </a:path>
                </a:pathLst>
              </a:custGeom>
              <a:noFill/>
              <a:ln w="19050" cap="rnd">
                <a:solidFill>
                  <a:srgbClr val="EF3A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67" name="Freeform: Shape 266">
              <a:extLst>
                <a:ext uri="{FF2B5EF4-FFF2-40B4-BE49-F238E27FC236}">
                  <a16:creationId xmlns:a16="http://schemas.microsoft.com/office/drawing/2014/main" id="{B0DA0754-2FB6-E141-BA35-67B49AB9D96A}"/>
                </a:ext>
              </a:extLst>
            </p:cNvPr>
            <p:cNvSpPr/>
            <p:nvPr/>
          </p:nvSpPr>
          <p:spPr>
            <a:xfrm>
              <a:off x="4528999" y="2158064"/>
              <a:ext cx="160130" cy="119587"/>
            </a:xfrm>
            <a:custGeom>
              <a:avLst/>
              <a:gdLst>
                <a:gd name="connsiteX0" fmla="*/ 137892 w 160130"/>
                <a:gd name="connsiteY0" fmla="*/ 96394 h 119587"/>
                <a:gd name="connsiteX1" fmla="*/ 45337 w 160130"/>
                <a:gd name="connsiteY1" fmla="*/ 118776 h 119587"/>
                <a:gd name="connsiteX2" fmla="*/ 10290 w 160130"/>
                <a:gd name="connsiteY2" fmla="*/ 97349 h 119587"/>
                <a:gd name="connsiteX3" fmla="*/ 812 w 160130"/>
                <a:gd name="connsiteY3" fmla="*/ 58240 h 119587"/>
                <a:gd name="connsiteX4" fmla="*/ 22238 w 160130"/>
                <a:gd name="connsiteY4" fmla="*/ 23194 h 119587"/>
                <a:gd name="connsiteX5" fmla="*/ 114793 w 160130"/>
                <a:gd name="connsiteY5" fmla="*/ 812 h 119587"/>
                <a:gd name="connsiteX6" fmla="*/ 149840 w 160130"/>
                <a:gd name="connsiteY6" fmla="*/ 22238 h 119587"/>
                <a:gd name="connsiteX7" fmla="*/ 159318 w 160130"/>
                <a:gd name="connsiteY7" fmla="*/ 61347 h 119587"/>
                <a:gd name="connsiteX8" fmla="*/ 137892 w 160130"/>
                <a:gd name="connsiteY8" fmla="*/ 96394 h 11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30" h="119587">
                  <a:moveTo>
                    <a:pt x="137892" y="96394"/>
                  </a:moveTo>
                  <a:lnTo>
                    <a:pt x="45337" y="118776"/>
                  </a:lnTo>
                  <a:cubicBezTo>
                    <a:pt x="29725" y="122519"/>
                    <a:pt x="14034" y="112961"/>
                    <a:pt x="10290" y="97349"/>
                  </a:cubicBezTo>
                  <a:lnTo>
                    <a:pt x="812" y="58240"/>
                  </a:lnTo>
                  <a:cubicBezTo>
                    <a:pt x="-2932" y="42629"/>
                    <a:pt x="6626" y="26937"/>
                    <a:pt x="22238" y="23194"/>
                  </a:cubicBezTo>
                  <a:lnTo>
                    <a:pt x="114793" y="812"/>
                  </a:lnTo>
                  <a:cubicBezTo>
                    <a:pt x="130405" y="-2932"/>
                    <a:pt x="146096" y="6626"/>
                    <a:pt x="149840" y="22238"/>
                  </a:cubicBezTo>
                  <a:lnTo>
                    <a:pt x="159318" y="61347"/>
                  </a:lnTo>
                  <a:cubicBezTo>
                    <a:pt x="163062" y="76959"/>
                    <a:pt x="153504" y="92650"/>
                    <a:pt x="137892" y="96394"/>
                  </a:cubicBezTo>
                  <a:close/>
                </a:path>
              </a:pathLst>
            </a:custGeom>
            <a:noFill/>
            <a:ln w="19050" cap="rnd">
              <a:solidFill>
                <a:srgbClr val="EF3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8" name="Freeform: Shape 267">
              <a:extLst>
                <a:ext uri="{FF2B5EF4-FFF2-40B4-BE49-F238E27FC236}">
                  <a16:creationId xmlns:a16="http://schemas.microsoft.com/office/drawing/2014/main" id="{84364334-A067-B543-A35F-505484631A3A}"/>
                </a:ext>
              </a:extLst>
            </p:cNvPr>
            <p:cNvSpPr/>
            <p:nvPr/>
          </p:nvSpPr>
          <p:spPr>
            <a:xfrm>
              <a:off x="4581106" y="2212481"/>
              <a:ext cx="96059" cy="27718"/>
            </a:xfrm>
            <a:custGeom>
              <a:avLst/>
              <a:gdLst>
                <a:gd name="connsiteX0" fmla="*/ 0 w 96059"/>
                <a:gd name="connsiteY0" fmla="*/ 27719 h 27718"/>
                <a:gd name="connsiteX1" fmla="*/ 96060 w 96059"/>
                <a:gd name="connsiteY1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059" h="27718">
                  <a:moveTo>
                    <a:pt x="0" y="27719"/>
                  </a:moveTo>
                  <a:cubicBezTo>
                    <a:pt x="32816" y="21665"/>
                    <a:pt x="65075" y="12346"/>
                    <a:pt x="96060" y="0"/>
                  </a:cubicBezTo>
                </a:path>
              </a:pathLst>
            </a:custGeom>
            <a:noFill/>
            <a:ln w="19050" cap="rnd">
              <a:solidFill>
                <a:srgbClr val="EF3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9" name="Freeform: Shape 268">
              <a:extLst>
                <a:ext uri="{FF2B5EF4-FFF2-40B4-BE49-F238E27FC236}">
                  <a16:creationId xmlns:a16="http://schemas.microsoft.com/office/drawing/2014/main" id="{3B40F7A7-792C-8041-A1DE-796A1EC55FEC}"/>
                </a:ext>
              </a:extLst>
            </p:cNvPr>
            <p:cNvSpPr/>
            <p:nvPr/>
          </p:nvSpPr>
          <p:spPr>
            <a:xfrm>
              <a:off x="4658289" y="2490943"/>
              <a:ext cx="86660" cy="24213"/>
            </a:xfrm>
            <a:custGeom>
              <a:avLst/>
              <a:gdLst>
                <a:gd name="connsiteX0" fmla="*/ 0 w 86660"/>
                <a:gd name="connsiteY0" fmla="*/ 24214 h 24213"/>
                <a:gd name="connsiteX1" fmla="*/ 86661 w 86660"/>
                <a:gd name="connsiteY1" fmla="*/ 0 h 2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660" h="24213">
                  <a:moveTo>
                    <a:pt x="0" y="24214"/>
                  </a:moveTo>
                  <a:cubicBezTo>
                    <a:pt x="28914" y="16169"/>
                    <a:pt x="57827" y="8045"/>
                    <a:pt x="86661" y="0"/>
                  </a:cubicBezTo>
                </a:path>
              </a:pathLst>
            </a:custGeom>
            <a:noFill/>
            <a:ln w="19050" cap="rnd">
              <a:solidFill>
                <a:srgbClr val="EF3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0" name="Freeform: Shape 269">
              <a:extLst>
                <a:ext uri="{FF2B5EF4-FFF2-40B4-BE49-F238E27FC236}">
                  <a16:creationId xmlns:a16="http://schemas.microsoft.com/office/drawing/2014/main" id="{668DA7F0-8BC1-A648-A9AE-4EF9F65FDDC8}"/>
                </a:ext>
              </a:extLst>
            </p:cNvPr>
            <p:cNvSpPr/>
            <p:nvPr/>
          </p:nvSpPr>
          <p:spPr>
            <a:xfrm>
              <a:off x="5204499" y="2481061"/>
              <a:ext cx="36432" cy="38204"/>
            </a:xfrm>
            <a:custGeom>
              <a:avLst/>
              <a:gdLst>
                <a:gd name="connsiteX0" fmla="*/ 29591 w 36432"/>
                <a:gd name="connsiteY0" fmla="*/ 34017 h 38204"/>
                <a:gd name="connsiteX1" fmla="*/ 8324 w 36432"/>
                <a:gd name="connsiteY1" fmla="*/ 2793 h 38204"/>
                <a:gd name="connsiteX2" fmla="*/ 29591 w 36432"/>
                <a:gd name="connsiteY2" fmla="*/ 34017 h 38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432" h="38204">
                  <a:moveTo>
                    <a:pt x="29591" y="34017"/>
                  </a:moveTo>
                  <a:cubicBezTo>
                    <a:pt x="47114" y="19839"/>
                    <a:pt x="27679" y="-9075"/>
                    <a:pt x="8324" y="2793"/>
                  </a:cubicBezTo>
                  <a:cubicBezTo>
                    <a:pt x="-12386" y="15538"/>
                    <a:pt x="9678" y="50106"/>
                    <a:pt x="29591" y="34017"/>
                  </a:cubicBezTo>
                  <a:close/>
                </a:path>
              </a:pathLst>
            </a:custGeom>
            <a:noFill/>
            <a:ln w="19050" cap="rnd">
              <a:solidFill>
                <a:srgbClr val="EF3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1" name="Freeform: Shape 270">
              <a:extLst>
                <a:ext uri="{FF2B5EF4-FFF2-40B4-BE49-F238E27FC236}">
                  <a16:creationId xmlns:a16="http://schemas.microsoft.com/office/drawing/2014/main" id="{6E387DEB-C9D0-714A-8DCE-86DE07746A7C}"/>
                </a:ext>
              </a:extLst>
            </p:cNvPr>
            <p:cNvSpPr/>
            <p:nvPr/>
          </p:nvSpPr>
          <p:spPr>
            <a:xfrm>
              <a:off x="5139060" y="2496832"/>
              <a:ext cx="36398" cy="38204"/>
            </a:xfrm>
            <a:custGeom>
              <a:avLst/>
              <a:gdLst>
                <a:gd name="connsiteX0" fmla="*/ 29556 w 36398"/>
                <a:gd name="connsiteY0" fmla="*/ 34017 h 38204"/>
                <a:gd name="connsiteX1" fmla="*/ 8289 w 36398"/>
                <a:gd name="connsiteY1" fmla="*/ 2793 h 38204"/>
                <a:gd name="connsiteX2" fmla="*/ 29556 w 36398"/>
                <a:gd name="connsiteY2" fmla="*/ 34017 h 38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98" h="38204">
                  <a:moveTo>
                    <a:pt x="29556" y="34017"/>
                  </a:moveTo>
                  <a:cubicBezTo>
                    <a:pt x="47079" y="19839"/>
                    <a:pt x="27644" y="-9075"/>
                    <a:pt x="8289" y="2793"/>
                  </a:cubicBezTo>
                  <a:cubicBezTo>
                    <a:pt x="-12341" y="15538"/>
                    <a:pt x="9643" y="50107"/>
                    <a:pt x="29556" y="34017"/>
                  </a:cubicBezTo>
                  <a:close/>
                </a:path>
              </a:pathLst>
            </a:custGeom>
            <a:noFill/>
            <a:ln w="19050" cap="rnd">
              <a:solidFill>
                <a:srgbClr val="EF3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2" name="Freeform: Shape 271">
              <a:extLst>
                <a:ext uri="{FF2B5EF4-FFF2-40B4-BE49-F238E27FC236}">
                  <a16:creationId xmlns:a16="http://schemas.microsoft.com/office/drawing/2014/main" id="{6AC26A95-18D6-2947-AAD1-D67325F741B9}"/>
                </a:ext>
              </a:extLst>
            </p:cNvPr>
            <p:cNvSpPr/>
            <p:nvPr/>
          </p:nvSpPr>
          <p:spPr>
            <a:xfrm>
              <a:off x="4596623" y="2437561"/>
              <a:ext cx="160129" cy="119587"/>
            </a:xfrm>
            <a:custGeom>
              <a:avLst/>
              <a:gdLst>
                <a:gd name="connsiteX0" fmla="*/ 137892 w 160129"/>
                <a:gd name="connsiteY0" fmla="*/ 96394 h 119587"/>
                <a:gd name="connsiteX1" fmla="*/ 45337 w 160129"/>
                <a:gd name="connsiteY1" fmla="*/ 118776 h 119587"/>
                <a:gd name="connsiteX2" fmla="*/ 10290 w 160129"/>
                <a:gd name="connsiteY2" fmla="*/ 97349 h 119587"/>
                <a:gd name="connsiteX3" fmla="*/ 812 w 160129"/>
                <a:gd name="connsiteY3" fmla="*/ 58240 h 119587"/>
                <a:gd name="connsiteX4" fmla="*/ 22238 w 160129"/>
                <a:gd name="connsiteY4" fmla="*/ 23194 h 119587"/>
                <a:gd name="connsiteX5" fmla="*/ 114793 w 160129"/>
                <a:gd name="connsiteY5" fmla="*/ 812 h 119587"/>
                <a:gd name="connsiteX6" fmla="*/ 149840 w 160129"/>
                <a:gd name="connsiteY6" fmla="*/ 22238 h 119587"/>
                <a:gd name="connsiteX7" fmla="*/ 159318 w 160129"/>
                <a:gd name="connsiteY7" fmla="*/ 61347 h 119587"/>
                <a:gd name="connsiteX8" fmla="*/ 137892 w 160129"/>
                <a:gd name="connsiteY8" fmla="*/ 96394 h 11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29" h="119587">
                  <a:moveTo>
                    <a:pt x="137892" y="96394"/>
                  </a:moveTo>
                  <a:lnTo>
                    <a:pt x="45337" y="118776"/>
                  </a:lnTo>
                  <a:cubicBezTo>
                    <a:pt x="29725" y="122519"/>
                    <a:pt x="14034" y="112961"/>
                    <a:pt x="10290" y="97349"/>
                  </a:cubicBezTo>
                  <a:lnTo>
                    <a:pt x="812" y="58240"/>
                  </a:lnTo>
                  <a:cubicBezTo>
                    <a:pt x="-2932" y="42629"/>
                    <a:pt x="6626" y="26937"/>
                    <a:pt x="22238" y="23194"/>
                  </a:cubicBezTo>
                  <a:lnTo>
                    <a:pt x="114793" y="812"/>
                  </a:lnTo>
                  <a:cubicBezTo>
                    <a:pt x="130405" y="-2932"/>
                    <a:pt x="146096" y="6626"/>
                    <a:pt x="149840" y="22238"/>
                  </a:cubicBezTo>
                  <a:lnTo>
                    <a:pt x="159318" y="61347"/>
                  </a:lnTo>
                  <a:cubicBezTo>
                    <a:pt x="163062" y="76879"/>
                    <a:pt x="153504" y="92570"/>
                    <a:pt x="137892" y="96394"/>
                  </a:cubicBezTo>
                  <a:close/>
                </a:path>
              </a:pathLst>
            </a:custGeom>
            <a:noFill/>
            <a:ln w="19050" cap="rnd">
              <a:solidFill>
                <a:srgbClr val="EF3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3" name="Freeform: Shape 272">
              <a:extLst>
                <a:ext uri="{FF2B5EF4-FFF2-40B4-BE49-F238E27FC236}">
                  <a16:creationId xmlns:a16="http://schemas.microsoft.com/office/drawing/2014/main" id="{AFD5DBA4-A97C-F24D-8267-BE8FDE5CD0B3}"/>
                </a:ext>
              </a:extLst>
            </p:cNvPr>
            <p:cNvSpPr/>
            <p:nvPr/>
          </p:nvSpPr>
          <p:spPr>
            <a:xfrm>
              <a:off x="4238476" y="1913708"/>
              <a:ext cx="414953" cy="913842"/>
            </a:xfrm>
            <a:custGeom>
              <a:avLst/>
              <a:gdLst>
                <a:gd name="connsiteX0" fmla="*/ 414954 w 414953"/>
                <a:gd name="connsiteY0" fmla="*/ 913842 h 913842"/>
                <a:gd name="connsiteX1" fmla="*/ 214949 w 414953"/>
                <a:gd name="connsiteY1" fmla="*/ 912887 h 913842"/>
                <a:gd name="connsiteX2" fmla="*/ 184761 w 414953"/>
                <a:gd name="connsiteY2" fmla="*/ 888035 h 913842"/>
                <a:gd name="connsiteX3" fmla="*/ 925 w 414953"/>
                <a:gd name="connsiteY3" fmla="*/ 128239 h 913842"/>
                <a:gd name="connsiteX4" fmla="*/ 16377 w 414953"/>
                <a:gd name="connsiteY4" fmla="*/ 92316 h 913842"/>
                <a:gd name="connsiteX5" fmla="*/ 193841 w 414953"/>
                <a:gd name="connsiteY5" fmla="*/ 0 h 91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53" h="913842">
                  <a:moveTo>
                    <a:pt x="414954" y="913842"/>
                  </a:moveTo>
                  <a:lnTo>
                    <a:pt x="214949" y="912887"/>
                  </a:lnTo>
                  <a:cubicBezTo>
                    <a:pt x="200452" y="912250"/>
                    <a:pt x="188186" y="902054"/>
                    <a:pt x="184761" y="888035"/>
                  </a:cubicBezTo>
                  <a:lnTo>
                    <a:pt x="925" y="128239"/>
                  </a:lnTo>
                  <a:cubicBezTo>
                    <a:pt x="-2500" y="114141"/>
                    <a:pt x="3792" y="99485"/>
                    <a:pt x="16377" y="92316"/>
                  </a:cubicBezTo>
                  <a:lnTo>
                    <a:pt x="193841" y="0"/>
                  </a:lnTo>
                </a:path>
              </a:pathLst>
            </a:custGeom>
            <a:noFill/>
            <a:ln w="19050" cap="rnd">
              <a:solidFill>
                <a:srgbClr val="EF3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82" name="Graphic 4">
            <a:extLst>
              <a:ext uri="{FF2B5EF4-FFF2-40B4-BE49-F238E27FC236}">
                <a16:creationId xmlns:a16="http://schemas.microsoft.com/office/drawing/2014/main" id="{75640C0B-F213-EC4C-A1DE-C2BA9A683768}"/>
              </a:ext>
            </a:extLst>
          </p:cNvPr>
          <p:cNvGrpSpPr/>
          <p:nvPr/>
        </p:nvGrpSpPr>
        <p:grpSpPr>
          <a:xfrm>
            <a:off x="7404928" y="677552"/>
            <a:ext cx="437349" cy="460939"/>
            <a:chOff x="6677974" y="916787"/>
            <a:chExt cx="714036" cy="752550"/>
          </a:xfrm>
          <a:noFill/>
        </p:grpSpPr>
        <p:sp>
          <p:nvSpPr>
            <p:cNvPr id="883" name="Freeform: Shape 282">
              <a:extLst>
                <a:ext uri="{FF2B5EF4-FFF2-40B4-BE49-F238E27FC236}">
                  <a16:creationId xmlns:a16="http://schemas.microsoft.com/office/drawing/2014/main" id="{DF458405-F189-DD4C-9D54-A2451EE44F0D}"/>
                </a:ext>
              </a:extLst>
            </p:cNvPr>
            <p:cNvSpPr/>
            <p:nvPr/>
          </p:nvSpPr>
          <p:spPr>
            <a:xfrm>
              <a:off x="6681677" y="937100"/>
              <a:ext cx="710332" cy="731758"/>
            </a:xfrm>
            <a:custGeom>
              <a:avLst/>
              <a:gdLst>
                <a:gd name="connsiteX0" fmla="*/ 710333 w 710332"/>
                <a:gd name="connsiteY0" fmla="*/ 522435 h 731758"/>
                <a:gd name="connsiteX1" fmla="*/ 515664 w 710332"/>
                <a:gd name="connsiteY1" fmla="*/ 0 h 731758"/>
                <a:gd name="connsiteX2" fmla="*/ 0 w 710332"/>
                <a:gd name="connsiteY2" fmla="*/ 209802 h 731758"/>
                <a:gd name="connsiteX3" fmla="*/ 198173 w 710332"/>
                <a:gd name="connsiteY3" fmla="*/ 731759 h 731758"/>
                <a:gd name="connsiteX4" fmla="*/ 710333 w 710332"/>
                <a:gd name="connsiteY4" fmla="*/ 522435 h 73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32" h="731758">
                  <a:moveTo>
                    <a:pt x="710333" y="522435"/>
                  </a:moveTo>
                  <a:cubicBezTo>
                    <a:pt x="674968" y="376354"/>
                    <a:pt x="599298" y="164640"/>
                    <a:pt x="515664" y="0"/>
                  </a:cubicBezTo>
                  <a:lnTo>
                    <a:pt x="0" y="209802"/>
                  </a:lnTo>
                  <a:cubicBezTo>
                    <a:pt x="69695" y="357397"/>
                    <a:pt x="154683" y="570863"/>
                    <a:pt x="198173" y="731759"/>
                  </a:cubicBezTo>
                  <a:lnTo>
                    <a:pt x="710333" y="522435"/>
                  </a:lnTo>
                  <a:close/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84" name="Graphic 4">
              <a:extLst>
                <a:ext uri="{FF2B5EF4-FFF2-40B4-BE49-F238E27FC236}">
                  <a16:creationId xmlns:a16="http://schemas.microsoft.com/office/drawing/2014/main" id="{9F66C320-9303-274A-947B-C6A3C324B804}"/>
                </a:ext>
              </a:extLst>
            </p:cNvPr>
            <p:cNvGrpSpPr/>
            <p:nvPr/>
          </p:nvGrpSpPr>
          <p:grpSpPr>
            <a:xfrm>
              <a:off x="6875482" y="1135326"/>
              <a:ext cx="379539" cy="342209"/>
              <a:chOff x="6875482" y="1135326"/>
              <a:chExt cx="379539" cy="342209"/>
            </a:xfrm>
            <a:noFill/>
          </p:grpSpPr>
          <p:sp>
            <p:nvSpPr>
              <p:cNvPr id="899" name="Freeform: Shape 298">
                <a:extLst>
                  <a:ext uri="{FF2B5EF4-FFF2-40B4-BE49-F238E27FC236}">
                    <a16:creationId xmlns:a16="http://schemas.microsoft.com/office/drawing/2014/main" id="{FB0BAEDC-931C-7545-B49B-286822FDB56C}"/>
                  </a:ext>
                </a:extLst>
              </p:cNvPr>
              <p:cNvSpPr/>
              <p:nvPr/>
            </p:nvSpPr>
            <p:spPr>
              <a:xfrm>
                <a:off x="6875482" y="1201460"/>
                <a:ext cx="223492" cy="276076"/>
              </a:xfrm>
              <a:custGeom>
                <a:avLst/>
                <a:gdLst>
                  <a:gd name="connsiteX0" fmla="*/ 102420 w 223492"/>
                  <a:gd name="connsiteY0" fmla="*/ 269943 h 276076"/>
                  <a:gd name="connsiteX1" fmla="*/ 88162 w 223492"/>
                  <a:gd name="connsiteY1" fmla="*/ 276076 h 276076"/>
                  <a:gd name="connsiteX2" fmla="*/ 67214 w 223492"/>
                  <a:gd name="connsiteY2" fmla="*/ 187584 h 276076"/>
                  <a:gd name="connsiteX3" fmla="*/ 82666 w 223492"/>
                  <a:gd name="connsiteY3" fmla="*/ 57194 h 276076"/>
                  <a:gd name="connsiteX4" fmla="*/ 57735 w 223492"/>
                  <a:gd name="connsiteY4" fmla="*/ 108490 h 276076"/>
                  <a:gd name="connsiteX5" fmla="*/ 63550 w 223492"/>
                  <a:gd name="connsiteY5" fmla="*/ 118207 h 276076"/>
                  <a:gd name="connsiteX6" fmla="*/ 27707 w 223492"/>
                  <a:gd name="connsiteY6" fmla="*/ 137483 h 276076"/>
                  <a:gd name="connsiteX7" fmla="*/ 16874 w 223492"/>
                  <a:gd name="connsiteY7" fmla="*/ 140191 h 276076"/>
                  <a:gd name="connsiteX8" fmla="*/ 10502 w 223492"/>
                  <a:gd name="connsiteY8" fmla="*/ 129996 h 276076"/>
                  <a:gd name="connsiteX9" fmla="*/ 114527 w 223492"/>
                  <a:gd name="connsiteY9" fmla="*/ 6615 h 276076"/>
                  <a:gd name="connsiteX10" fmla="*/ 120979 w 223492"/>
                  <a:gd name="connsiteY10" fmla="*/ 183521 h 276076"/>
                  <a:gd name="connsiteX11" fmla="*/ 124802 w 223492"/>
                  <a:gd name="connsiteY11" fmla="*/ 204390 h 276076"/>
                  <a:gd name="connsiteX12" fmla="*/ 202940 w 223492"/>
                  <a:gd name="connsiteY12" fmla="*/ 170060 h 276076"/>
                  <a:gd name="connsiteX13" fmla="*/ 223491 w 223492"/>
                  <a:gd name="connsiteY13" fmla="*/ 215621 h 276076"/>
                  <a:gd name="connsiteX14" fmla="*/ 102420 w 223492"/>
                  <a:gd name="connsiteY14" fmla="*/ 269943 h 276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3492" h="276076">
                    <a:moveTo>
                      <a:pt x="102420" y="269943"/>
                    </a:moveTo>
                    <a:lnTo>
                      <a:pt x="88162" y="276076"/>
                    </a:lnTo>
                    <a:cubicBezTo>
                      <a:pt x="74781" y="270023"/>
                      <a:pt x="66418" y="192761"/>
                      <a:pt x="67214" y="187584"/>
                    </a:cubicBezTo>
                    <a:cubicBezTo>
                      <a:pt x="68249" y="184477"/>
                      <a:pt x="150609" y="38237"/>
                      <a:pt x="82666" y="57194"/>
                    </a:cubicBezTo>
                    <a:cubicBezTo>
                      <a:pt x="63869" y="65239"/>
                      <a:pt x="51284" y="94869"/>
                      <a:pt x="57735" y="108490"/>
                    </a:cubicBezTo>
                    <a:lnTo>
                      <a:pt x="63550" y="118207"/>
                    </a:lnTo>
                    <a:cubicBezTo>
                      <a:pt x="45389" y="128721"/>
                      <a:pt x="42602" y="132943"/>
                      <a:pt x="27707" y="137483"/>
                    </a:cubicBezTo>
                    <a:lnTo>
                      <a:pt x="16874" y="140191"/>
                    </a:lnTo>
                    <a:lnTo>
                      <a:pt x="10502" y="129996"/>
                    </a:lnTo>
                    <a:cubicBezTo>
                      <a:pt x="-25023" y="69221"/>
                      <a:pt x="34557" y="-25962"/>
                      <a:pt x="114527" y="6615"/>
                    </a:cubicBezTo>
                    <a:cubicBezTo>
                      <a:pt x="214410" y="47317"/>
                      <a:pt x="137228" y="129279"/>
                      <a:pt x="120979" y="183521"/>
                    </a:cubicBezTo>
                    <a:cubicBezTo>
                      <a:pt x="121058" y="188539"/>
                      <a:pt x="120740" y="204231"/>
                      <a:pt x="124802" y="204390"/>
                    </a:cubicBezTo>
                    <a:cubicBezTo>
                      <a:pt x="153477" y="193239"/>
                      <a:pt x="175301" y="181928"/>
                      <a:pt x="202940" y="170060"/>
                    </a:cubicBezTo>
                    <a:cubicBezTo>
                      <a:pt x="210189" y="185035"/>
                      <a:pt x="217039" y="200248"/>
                      <a:pt x="223491" y="215621"/>
                    </a:cubicBezTo>
                    <a:cubicBezTo>
                      <a:pt x="224048" y="216975"/>
                      <a:pt x="110465" y="266359"/>
                      <a:pt x="102420" y="269943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0" name="Freeform: Shape 299">
                <a:extLst>
                  <a:ext uri="{FF2B5EF4-FFF2-40B4-BE49-F238E27FC236}">
                    <a16:creationId xmlns:a16="http://schemas.microsoft.com/office/drawing/2014/main" id="{8368A062-6581-3740-B5E2-2558474BAB70}"/>
                  </a:ext>
                </a:extLst>
              </p:cNvPr>
              <p:cNvSpPr/>
              <p:nvPr/>
            </p:nvSpPr>
            <p:spPr>
              <a:xfrm>
                <a:off x="7074870" y="1135326"/>
                <a:ext cx="180151" cy="245510"/>
              </a:xfrm>
              <a:custGeom>
                <a:avLst/>
                <a:gdLst>
                  <a:gd name="connsiteX0" fmla="*/ 6499 w 180151"/>
                  <a:gd name="connsiteY0" fmla="*/ 48853 h 245510"/>
                  <a:gd name="connsiteX1" fmla="*/ 163014 w 180151"/>
                  <a:gd name="connsiteY1" fmla="*/ 88838 h 245510"/>
                  <a:gd name="connsiteX2" fmla="*/ 79539 w 180151"/>
                  <a:gd name="connsiteY2" fmla="*/ 236114 h 245510"/>
                  <a:gd name="connsiteX3" fmla="*/ 6499 w 180151"/>
                  <a:gd name="connsiteY3" fmla="*/ 48853 h 245510"/>
                  <a:gd name="connsiteX4" fmla="*/ 114427 w 180151"/>
                  <a:gd name="connsiteY4" fmla="*/ 185376 h 245510"/>
                  <a:gd name="connsiteX5" fmla="*/ 60901 w 180151"/>
                  <a:gd name="connsiteY5" fmla="*/ 60163 h 245510"/>
                  <a:gd name="connsiteX6" fmla="*/ 102240 w 180151"/>
                  <a:gd name="connsiteY6" fmla="*/ 189119 h 245510"/>
                  <a:gd name="connsiteX7" fmla="*/ 114427 w 180151"/>
                  <a:gd name="connsiteY7" fmla="*/ 185376 h 245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151" h="245510">
                    <a:moveTo>
                      <a:pt x="6499" y="48853"/>
                    </a:moveTo>
                    <a:cubicBezTo>
                      <a:pt x="44254" y="-46092"/>
                      <a:pt x="144774" y="13886"/>
                      <a:pt x="163014" y="88838"/>
                    </a:cubicBezTo>
                    <a:cubicBezTo>
                      <a:pt x="213434" y="222015"/>
                      <a:pt x="142623" y="267178"/>
                      <a:pt x="79539" y="236114"/>
                    </a:cubicBezTo>
                    <a:cubicBezTo>
                      <a:pt x="28244" y="210864"/>
                      <a:pt x="-17317" y="129699"/>
                      <a:pt x="6499" y="48853"/>
                    </a:cubicBezTo>
                    <a:close/>
                    <a:moveTo>
                      <a:pt x="114427" y="185376"/>
                    </a:moveTo>
                    <a:cubicBezTo>
                      <a:pt x="143261" y="163551"/>
                      <a:pt x="91009" y="35153"/>
                      <a:pt x="60901" y="60163"/>
                    </a:cubicBezTo>
                    <a:cubicBezTo>
                      <a:pt x="35492" y="77129"/>
                      <a:pt x="74282" y="194297"/>
                      <a:pt x="102240" y="189119"/>
                    </a:cubicBezTo>
                    <a:cubicBezTo>
                      <a:pt x="106541" y="189040"/>
                      <a:pt x="111320" y="188084"/>
                      <a:pt x="114427" y="185376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EE23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5" name="Freeform: Shape 284">
              <a:extLst>
                <a:ext uri="{FF2B5EF4-FFF2-40B4-BE49-F238E27FC236}">
                  <a16:creationId xmlns:a16="http://schemas.microsoft.com/office/drawing/2014/main" id="{4A39B1EF-B806-0440-A3F8-71FF4CF227D5}"/>
                </a:ext>
              </a:extLst>
            </p:cNvPr>
            <p:cNvSpPr/>
            <p:nvPr/>
          </p:nvSpPr>
          <p:spPr>
            <a:xfrm>
              <a:off x="6808801" y="1070755"/>
              <a:ext cx="378424" cy="143691"/>
            </a:xfrm>
            <a:custGeom>
              <a:avLst/>
              <a:gdLst>
                <a:gd name="connsiteX0" fmla="*/ 378425 w 378424"/>
                <a:gd name="connsiteY0" fmla="*/ 0 h 143691"/>
                <a:gd name="connsiteX1" fmla="*/ 0 w 378424"/>
                <a:gd name="connsiteY1" fmla="*/ 143692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424" h="143691">
                  <a:moveTo>
                    <a:pt x="378425" y="0"/>
                  </a:moveTo>
                  <a:cubicBezTo>
                    <a:pt x="321872" y="21506"/>
                    <a:pt x="83475" y="111990"/>
                    <a:pt x="0" y="143692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6" name="Freeform: Shape 285">
              <a:extLst>
                <a:ext uri="{FF2B5EF4-FFF2-40B4-BE49-F238E27FC236}">
                  <a16:creationId xmlns:a16="http://schemas.microsoft.com/office/drawing/2014/main" id="{DD42118D-58A1-9741-A380-DC109304EE89}"/>
                </a:ext>
              </a:extLst>
            </p:cNvPr>
            <p:cNvSpPr/>
            <p:nvPr/>
          </p:nvSpPr>
          <p:spPr>
            <a:xfrm>
              <a:off x="6948351" y="1384981"/>
              <a:ext cx="378424" cy="143691"/>
            </a:xfrm>
            <a:custGeom>
              <a:avLst/>
              <a:gdLst>
                <a:gd name="connsiteX0" fmla="*/ 378425 w 378424"/>
                <a:gd name="connsiteY0" fmla="*/ 0 h 143691"/>
                <a:gd name="connsiteX1" fmla="*/ 0 w 378424"/>
                <a:gd name="connsiteY1" fmla="*/ 143691 h 14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424" h="143691">
                  <a:moveTo>
                    <a:pt x="378425" y="0"/>
                  </a:moveTo>
                  <a:cubicBezTo>
                    <a:pt x="321872" y="21506"/>
                    <a:pt x="83475" y="111990"/>
                    <a:pt x="0" y="143691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7" name="Freeform: Shape 286">
              <a:extLst>
                <a:ext uri="{FF2B5EF4-FFF2-40B4-BE49-F238E27FC236}">
                  <a16:creationId xmlns:a16="http://schemas.microsoft.com/office/drawing/2014/main" id="{3F8E8E2B-A4E3-0A47-AEB0-3F58A20EAF11}"/>
                </a:ext>
              </a:extLst>
            </p:cNvPr>
            <p:cNvSpPr/>
            <p:nvPr/>
          </p:nvSpPr>
          <p:spPr>
            <a:xfrm>
              <a:off x="6677974" y="1146902"/>
              <a:ext cx="198849" cy="522434"/>
            </a:xfrm>
            <a:custGeom>
              <a:avLst/>
              <a:gdLst>
                <a:gd name="connsiteX0" fmla="*/ 3703 w 198849"/>
                <a:gd name="connsiteY0" fmla="*/ 0 h 522434"/>
                <a:gd name="connsiteX1" fmla="*/ 46078 w 198849"/>
                <a:gd name="connsiteY1" fmla="*/ 495273 h 522434"/>
                <a:gd name="connsiteX2" fmla="*/ 198850 w 198849"/>
                <a:gd name="connsiteY2" fmla="*/ 522435 h 52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849" h="522434">
                  <a:moveTo>
                    <a:pt x="3703" y="0"/>
                  </a:moveTo>
                  <a:cubicBezTo>
                    <a:pt x="-13581" y="144568"/>
                    <a:pt x="34608" y="357397"/>
                    <a:pt x="46078" y="495273"/>
                  </a:cubicBezTo>
                  <a:cubicBezTo>
                    <a:pt x="111950" y="511283"/>
                    <a:pt x="139430" y="516222"/>
                    <a:pt x="198850" y="522435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8" name="Freeform: Shape 287">
              <a:extLst>
                <a:ext uri="{FF2B5EF4-FFF2-40B4-BE49-F238E27FC236}">
                  <a16:creationId xmlns:a16="http://schemas.microsoft.com/office/drawing/2014/main" id="{CA57F1DF-FE42-124A-AE13-A2EB27885002}"/>
                </a:ext>
              </a:extLst>
            </p:cNvPr>
            <p:cNvSpPr/>
            <p:nvPr/>
          </p:nvSpPr>
          <p:spPr>
            <a:xfrm>
              <a:off x="6742161" y="1063222"/>
              <a:ext cx="74967" cy="84636"/>
            </a:xfrm>
            <a:custGeom>
              <a:avLst/>
              <a:gdLst>
                <a:gd name="connsiteX0" fmla="*/ 10885 w 74967"/>
                <a:gd name="connsiteY0" fmla="*/ 46165 h 84636"/>
                <a:gd name="connsiteX1" fmla="*/ 40117 w 74967"/>
                <a:gd name="connsiteY1" fmla="*/ 13189 h 84636"/>
                <a:gd name="connsiteX2" fmla="*/ 64490 w 74967"/>
                <a:gd name="connsiteY2" fmla="*/ 84637 h 8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67" h="84636">
                  <a:moveTo>
                    <a:pt x="10885" y="46165"/>
                  </a:moveTo>
                  <a:cubicBezTo>
                    <a:pt x="-14046" y="12313"/>
                    <a:pt x="7300" y="-18353"/>
                    <a:pt x="40117" y="13189"/>
                  </a:cubicBezTo>
                  <a:cubicBezTo>
                    <a:pt x="45931" y="18765"/>
                    <a:pt x="96351" y="84796"/>
                    <a:pt x="64490" y="84637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9" name="Freeform: Shape 288">
              <a:extLst>
                <a:ext uri="{FF2B5EF4-FFF2-40B4-BE49-F238E27FC236}">
                  <a16:creationId xmlns:a16="http://schemas.microsoft.com/office/drawing/2014/main" id="{C52797FA-F765-3446-80BD-3A9B37519324}"/>
                </a:ext>
              </a:extLst>
            </p:cNvPr>
            <p:cNvSpPr/>
            <p:nvPr/>
          </p:nvSpPr>
          <p:spPr>
            <a:xfrm>
              <a:off x="6829632" y="1011826"/>
              <a:ext cx="60697" cy="112764"/>
            </a:xfrm>
            <a:custGeom>
              <a:avLst/>
              <a:gdLst>
                <a:gd name="connsiteX0" fmla="*/ 7446 w 60697"/>
                <a:gd name="connsiteY0" fmla="*/ 68408 h 112764"/>
                <a:gd name="connsiteX1" fmla="*/ 27359 w 60697"/>
                <a:gd name="connsiteY1" fmla="*/ 10820 h 112764"/>
                <a:gd name="connsiteX2" fmla="*/ 49183 w 60697"/>
                <a:gd name="connsiteY2" fmla="*/ 112535 h 11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97" h="112764">
                  <a:moveTo>
                    <a:pt x="7446" y="68408"/>
                  </a:moveTo>
                  <a:cubicBezTo>
                    <a:pt x="-2909" y="48495"/>
                    <a:pt x="-7290" y="-27971"/>
                    <a:pt x="27359" y="10820"/>
                  </a:cubicBezTo>
                  <a:cubicBezTo>
                    <a:pt x="35722" y="20219"/>
                    <a:pt x="81761" y="118110"/>
                    <a:pt x="49183" y="112535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0" name="Freeform: Shape 289">
              <a:extLst>
                <a:ext uri="{FF2B5EF4-FFF2-40B4-BE49-F238E27FC236}">
                  <a16:creationId xmlns:a16="http://schemas.microsoft.com/office/drawing/2014/main" id="{917550F9-223C-1B41-AEE5-4E9458C071F4}"/>
                </a:ext>
              </a:extLst>
            </p:cNvPr>
            <p:cNvSpPr/>
            <p:nvPr/>
          </p:nvSpPr>
          <p:spPr>
            <a:xfrm>
              <a:off x="6911203" y="992647"/>
              <a:ext cx="64771" cy="111517"/>
            </a:xfrm>
            <a:custGeom>
              <a:avLst/>
              <a:gdLst>
                <a:gd name="connsiteX0" fmla="*/ 4650 w 64771"/>
                <a:gd name="connsiteY0" fmla="*/ 51824 h 111517"/>
                <a:gd name="connsiteX1" fmla="*/ 49414 w 64771"/>
                <a:gd name="connsiteY1" fmla="*/ 26494 h 111517"/>
                <a:gd name="connsiteX2" fmla="*/ 64707 w 64771"/>
                <a:gd name="connsiteY2" fmla="*/ 82808 h 111517"/>
                <a:gd name="connsiteX3" fmla="*/ 38820 w 64771"/>
                <a:gd name="connsiteY3" fmla="*/ 103995 h 11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1" h="111517">
                  <a:moveTo>
                    <a:pt x="4650" y="51824"/>
                  </a:moveTo>
                  <a:cubicBezTo>
                    <a:pt x="-13351" y="4988"/>
                    <a:pt x="25041" y="-23925"/>
                    <a:pt x="49414" y="26494"/>
                  </a:cubicBezTo>
                  <a:cubicBezTo>
                    <a:pt x="57379" y="42903"/>
                    <a:pt x="65583" y="64409"/>
                    <a:pt x="64707" y="82808"/>
                  </a:cubicBezTo>
                  <a:cubicBezTo>
                    <a:pt x="64309" y="90056"/>
                    <a:pt x="51883" y="127174"/>
                    <a:pt x="38820" y="103995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1" name="Freeform: Shape 290">
              <a:extLst>
                <a:ext uri="{FF2B5EF4-FFF2-40B4-BE49-F238E27FC236}">
                  <a16:creationId xmlns:a16="http://schemas.microsoft.com/office/drawing/2014/main" id="{1F0E8A23-3E7A-CB49-99FA-BBEACE77C35B}"/>
                </a:ext>
              </a:extLst>
            </p:cNvPr>
            <p:cNvSpPr/>
            <p:nvPr/>
          </p:nvSpPr>
          <p:spPr>
            <a:xfrm>
              <a:off x="7000576" y="956793"/>
              <a:ext cx="64237" cy="99386"/>
            </a:xfrm>
            <a:custGeom>
              <a:avLst/>
              <a:gdLst>
                <a:gd name="connsiteX0" fmla="*/ 4328 w 64237"/>
                <a:gd name="connsiteY0" fmla="*/ 56932 h 99386"/>
                <a:gd name="connsiteX1" fmla="*/ 35631 w 64237"/>
                <a:gd name="connsiteY1" fmla="*/ 8425 h 99386"/>
                <a:gd name="connsiteX2" fmla="*/ 48694 w 64237"/>
                <a:gd name="connsiteY2" fmla="*/ 99387 h 9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37" h="99386">
                  <a:moveTo>
                    <a:pt x="4328" y="56932"/>
                  </a:moveTo>
                  <a:cubicBezTo>
                    <a:pt x="-5390" y="32639"/>
                    <a:pt x="-292" y="-20569"/>
                    <a:pt x="35631" y="8425"/>
                  </a:cubicBezTo>
                  <a:cubicBezTo>
                    <a:pt x="49490" y="19576"/>
                    <a:pt x="84298" y="97475"/>
                    <a:pt x="48694" y="99387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2" name="Freeform: Shape 291">
              <a:extLst>
                <a:ext uri="{FF2B5EF4-FFF2-40B4-BE49-F238E27FC236}">
                  <a16:creationId xmlns:a16="http://schemas.microsoft.com/office/drawing/2014/main" id="{6E42CD48-D45F-4640-9514-3A2F7295DB94}"/>
                </a:ext>
              </a:extLst>
            </p:cNvPr>
            <p:cNvSpPr/>
            <p:nvPr/>
          </p:nvSpPr>
          <p:spPr>
            <a:xfrm>
              <a:off x="7086613" y="916787"/>
              <a:ext cx="61595" cy="100363"/>
            </a:xfrm>
            <a:custGeom>
              <a:avLst/>
              <a:gdLst>
                <a:gd name="connsiteX0" fmla="*/ 5908 w 61595"/>
                <a:gd name="connsiteY0" fmla="*/ 58944 h 100363"/>
                <a:gd name="connsiteX1" fmla="*/ 35538 w 61595"/>
                <a:gd name="connsiteY1" fmla="*/ 10118 h 100363"/>
                <a:gd name="connsiteX2" fmla="*/ 49398 w 61595"/>
                <a:gd name="connsiteY2" fmla="*/ 100363 h 10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595" h="100363">
                  <a:moveTo>
                    <a:pt x="5908" y="58944"/>
                  </a:moveTo>
                  <a:cubicBezTo>
                    <a:pt x="-6279" y="34571"/>
                    <a:pt x="-1101" y="-23256"/>
                    <a:pt x="35538" y="10118"/>
                  </a:cubicBezTo>
                  <a:cubicBezTo>
                    <a:pt x="51229" y="24376"/>
                    <a:pt x="77037" y="86185"/>
                    <a:pt x="49398" y="100363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3" name="Freeform: Shape 292">
              <a:extLst>
                <a:ext uri="{FF2B5EF4-FFF2-40B4-BE49-F238E27FC236}">
                  <a16:creationId xmlns:a16="http://schemas.microsoft.com/office/drawing/2014/main" id="{5935A6EA-C2E1-6C4F-B611-00A029803394}"/>
                </a:ext>
              </a:extLst>
            </p:cNvPr>
            <p:cNvSpPr/>
            <p:nvPr/>
          </p:nvSpPr>
          <p:spPr>
            <a:xfrm>
              <a:off x="6867744" y="1422099"/>
              <a:ext cx="502362" cy="205978"/>
            </a:xfrm>
            <a:custGeom>
              <a:avLst/>
              <a:gdLst>
                <a:gd name="connsiteX0" fmla="*/ 0 w 502362"/>
                <a:gd name="connsiteY0" fmla="*/ 205979 h 205978"/>
                <a:gd name="connsiteX1" fmla="*/ 502363 w 502362"/>
                <a:gd name="connsiteY1" fmla="*/ 0 h 205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2362" h="205978">
                  <a:moveTo>
                    <a:pt x="0" y="205979"/>
                  </a:moveTo>
                  <a:cubicBezTo>
                    <a:pt x="166233" y="134532"/>
                    <a:pt x="333740" y="65792"/>
                    <a:pt x="502363" y="0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4" name="Freeform: Shape 293">
              <a:extLst>
                <a:ext uri="{FF2B5EF4-FFF2-40B4-BE49-F238E27FC236}">
                  <a16:creationId xmlns:a16="http://schemas.microsoft.com/office/drawing/2014/main" id="{1282F55A-4B65-6C4A-A8F4-42AC7EE7DC5A}"/>
                </a:ext>
              </a:extLst>
            </p:cNvPr>
            <p:cNvSpPr/>
            <p:nvPr/>
          </p:nvSpPr>
          <p:spPr>
            <a:xfrm>
              <a:off x="6782981" y="1137510"/>
              <a:ext cx="34980" cy="35999"/>
            </a:xfrm>
            <a:custGeom>
              <a:avLst/>
              <a:gdLst>
                <a:gd name="connsiteX0" fmla="*/ 23431 w 34980"/>
                <a:gd name="connsiteY0" fmla="*/ 630 h 35999"/>
                <a:gd name="connsiteX1" fmla="*/ 2483 w 34980"/>
                <a:gd name="connsiteY1" fmla="*/ 8834 h 35999"/>
                <a:gd name="connsiteX2" fmla="*/ 5271 w 34980"/>
                <a:gd name="connsiteY2" fmla="*/ 31057 h 35999"/>
                <a:gd name="connsiteX3" fmla="*/ 27493 w 34980"/>
                <a:gd name="connsiteY3" fmla="*/ 33128 h 35999"/>
                <a:gd name="connsiteX4" fmla="*/ 33547 w 34980"/>
                <a:gd name="connsiteY4" fmla="*/ 11781 h 3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0" h="35999">
                  <a:moveTo>
                    <a:pt x="23431" y="630"/>
                  </a:moveTo>
                  <a:cubicBezTo>
                    <a:pt x="15705" y="-1520"/>
                    <a:pt x="6624" y="1984"/>
                    <a:pt x="2483" y="8834"/>
                  </a:cubicBezTo>
                  <a:cubicBezTo>
                    <a:pt x="-1659" y="15764"/>
                    <a:pt x="-544" y="25402"/>
                    <a:pt x="5271" y="31057"/>
                  </a:cubicBezTo>
                  <a:cubicBezTo>
                    <a:pt x="11005" y="36712"/>
                    <a:pt x="20802" y="37668"/>
                    <a:pt x="27493" y="33128"/>
                  </a:cubicBezTo>
                  <a:cubicBezTo>
                    <a:pt x="34184" y="28588"/>
                    <a:pt x="36892" y="19030"/>
                    <a:pt x="33547" y="11781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5" name="Freeform: Shape 294">
              <a:extLst>
                <a:ext uri="{FF2B5EF4-FFF2-40B4-BE49-F238E27FC236}">
                  <a16:creationId xmlns:a16="http://schemas.microsoft.com/office/drawing/2014/main" id="{A89E14BA-9BAA-CE44-9E5E-49E0158DA41B}"/>
                </a:ext>
              </a:extLst>
            </p:cNvPr>
            <p:cNvSpPr/>
            <p:nvPr/>
          </p:nvSpPr>
          <p:spPr>
            <a:xfrm>
              <a:off x="6849931" y="1103986"/>
              <a:ext cx="35806" cy="44707"/>
            </a:xfrm>
            <a:custGeom>
              <a:avLst/>
              <a:gdLst>
                <a:gd name="connsiteX0" fmla="*/ 29760 w 35806"/>
                <a:gd name="connsiteY0" fmla="*/ 12171 h 44707"/>
                <a:gd name="connsiteX1" fmla="*/ 22432 w 35806"/>
                <a:gd name="connsiteY1" fmla="*/ 781 h 44707"/>
                <a:gd name="connsiteX2" fmla="*/ 8652 w 35806"/>
                <a:gd name="connsiteY2" fmla="*/ 3170 h 44707"/>
                <a:gd name="connsiteX3" fmla="*/ 926 w 35806"/>
                <a:gd name="connsiteY3" fmla="*/ 15277 h 44707"/>
                <a:gd name="connsiteX4" fmla="*/ 5466 w 35806"/>
                <a:gd name="connsiteY4" fmla="*/ 37978 h 44707"/>
                <a:gd name="connsiteX5" fmla="*/ 27211 w 35806"/>
                <a:gd name="connsiteY5" fmla="*/ 43155 h 44707"/>
                <a:gd name="connsiteX6" fmla="*/ 34221 w 35806"/>
                <a:gd name="connsiteY6" fmla="*/ 22844 h 4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6" h="44707">
                  <a:moveTo>
                    <a:pt x="29760" y="12171"/>
                  </a:moveTo>
                  <a:cubicBezTo>
                    <a:pt x="30397" y="7312"/>
                    <a:pt x="26972" y="2533"/>
                    <a:pt x="22432" y="781"/>
                  </a:cubicBezTo>
                  <a:cubicBezTo>
                    <a:pt x="17892" y="-892"/>
                    <a:pt x="12556" y="223"/>
                    <a:pt x="8652" y="3170"/>
                  </a:cubicBezTo>
                  <a:cubicBezTo>
                    <a:pt x="4750" y="6117"/>
                    <a:pt x="2201" y="10578"/>
                    <a:pt x="926" y="15277"/>
                  </a:cubicBezTo>
                  <a:cubicBezTo>
                    <a:pt x="-1145" y="23004"/>
                    <a:pt x="209" y="31845"/>
                    <a:pt x="5466" y="37978"/>
                  </a:cubicBezTo>
                  <a:cubicBezTo>
                    <a:pt x="10723" y="44111"/>
                    <a:pt x="20043" y="46580"/>
                    <a:pt x="27211" y="43155"/>
                  </a:cubicBezTo>
                  <a:cubicBezTo>
                    <a:pt x="34460" y="39651"/>
                    <a:pt x="38124" y="29854"/>
                    <a:pt x="34221" y="22844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6" name="Freeform: Shape 295">
              <a:extLst>
                <a:ext uri="{FF2B5EF4-FFF2-40B4-BE49-F238E27FC236}">
                  <a16:creationId xmlns:a16="http://schemas.microsoft.com/office/drawing/2014/main" id="{90F22A85-C3DD-CE4C-B501-B6E20B16B5D2}"/>
                </a:ext>
              </a:extLst>
            </p:cNvPr>
            <p:cNvSpPr/>
            <p:nvPr/>
          </p:nvSpPr>
          <p:spPr>
            <a:xfrm>
              <a:off x="6927776" y="1078342"/>
              <a:ext cx="32603" cy="40676"/>
            </a:xfrm>
            <a:custGeom>
              <a:avLst/>
              <a:gdLst>
                <a:gd name="connsiteX0" fmla="*/ 31088 w 32603"/>
                <a:gd name="connsiteY0" fmla="*/ 16866 h 40676"/>
                <a:gd name="connsiteX1" fmla="*/ 27345 w 32603"/>
                <a:gd name="connsiteY1" fmla="*/ 3007 h 40676"/>
                <a:gd name="connsiteX2" fmla="*/ 12769 w 32603"/>
                <a:gd name="connsiteY2" fmla="*/ 1015 h 40676"/>
                <a:gd name="connsiteX3" fmla="*/ 2016 w 32603"/>
                <a:gd name="connsiteY3" fmla="*/ 11529 h 40676"/>
                <a:gd name="connsiteX4" fmla="*/ 4405 w 32603"/>
                <a:gd name="connsiteY4" fmla="*/ 33911 h 40676"/>
                <a:gd name="connsiteX5" fmla="*/ 25752 w 32603"/>
                <a:gd name="connsiteY5" fmla="*/ 39089 h 40676"/>
                <a:gd name="connsiteX6" fmla="*/ 32602 w 32603"/>
                <a:gd name="connsiteY6" fmla="*/ 29371 h 40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03" h="40676">
                  <a:moveTo>
                    <a:pt x="31088" y="16866"/>
                  </a:moveTo>
                  <a:cubicBezTo>
                    <a:pt x="33159" y="12167"/>
                    <a:pt x="31327" y="6272"/>
                    <a:pt x="27345" y="3007"/>
                  </a:cubicBezTo>
                  <a:cubicBezTo>
                    <a:pt x="23362" y="-179"/>
                    <a:pt x="17548" y="-817"/>
                    <a:pt x="12769" y="1015"/>
                  </a:cubicBezTo>
                  <a:cubicBezTo>
                    <a:pt x="7990" y="2847"/>
                    <a:pt x="4166" y="6830"/>
                    <a:pt x="2016" y="11529"/>
                  </a:cubicBezTo>
                  <a:cubicBezTo>
                    <a:pt x="-1250" y="18698"/>
                    <a:pt x="-613" y="27778"/>
                    <a:pt x="4405" y="33911"/>
                  </a:cubicBezTo>
                  <a:cubicBezTo>
                    <a:pt x="9423" y="40045"/>
                    <a:pt x="18583" y="42593"/>
                    <a:pt x="25752" y="39089"/>
                  </a:cubicBezTo>
                  <a:cubicBezTo>
                    <a:pt x="29496" y="37257"/>
                    <a:pt x="32682" y="33513"/>
                    <a:pt x="32602" y="29371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7" name="Freeform: Shape 296">
              <a:extLst>
                <a:ext uri="{FF2B5EF4-FFF2-40B4-BE49-F238E27FC236}">
                  <a16:creationId xmlns:a16="http://schemas.microsoft.com/office/drawing/2014/main" id="{FA588FEA-89C6-A846-A29F-2D6A35455F27}"/>
                </a:ext>
              </a:extLst>
            </p:cNvPr>
            <p:cNvSpPr/>
            <p:nvPr/>
          </p:nvSpPr>
          <p:spPr>
            <a:xfrm>
              <a:off x="7025905" y="1039358"/>
              <a:ext cx="37943" cy="39385"/>
            </a:xfrm>
            <a:custGeom>
              <a:avLst/>
              <a:gdLst>
                <a:gd name="connsiteX0" fmla="*/ 30215 w 37943"/>
                <a:gd name="connsiteY0" fmla="*/ 6626 h 39385"/>
                <a:gd name="connsiteX1" fmla="*/ 15479 w 37943"/>
                <a:gd name="connsiteY1" fmla="*/ 174 h 39385"/>
                <a:gd name="connsiteX2" fmla="*/ 2337 w 37943"/>
                <a:gd name="connsiteY2" fmla="*/ 10051 h 39385"/>
                <a:gd name="connsiteX3" fmla="*/ 823 w 37943"/>
                <a:gd name="connsiteY3" fmla="*/ 26698 h 39385"/>
                <a:gd name="connsiteX4" fmla="*/ 7036 w 37943"/>
                <a:gd name="connsiteY4" fmla="*/ 36734 h 39385"/>
                <a:gd name="connsiteX5" fmla="*/ 19780 w 37943"/>
                <a:gd name="connsiteY5" fmla="*/ 39283 h 39385"/>
                <a:gd name="connsiteX6" fmla="*/ 33879 w 37943"/>
                <a:gd name="connsiteY6" fmla="*/ 33867 h 39385"/>
                <a:gd name="connsiteX7" fmla="*/ 36667 w 37943"/>
                <a:gd name="connsiteY7" fmla="*/ 19848 h 39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43" h="39385">
                  <a:moveTo>
                    <a:pt x="30215" y="6626"/>
                  </a:moveTo>
                  <a:cubicBezTo>
                    <a:pt x="27268" y="1767"/>
                    <a:pt x="21055" y="-702"/>
                    <a:pt x="15479" y="174"/>
                  </a:cubicBezTo>
                  <a:cubicBezTo>
                    <a:pt x="9824" y="1050"/>
                    <a:pt x="4965" y="5033"/>
                    <a:pt x="2337" y="10051"/>
                  </a:cubicBezTo>
                  <a:cubicBezTo>
                    <a:pt x="-212" y="15149"/>
                    <a:pt x="-610" y="21202"/>
                    <a:pt x="823" y="26698"/>
                  </a:cubicBezTo>
                  <a:cubicBezTo>
                    <a:pt x="1779" y="30601"/>
                    <a:pt x="3770" y="34425"/>
                    <a:pt x="7036" y="36734"/>
                  </a:cubicBezTo>
                  <a:cubicBezTo>
                    <a:pt x="10700" y="39283"/>
                    <a:pt x="15399" y="39602"/>
                    <a:pt x="19780" y="39283"/>
                  </a:cubicBezTo>
                  <a:cubicBezTo>
                    <a:pt x="24878" y="38805"/>
                    <a:pt x="30135" y="37372"/>
                    <a:pt x="33879" y="33867"/>
                  </a:cubicBezTo>
                  <a:cubicBezTo>
                    <a:pt x="37622" y="30362"/>
                    <a:pt x="39295" y="24309"/>
                    <a:pt x="36667" y="19848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8" name="Freeform: Shape 297">
              <a:extLst>
                <a:ext uri="{FF2B5EF4-FFF2-40B4-BE49-F238E27FC236}">
                  <a16:creationId xmlns:a16="http://schemas.microsoft.com/office/drawing/2014/main" id="{38D149E8-C7C7-5B4D-B925-61D9171DD05D}"/>
                </a:ext>
              </a:extLst>
            </p:cNvPr>
            <p:cNvSpPr/>
            <p:nvPr/>
          </p:nvSpPr>
          <p:spPr>
            <a:xfrm>
              <a:off x="7108784" y="1005999"/>
              <a:ext cx="35807" cy="36640"/>
            </a:xfrm>
            <a:custGeom>
              <a:avLst/>
              <a:gdLst>
                <a:gd name="connsiteX0" fmla="*/ 27306 w 35807"/>
                <a:gd name="connsiteY0" fmla="*/ 8443 h 36640"/>
                <a:gd name="connsiteX1" fmla="*/ 15278 w 35807"/>
                <a:gd name="connsiteY1" fmla="*/ 0 h 36640"/>
                <a:gd name="connsiteX2" fmla="*/ 2375 w 35807"/>
                <a:gd name="connsiteY2" fmla="*/ 7647 h 36640"/>
                <a:gd name="connsiteX3" fmla="*/ 941 w 35807"/>
                <a:gd name="connsiteY3" fmla="*/ 22860 h 36640"/>
                <a:gd name="connsiteX4" fmla="*/ 14562 w 35807"/>
                <a:gd name="connsiteY4" fmla="*/ 36082 h 36640"/>
                <a:gd name="connsiteX5" fmla="*/ 32403 w 35807"/>
                <a:gd name="connsiteY5" fmla="*/ 30507 h 36640"/>
                <a:gd name="connsiteX6" fmla="*/ 33200 w 35807"/>
                <a:gd name="connsiteY6" fmla="*/ 12107 h 3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7" h="36640">
                  <a:moveTo>
                    <a:pt x="27306" y="8443"/>
                  </a:moveTo>
                  <a:cubicBezTo>
                    <a:pt x="25713" y="3425"/>
                    <a:pt x="20535" y="0"/>
                    <a:pt x="15278" y="0"/>
                  </a:cubicBezTo>
                  <a:cubicBezTo>
                    <a:pt x="10021" y="0"/>
                    <a:pt x="5003" y="3106"/>
                    <a:pt x="2375" y="7647"/>
                  </a:cubicBezTo>
                  <a:cubicBezTo>
                    <a:pt x="-254" y="12187"/>
                    <a:pt x="-652" y="17842"/>
                    <a:pt x="941" y="22860"/>
                  </a:cubicBezTo>
                  <a:cubicBezTo>
                    <a:pt x="2932" y="29153"/>
                    <a:pt x="8189" y="34409"/>
                    <a:pt x="14562" y="36082"/>
                  </a:cubicBezTo>
                  <a:cubicBezTo>
                    <a:pt x="20934" y="37755"/>
                    <a:pt x="28262" y="35604"/>
                    <a:pt x="32403" y="30507"/>
                  </a:cubicBezTo>
                  <a:cubicBezTo>
                    <a:pt x="36545" y="25409"/>
                    <a:pt x="37023" y="17444"/>
                    <a:pt x="33200" y="12107"/>
                  </a:cubicBezTo>
                </a:path>
              </a:pathLst>
            </a:custGeom>
            <a:noFill/>
            <a:ln w="19050" cap="rnd">
              <a:solidFill>
                <a:srgbClr val="EE23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01" name="Graphic 4">
            <a:extLst>
              <a:ext uri="{FF2B5EF4-FFF2-40B4-BE49-F238E27FC236}">
                <a16:creationId xmlns:a16="http://schemas.microsoft.com/office/drawing/2014/main" id="{56290837-2FB6-8647-87F9-ADFED8F286B7}"/>
              </a:ext>
            </a:extLst>
          </p:cNvPr>
          <p:cNvGrpSpPr/>
          <p:nvPr/>
        </p:nvGrpSpPr>
        <p:grpSpPr>
          <a:xfrm>
            <a:off x="6702471" y="1236211"/>
            <a:ext cx="530361" cy="583653"/>
            <a:chOff x="5531110" y="1828879"/>
            <a:chExt cx="865892" cy="952898"/>
          </a:xfrm>
          <a:noFill/>
        </p:grpSpPr>
        <p:sp>
          <p:nvSpPr>
            <p:cNvPr id="902" name="Freeform: Shape 301">
              <a:extLst>
                <a:ext uri="{FF2B5EF4-FFF2-40B4-BE49-F238E27FC236}">
                  <a16:creationId xmlns:a16="http://schemas.microsoft.com/office/drawing/2014/main" id="{4A098445-F5AD-1241-8177-0604C9FA4EFE}"/>
                </a:ext>
              </a:extLst>
            </p:cNvPr>
            <p:cNvSpPr/>
            <p:nvPr/>
          </p:nvSpPr>
          <p:spPr>
            <a:xfrm>
              <a:off x="5531110" y="1901517"/>
              <a:ext cx="865892" cy="506508"/>
            </a:xfrm>
            <a:custGeom>
              <a:avLst/>
              <a:gdLst>
                <a:gd name="connsiteX0" fmla="*/ 174357 w 865892"/>
                <a:gd name="connsiteY0" fmla="*/ 453700 h 506508"/>
                <a:gd name="connsiteX1" fmla="*/ 0 w 865892"/>
                <a:gd name="connsiteY1" fmla="*/ 339320 h 506508"/>
                <a:gd name="connsiteX2" fmla="*/ 493123 w 865892"/>
                <a:gd name="connsiteY2" fmla="*/ 6695 h 506508"/>
                <a:gd name="connsiteX3" fmla="*/ 496867 w 865892"/>
                <a:gd name="connsiteY3" fmla="*/ 7571 h 506508"/>
                <a:gd name="connsiteX4" fmla="*/ 865892 w 865892"/>
                <a:gd name="connsiteY4" fmla="*/ 472418 h 506508"/>
                <a:gd name="connsiteX5" fmla="*/ 662462 w 865892"/>
                <a:gd name="connsiteY5" fmla="*/ 506509 h 506508"/>
                <a:gd name="connsiteX6" fmla="*/ 452740 w 865892"/>
                <a:gd name="connsiteY6" fmla="*/ 458877 h 506508"/>
                <a:gd name="connsiteX7" fmla="*/ 424702 w 865892"/>
                <a:gd name="connsiteY7" fmla="*/ 484206 h 506508"/>
                <a:gd name="connsiteX8" fmla="*/ 174357 w 865892"/>
                <a:gd name="connsiteY8" fmla="*/ 453700 h 50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5892" h="506508">
                  <a:moveTo>
                    <a:pt x="174357" y="453700"/>
                  </a:moveTo>
                  <a:cubicBezTo>
                    <a:pt x="179853" y="350312"/>
                    <a:pt x="66270" y="279024"/>
                    <a:pt x="0" y="339320"/>
                  </a:cubicBezTo>
                  <a:cubicBezTo>
                    <a:pt x="70731" y="223188"/>
                    <a:pt x="252177" y="-45715"/>
                    <a:pt x="493123" y="6695"/>
                  </a:cubicBezTo>
                  <a:cubicBezTo>
                    <a:pt x="494397" y="7014"/>
                    <a:pt x="495592" y="7253"/>
                    <a:pt x="496867" y="7571"/>
                  </a:cubicBezTo>
                  <a:cubicBezTo>
                    <a:pt x="713838" y="57513"/>
                    <a:pt x="857529" y="281573"/>
                    <a:pt x="865892" y="472418"/>
                  </a:cubicBezTo>
                  <a:cubicBezTo>
                    <a:pt x="791896" y="422237"/>
                    <a:pt x="701969" y="446292"/>
                    <a:pt x="662462" y="506509"/>
                  </a:cubicBezTo>
                  <a:cubicBezTo>
                    <a:pt x="608538" y="440478"/>
                    <a:pt x="515824" y="417140"/>
                    <a:pt x="452740" y="458877"/>
                  </a:cubicBezTo>
                  <a:cubicBezTo>
                    <a:pt x="442465" y="465488"/>
                    <a:pt x="432986" y="474011"/>
                    <a:pt x="424702" y="484206"/>
                  </a:cubicBezTo>
                  <a:cubicBezTo>
                    <a:pt x="375956" y="422556"/>
                    <a:pt x="243893" y="365844"/>
                    <a:pt x="174357" y="453700"/>
                  </a:cubicBezTo>
                  <a:close/>
                </a:path>
              </a:pathLst>
            </a:custGeom>
            <a:noFill/>
            <a:ln w="19050" cap="rnd">
              <a:solidFill>
                <a:srgbClr val="EF3B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3" name="Freeform: Shape 302">
              <a:extLst>
                <a:ext uri="{FF2B5EF4-FFF2-40B4-BE49-F238E27FC236}">
                  <a16:creationId xmlns:a16="http://schemas.microsoft.com/office/drawing/2014/main" id="{D4F8C0F9-9417-0F40-9FD8-BA098FF75ABA}"/>
                </a:ext>
              </a:extLst>
            </p:cNvPr>
            <p:cNvSpPr/>
            <p:nvPr/>
          </p:nvSpPr>
          <p:spPr>
            <a:xfrm>
              <a:off x="5965769" y="2360314"/>
              <a:ext cx="18001" cy="236963"/>
            </a:xfrm>
            <a:custGeom>
              <a:avLst/>
              <a:gdLst>
                <a:gd name="connsiteX0" fmla="*/ 18001 w 18001"/>
                <a:gd name="connsiteY0" fmla="*/ 0 h 236963"/>
                <a:gd name="connsiteX1" fmla="*/ 0 w 18001"/>
                <a:gd name="connsiteY1" fmla="*/ 236963 h 23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01" h="236963">
                  <a:moveTo>
                    <a:pt x="18001" y="0"/>
                  </a:moveTo>
                  <a:cubicBezTo>
                    <a:pt x="9319" y="117964"/>
                    <a:pt x="5257" y="195146"/>
                    <a:pt x="0" y="236963"/>
                  </a:cubicBezTo>
                </a:path>
              </a:pathLst>
            </a:custGeom>
            <a:noFill/>
            <a:ln w="19050" cap="rnd">
              <a:solidFill>
                <a:srgbClr val="EF3B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4" name="Freeform: Shape 303">
              <a:extLst>
                <a:ext uri="{FF2B5EF4-FFF2-40B4-BE49-F238E27FC236}">
                  <a16:creationId xmlns:a16="http://schemas.microsoft.com/office/drawing/2014/main" id="{9D696139-DD80-6441-999C-D31734C3FFB3}"/>
                </a:ext>
              </a:extLst>
            </p:cNvPr>
            <p:cNvSpPr/>
            <p:nvPr/>
          </p:nvSpPr>
          <p:spPr>
            <a:xfrm>
              <a:off x="6024154" y="1828879"/>
              <a:ext cx="9478" cy="79253"/>
            </a:xfrm>
            <a:custGeom>
              <a:avLst/>
              <a:gdLst>
                <a:gd name="connsiteX0" fmla="*/ 9479 w 9478"/>
                <a:gd name="connsiteY0" fmla="*/ 0 h 79253"/>
                <a:gd name="connsiteX1" fmla="*/ 0 w 9478"/>
                <a:gd name="connsiteY1" fmla="*/ 79253 h 7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78" h="79253">
                  <a:moveTo>
                    <a:pt x="9479" y="0"/>
                  </a:moveTo>
                  <a:cubicBezTo>
                    <a:pt x="6053" y="26922"/>
                    <a:pt x="2947" y="53367"/>
                    <a:pt x="0" y="79253"/>
                  </a:cubicBezTo>
                </a:path>
              </a:pathLst>
            </a:custGeom>
            <a:noFill/>
            <a:ln w="19050" cap="rnd">
              <a:solidFill>
                <a:srgbClr val="EF3B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5" name="Freeform: Shape 304">
              <a:extLst>
                <a:ext uri="{FF2B5EF4-FFF2-40B4-BE49-F238E27FC236}">
                  <a16:creationId xmlns:a16="http://schemas.microsoft.com/office/drawing/2014/main" id="{4475EE91-9EC7-0F44-9008-D001786CF749}"/>
                </a:ext>
              </a:extLst>
            </p:cNvPr>
            <p:cNvSpPr/>
            <p:nvPr/>
          </p:nvSpPr>
          <p:spPr>
            <a:xfrm>
              <a:off x="5782822" y="2596873"/>
              <a:ext cx="208155" cy="184903"/>
            </a:xfrm>
            <a:custGeom>
              <a:avLst/>
              <a:gdLst>
                <a:gd name="connsiteX0" fmla="*/ 159689 w 208155"/>
                <a:gd name="connsiteY0" fmla="*/ 9166 h 184903"/>
                <a:gd name="connsiteX1" fmla="*/ 183027 w 208155"/>
                <a:gd name="connsiteY1" fmla="*/ 404 h 184903"/>
                <a:gd name="connsiteX2" fmla="*/ 204533 w 208155"/>
                <a:gd name="connsiteY2" fmla="*/ 9246 h 184903"/>
                <a:gd name="connsiteX3" fmla="*/ 188125 w 208155"/>
                <a:gd name="connsiteY3" fmla="*/ 126891 h 184903"/>
                <a:gd name="connsiteX4" fmla="*/ 67692 w 208155"/>
                <a:gd name="connsiteY4" fmla="*/ 179382 h 184903"/>
                <a:gd name="connsiteX5" fmla="*/ 13051 w 208155"/>
                <a:gd name="connsiteY5" fmla="*/ 100606 h 184903"/>
                <a:gd name="connsiteX6" fmla="*/ 74542 w 208155"/>
                <a:gd name="connsiteY6" fmla="*/ 136768 h 184903"/>
                <a:gd name="connsiteX7" fmla="*/ 152281 w 208155"/>
                <a:gd name="connsiteY7" fmla="*/ 84278 h 184903"/>
                <a:gd name="connsiteX8" fmla="*/ 159689 w 208155"/>
                <a:gd name="connsiteY8" fmla="*/ 9166 h 184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155" h="184903">
                  <a:moveTo>
                    <a:pt x="159689" y="9166"/>
                  </a:moveTo>
                  <a:cubicBezTo>
                    <a:pt x="163273" y="883"/>
                    <a:pt x="173150" y="-950"/>
                    <a:pt x="183027" y="404"/>
                  </a:cubicBezTo>
                  <a:cubicBezTo>
                    <a:pt x="191709" y="1520"/>
                    <a:pt x="200311" y="5184"/>
                    <a:pt x="204533" y="9246"/>
                  </a:cubicBezTo>
                  <a:cubicBezTo>
                    <a:pt x="213613" y="17848"/>
                    <a:pt x="204692" y="85234"/>
                    <a:pt x="188125" y="126891"/>
                  </a:cubicBezTo>
                  <a:cubicBezTo>
                    <a:pt x="171478" y="168549"/>
                    <a:pt x="120580" y="197542"/>
                    <a:pt x="67692" y="179382"/>
                  </a:cubicBezTo>
                  <a:cubicBezTo>
                    <a:pt x="14803" y="161301"/>
                    <a:pt x="-20323" y="122271"/>
                    <a:pt x="13051" y="100606"/>
                  </a:cubicBezTo>
                  <a:cubicBezTo>
                    <a:pt x="36946" y="85074"/>
                    <a:pt x="37822" y="127529"/>
                    <a:pt x="74542" y="136768"/>
                  </a:cubicBezTo>
                  <a:cubicBezTo>
                    <a:pt x="119704" y="148158"/>
                    <a:pt x="147821" y="126413"/>
                    <a:pt x="152281" y="84278"/>
                  </a:cubicBezTo>
                  <a:cubicBezTo>
                    <a:pt x="155388" y="54329"/>
                    <a:pt x="159689" y="9166"/>
                    <a:pt x="159689" y="9166"/>
                  </a:cubicBezTo>
                  <a:close/>
                </a:path>
              </a:pathLst>
            </a:custGeom>
            <a:noFill/>
            <a:ln w="19050" cap="rnd">
              <a:solidFill>
                <a:srgbClr val="EF3B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6" name="Freeform: Shape 305">
              <a:extLst>
                <a:ext uri="{FF2B5EF4-FFF2-40B4-BE49-F238E27FC236}">
                  <a16:creationId xmlns:a16="http://schemas.microsoft.com/office/drawing/2014/main" id="{51EF8076-13B9-2C4C-8D87-69CBCFF11119}"/>
                </a:ext>
              </a:extLst>
            </p:cNvPr>
            <p:cNvSpPr/>
            <p:nvPr/>
          </p:nvSpPr>
          <p:spPr>
            <a:xfrm>
              <a:off x="5705468" y="1909009"/>
              <a:ext cx="490899" cy="498937"/>
            </a:xfrm>
            <a:custGeom>
              <a:avLst/>
              <a:gdLst>
                <a:gd name="connsiteX0" fmla="*/ 0 w 490899"/>
                <a:gd name="connsiteY0" fmla="*/ 446208 h 498937"/>
                <a:gd name="connsiteX1" fmla="*/ 322430 w 490899"/>
                <a:gd name="connsiteY1" fmla="*/ 0 h 498937"/>
                <a:gd name="connsiteX2" fmla="*/ 488025 w 490899"/>
                <a:gd name="connsiteY2" fmla="*/ 498937 h 49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0899" h="498937">
                  <a:moveTo>
                    <a:pt x="0" y="446208"/>
                  </a:moveTo>
                  <a:cubicBezTo>
                    <a:pt x="39587" y="342900"/>
                    <a:pt x="220874" y="3186"/>
                    <a:pt x="322430" y="0"/>
                  </a:cubicBezTo>
                  <a:cubicBezTo>
                    <a:pt x="416100" y="51853"/>
                    <a:pt x="508496" y="381770"/>
                    <a:pt x="488025" y="498937"/>
                  </a:cubicBezTo>
                </a:path>
              </a:pathLst>
            </a:custGeom>
            <a:noFill/>
            <a:ln w="19050" cap="rnd">
              <a:solidFill>
                <a:srgbClr val="EF3B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7" name="Freeform: Shape 306">
              <a:extLst>
                <a:ext uri="{FF2B5EF4-FFF2-40B4-BE49-F238E27FC236}">
                  <a16:creationId xmlns:a16="http://schemas.microsoft.com/office/drawing/2014/main" id="{D8AB78F0-2D1B-E84C-BFCD-A513F6E2EA75}"/>
                </a:ext>
              </a:extLst>
            </p:cNvPr>
            <p:cNvSpPr/>
            <p:nvPr/>
          </p:nvSpPr>
          <p:spPr>
            <a:xfrm>
              <a:off x="5955733" y="1909009"/>
              <a:ext cx="72164" cy="476635"/>
            </a:xfrm>
            <a:custGeom>
              <a:avLst/>
              <a:gdLst>
                <a:gd name="connsiteX0" fmla="*/ 72164 w 72164"/>
                <a:gd name="connsiteY0" fmla="*/ 0 h 476635"/>
                <a:gd name="connsiteX1" fmla="*/ 0 w 72164"/>
                <a:gd name="connsiteY1" fmla="*/ 476635 h 47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64" h="476635">
                  <a:moveTo>
                    <a:pt x="72164" y="0"/>
                  </a:moveTo>
                  <a:cubicBezTo>
                    <a:pt x="72164" y="0"/>
                    <a:pt x="6531" y="335413"/>
                    <a:pt x="0" y="476635"/>
                  </a:cubicBezTo>
                </a:path>
              </a:pathLst>
            </a:custGeom>
            <a:noFill/>
            <a:ln w="19050" cap="rnd">
              <a:solidFill>
                <a:srgbClr val="EF3B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08" name="Graphic 4">
            <a:extLst>
              <a:ext uri="{FF2B5EF4-FFF2-40B4-BE49-F238E27FC236}">
                <a16:creationId xmlns:a16="http://schemas.microsoft.com/office/drawing/2014/main" id="{DEFE9D4F-0A24-0946-A054-7101F3C7F1CA}"/>
              </a:ext>
            </a:extLst>
          </p:cNvPr>
          <p:cNvGrpSpPr/>
          <p:nvPr/>
        </p:nvGrpSpPr>
        <p:grpSpPr>
          <a:xfrm>
            <a:off x="7675176" y="1209386"/>
            <a:ext cx="355532" cy="524138"/>
            <a:chOff x="7119194" y="1785082"/>
            <a:chExt cx="580457" cy="855732"/>
          </a:xfrm>
          <a:noFill/>
        </p:grpSpPr>
        <p:sp>
          <p:nvSpPr>
            <p:cNvPr id="909" name="Freeform: Shape 308">
              <a:extLst>
                <a:ext uri="{FF2B5EF4-FFF2-40B4-BE49-F238E27FC236}">
                  <a16:creationId xmlns:a16="http://schemas.microsoft.com/office/drawing/2014/main" id="{F86F37AB-18A3-474B-9336-26D079713FBD}"/>
                </a:ext>
              </a:extLst>
            </p:cNvPr>
            <p:cNvSpPr/>
            <p:nvPr/>
          </p:nvSpPr>
          <p:spPr>
            <a:xfrm>
              <a:off x="7119194" y="1794310"/>
              <a:ext cx="106982" cy="775089"/>
            </a:xfrm>
            <a:custGeom>
              <a:avLst/>
              <a:gdLst>
                <a:gd name="connsiteX0" fmla="*/ 106982 w 106982"/>
                <a:gd name="connsiteY0" fmla="*/ 0 h 775089"/>
                <a:gd name="connsiteX1" fmla="*/ 75281 w 106982"/>
                <a:gd name="connsiteY1" fmla="*/ 70412 h 775089"/>
                <a:gd name="connsiteX2" fmla="*/ 63572 w 106982"/>
                <a:gd name="connsiteY2" fmla="*/ 172764 h 775089"/>
                <a:gd name="connsiteX3" fmla="*/ 966 w 106982"/>
                <a:gd name="connsiteY3" fmla="*/ 721404 h 775089"/>
                <a:gd name="connsiteX4" fmla="*/ 11002 w 106982"/>
                <a:gd name="connsiteY4" fmla="*/ 775089 h 77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82" h="775089">
                  <a:moveTo>
                    <a:pt x="106982" y="0"/>
                  </a:moveTo>
                  <a:cubicBezTo>
                    <a:pt x="79821" y="15851"/>
                    <a:pt x="78387" y="43171"/>
                    <a:pt x="75281" y="70412"/>
                  </a:cubicBezTo>
                  <a:cubicBezTo>
                    <a:pt x="71378" y="104503"/>
                    <a:pt x="67475" y="138673"/>
                    <a:pt x="63572" y="172764"/>
                  </a:cubicBezTo>
                  <a:cubicBezTo>
                    <a:pt x="42703" y="355644"/>
                    <a:pt x="21835" y="538524"/>
                    <a:pt x="966" y="721404"/>
                  </a:cubicBezTo>
                  <a:cubicBezTo>
                    <a:pt x="-1344" y="741716"/>
                    <a:pt x="-70" y="761947"/>
                    <a:pt x="11002" y="775089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0" name="Freeform: Shape 309">
              <a:extLst>
                <a:ext uri="{FF2B5EF4-FFF2-40B4-BE49-F238E27FC236}">
                  <a16:creationId xmlns:a16="http://schemas.microsoft.com/office/drawing/2014/main" id="{010373E0-4BEF-4F4D-A9A7-7DE81D1743D5}"/>
                </a:ext>
              </a:extLst>
            </p:cNvPr>
            <p:cNvSpPr/>
            <p:nvPr/>
          </p:nvSpPr>
          <p:spPr>
            <a:xfrm>
              <a:off x="7226176" y="1785082"/>
              <a:ext cx="414586" cy="30017"/>
            </a:xfrm>
            <a:custGeom>
              <a:avLst/>
              <a:gdLst>
                <a:gd name="connsiteX0" fmla="*/ 414586 w 414586"/>
                <a:gd name="connsiteY0" fmla="*/ 30017 h 30017"/>
                <a:gd name="connsiteX1" fmla="*/ 366556 w 414586"/>
                <a:gd name="connsiteY1" fmla="*/ 1661 h 30017"/>
                <a:gd name="connsiteX2" fmla="*/ 245645 w 414586"/>
                <a:gd name="connsiteY2" fmla="*/ 1582 h 30017"/>
                <a:gd name="connsiteX3" fmla="*/ 90086 w 414586"/>
                <a:gd name="connsiteY3" fmla="*/ 1502 h 30017"/>
                <a:gd name="connsiteX4" fmla="*/ 0 w 414586"/>
                <a:gd name="connsiteY4" fmla="*/ 9148 h 3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586" h="30017">
                  <a:moveTo>
                    <a:pt x="414586" y="30017"/>
                  </a:moveTo>
                  <a:cubicBezTo>
                    <a:pt x="407497" y="12175"/>
                    <a:pt x="390930" y="2219"/>
                    <a:pt x="366556" y="1661"/>
                  </a:cubicBezTo>
                  <a:cubicBezTo>
                    <a:pt x="326332" y="785"/>
                    <a:pt x="285949" y="1582"/>
                    <a:pt x="245645" y="1582"/>
                  </a:cubicBezTo>
                  <a:cubicBezTo>
                    <a:pt x="193792" y="1582"/>
                    <a:pt x="141939" y="1502"/>
                    <a:pt x="90086" y="1502"/>
                  </a:cubicBezTo>
                  <a:cubicBezTo>
                    <a:pt x="63243" y="1502"/>
                    <a:pt x="24294" y="-5030"/>
                    <a:pt x="0" y="9148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1" name="Freeform: Shape 310">
              <a:extLst>
                <a:ext uri="{FF2B5EF4-FFF2-40B4-BE49-F238E27FC236}">
                  <a16:creationId xmlns:a16="http://schemas.microsoft.com/office/drawing/2014/main" id="{ED4A25CB-18B1-2B43-92D1-DDC50E0B2DED}"/>
                </a:ext>
              </a:extLst>
            </p:cNvPr>
            <p:cNvSpPr/>
            <p:nvPr/>
          </p:nvSpPr>
          <p:spPr>
            <a:xfrm>
              <a:off x="7556889" y="1815020"/>
              <a:ext cx="87731" cy="742830"/>
            </a:xfrm>
            <a:custGeom>
              <a:avLst/>
              <a:gdLst>
                <a:gd name="connsiteX0" fmla="*/ 0 w 87731"/>
                <a:gd name="connsiteY0" fmla="*/ 742831 h 742830"/>
                <a:gd name="connsiteX1" fmla="*/ 8842 w 87731"/>
                <a:gd name="connsiteY1" fmla="*/ 718537 h 742830"/>
                <a:gd name="connsiteX2" fmla="*/ 63562 w 87731"/>
                <a:gd name="connsiteY2" fmla="*/ 238875 h 742830"/>
                <a:gd name="connsiteX3" fmla="*/ 87537 w 87731"/>
                <a:gd name="connsiteY3" fmla="*/ 28436 h 742830"/>
                <a:gd name="connsiteX4" fmla="*/ 83873 w 87731"/>
                <a:gd name="connsiteY4" fmla="*/ 0 h 7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31" h="742830">
                  <a:moveTo>
                    <a:pt x="0" y="742831"/>
                  </a:moveTo>
                  <a:cubicBezTo>
                    <a:pt x="4620" y="735901"/>
                    <a:pt x="7806" y="727776"/>
                    <a:pt x="8842" y="718537"/>
                  </a:cubicBezTo>
                  <a:cubicBezTo>
                    <a:pt x="27082" y="558676"/>
                    <a:pt x="45322" y="398736"/>
                    <a:pt x="63562" y="238875"/>
                  </a:cubicBezTo>
                  <a:cubicBezTo>
                    <a:pt x="71527" y="169021"/>
                    <a:pt x="82838" y="98609"/>
                    <a:pt x="87537" y="28436"/>
                  </a:cubicBezTo>
                  <a:cubicBezTo>
                    <a:pt x="88254" y="17444"/>
                    <a:pt x="86980" y="7965"/>
                    <a:pt x="83873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2" name="Freeform: Shape 311">
              <a:extLst>
                <a:ext uri="{FF2B5EF4-FFF2-40B4-BE49-F238E27FC236}">
                  <a16:creationId xmlns:a16="http://schemas.microsoft.com/office/drawing/2014/main" id="{AE766840-E960-4446-A190-2CDA9C77CB09}"/>
                </a:ext>
              </a:extLst>
            </p:cNvPr>
            <p:cNvSpPr/>
            <p:nvPr/>
          </p:nvSpPr>
          <p:spPr>
            <a:xfrm>
              <a:off x="7611530" y="1799089"/>
              <a:ext cx="88120" cy="812844"/>
            </a:xfrm>
            <a:custGeom>
              <a:avLst/>
              <a:gdLst>
                <a:gd name="connsiteX0" fmla="*/ 0 w 88120"/>
                <a:gd name="connsiteY0" fmla="*/ 812844 h 812844"/>
                <a:gd name="connsiteX1" fmla="*/ 8841 w 88120"/>
                <a:gd name="connsiteY1" fmla="*/ 788551 h 812844"/>
                <a:gd name="connsiteX2" fmla="*/ 63562 w 88120"/>
                <a:gd name="connsiteY2" fmla="*/ 308889 h 812844"/>
                <a:gd name="connsiteX3" fmla="*/ 87537 w 88120"/>
                <a:gd name="connsiteY3" fmla="*/ 98449 h 812844"/>
                <a:gd name="connsiteX4" fmla="*/ 83873 w 88120"/>
                <a:gd name="connsiteY4" fmla="*/ 70014 h 812844"/>
                <a:gd name="connsiteX5" fmla="*/ 15532 w 88120"/>
                <a:gd name="connsiteY5" fmla="*/ 0 h 8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120" h="812844">
                  <a:moveTo>
                    <a:pt x="0" y="812844"/>
                  </a:moveTo>
                  <a:cubicBezTo>
                    <a:pt x="4619" y="805915"/>
                    <a:pt x="7806" y="797790"/>
                    <a:pt x="8841" y="788551"/>
                  </a:cubicBezTo>
                  <a:cubicBezTo>
                    <a:pt x="27081" y="628690"/>
                    <a:pt x="45322" y="468750"/>
                    <a:pt x="63562" y="308889"/>
                  </a:cubicBezTo>
                  <a:cubicBezTo>
                    <a:pt x="71527" y="239034"/>
                    <a:pt x="82837" y="168622"/>
                    <a:pt x="87537" y="98449"/>
                  </a:cubicBezTo>
                  <a:cubicBezTo>
                    <a:pt x="88254" y="87458"/>
                    <a:pt x="89289" y="76625"/>
                    <a:pt x="83873" y="70014"/>
                  </a:cubicBezTo>
                  <a:cubicBezTo>
                    <a:pt x="65792" y="48189"/>
                    <a:pt x="15532" y="0"/>
                    <a:pt x="15532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3" name="Freeform: Shape 312">
              <a:extLst>
                <a:ext uri="{FF2B5EF4-FFF2-40B4-BE49-F238E27FC236}">
                  <a16:creationId xmlns:a16="http://schemas.microsoft.com/office/drawing/2014/main" id="{DC2E9B9E-495B-304C-8B82-064F14B57822}"/>
                </a:ext>
              </a:extLst>
            </p:cNvPr>
            <p:cNvSpPr/>
            <p:nvPr/>
          </p:nvSpPr>
          <p:spPr>
            <a:xfrm>
              <a:off x="7130434" y="2557930"/>
              <a:ext cx="481095" cy="82884"/>
            </a:xfrm>
            <a:custGeom>
              <a:avLst/>
              <a:gdLst>
                <a:gd name="connsiteX0" fmla="*/ 481096 w 481095"/>
                <a:gd name="connsiteY0" fmla="*/ 54004 h 82884"/>
                <a:gd name="connsiteX1" fmla="*/ 432986 w 481095"/>
                <a:gd name="connsiteY1" fmla="*/ 80289 h 82884"/>
                <a:gd name="connsiteX2" fmla="*/ 176667 w 481095"/>
                <a:gd name="connsiteY2" fmla="*/ 80129 h 82884"/>
                <a:gd name="connsiteX3" fmla="*/ 86661 w 481095"/>
                <a:gd name="connsiteY3" fmla="*/ 80050 h 82884"/>
                <a:gd name="connsiteX4" fmla="*/ 54561 w 481095"/>
                <a:gd name="connsiteY4" fmla="*/ 65473 h 82884"/>
                <a:gd name="connsiteX5" fmla="*/ 0 w 481095"/>
                <a:gd name="connsiteY5" fmla="*/ 11470 h 82884"/>
                <a:gd name="connsiteX6" fmla="*/ 32100 w 481095"/>
                <a:gd name="connsiteY6" fmla="*/ 26046 h 82884"/>
                <a:gd name="connsiteX7" fmla="*/ 122106 w 481095"/>
                <a:gd name="connsiteY7" fmla="*/ 26126 h 82884"/>
                <a:gd name="connsiteX8" fmla="*/ 378425 w 481095"/>
                <a:gd name="connsiteY8" fmla="*/ 26285 h 82884"/>
                <a:gd name="connsiteX9" fmla="*/ 426534 w 481095"/>
                <a:gd name="connsiteY9" fmla="*/ 0 h 8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1095" h="82884">
                  <a:moveTo>
                    <a:pt x="481096" y="54004"/>
                  </a:moveTo>
                  <a:cubicBezTo>
                    <a:pt x="470661" y="69536"/>
                    <a:pt x="452580" y="78934"/>
                    <a:pt x="432986" y="80289"/>
                  </a:cubicBezTo>
                  <a:cubicBezTo>
                    <a:pt x="348476" y="86183"/>
                    <a:pt x="261417" y="80209"/>
                    <a:pt x="176667" y="80129"/>
                  </a:cubicBezTo>
                  <a:cubicBezTo>
                    <a:pt x="147116" y="80129"/>
                    <a:pt x="116132" y="82678"/>
                    <a:pt x="86661" y="80050"/>
                  </a:cubicBezTo>
                  <a:cubicBezTo>
                    <a:pt x="71527" y="78696"/>
                    <a:pt x="62765" y="71766"/>
                    <a:pt x="54561" y="65473"/>
                  </a:cubicBezTo>
                  <a:cubicBezTo>
                    <a:pt x="34171" y="49782"/>
                    <a:pt x="0" y="11470"/>
                    <a:pt x="0" y="11470"/>
                  </a:cubicBezTo>
                  <a:cubicBezTo>
                    <a:pt x="6691" y="19355"/>
                    <a:pt x="16886" y="24772"/>
                    <a:pt x="32100" y="26046"/>
                  </a:cubicBezTo>
                  <a:cubicBezTo>
                    <a:pt x="61650" y="28674"/>
                    <a:pt x="92555" y="26046"/>
                    <a:pt x="122106" y="26126"/>
                  </a:cubicBezTo>
                  <a:cubicBezTo>
                    <a:pt x="206855" y="26205"/>
                    <a:pt x="293915" y="32179"/>
                    <a:pt x="378425" y="26285"/>
                  </a:cubicBezTo>
                  <a:cubicBezTo>
                    <a:pt x="398019" y="24931"/>
                    <a:pt x="416100" y="15532"/>
                    <a:pt x="426534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4" name="Freeform: Shape 313">
              <a:extLst>
                <a:ext uri="{FF2B5EF4-FFF2-40B4-BE49-F238E27FC236}">
                  <a16:creationId xmlns:a16="http://schemas.microsoft.com/office/drawing/2014/main" id="{A5D977BA-76A9-4A45-B2E2-1788F7E3AEDC}"/>
                </a:ext>
              </a:extLst>
            </p:cNvPr>
            <p:cNvSpPr/>
            <p:nvPr/>
          </p:nvSpPr>
          <p:spPr>
            <a:xfrm>
              <a:off x="7131231" y="2463145"/>
              <a:ext cx="431472" cy="238"/>
            </a:xfrm>
            <a:custGeom>
              <a:avLst/>
              <a:gdLst>
                <a:gd name="connsiteX0" fmla="*/ 0 w 431472"/>
                <a:gd name="connsiteY0" fmla="*/ 0 h 238"/>
                <a:gd name="connsiteX1" fmla="*/ 431473 w 431472"/>
                <a:gd name="connsiteY1" fmla="*/ 239 h 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1472" h="238">
                  <a:moveTo>
                    <a:pt x="0" y="0"/>
                  </a:moveTo>
                  <a:cubicBezTo>
                    <a:pt x="143851" y="80"/>
                    <a:pt x="287702" y="159"/>
                    <a:pt x="431473" y="239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5" name="Freeform: Shape 314">
              <a:extLst>
                <a:ext uri="{FF2B5EF4-FFF2-40B4-BE49-F238E27FC236}">
                  <a16:creationId xmlns:a16="http://schemas.microsoft.com/office/drawing/2014/main" id="{A7FFE668-73A1-2844-BBE1-05FA5C37D023}"/>
                </a:ext>
              </a:extLst>
            </p:cNvPr>
            <p:cNvSpPr/>
            <p:nvPr/>
          </p:nvSpPr>
          <p:spPr>
            <a:xfrm>
              <a:off x="7196625" y="1889892"/>
              <a:ext cx="431472" cy="238"/>
            </a:xfrm>
            <a:custGeom>
              <a:avLst/>
              <a:gdLst>
                <a:gd name="connsiteX0" fmla="*/ 0 w 431472"/>
                <a:gd name="connsiteY0" fmla="*/ 0 h 238"/>
                <a:gd name="connsiteX1" fmla="*/ 431472 w 431472"/>
                <a:gd name="connsiteY1" fmla="*/ 239 h 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1472" h="238">
                  <a:moveTo>
                    <a:pt x="0" y="0"/>
                  </a:moveTo>
                  <a:cubicBezTo>
                    <a:pt x="143851" y="80"/>
                    <a:pt x="287701" y="159"/>
                    <a:pt x="431472" y="239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6" name="Freeform: Shape 315">
              <a:extLst>
                <a:ext uri="{FF2B5EF4-FFF2-40B4-BE49-F238E27FC236}">
                  <a16:creationId xmlns:a16="http://schemas.microsoft.com/office/drawing/2014/main" id="{68B9E534-B0FE-0F4F-BC0B-EAE59A72AF11}"/>
                </a:ext>
              </a:extLst>
            </p:cNvPr>
            <p:cNvSpPr/>
            <p:nvPr/>
          </p:nvSpPr>
          <p:spPr>
            <a:xfrm>
              <a:off x="7196306" y="2389865"/>
              <a:ext cx="325934" cy="159"/>
            </a:xfrm>
            <a:custGeom>
              <a:avLst/>
              <a:gdLst>
                <a:gd name="connsiteX0" fmla="*/ 0 w 325934"/>
                <a:gd name="connsiteY0" fmla="*/ 0 h 159"/>
                <a:gd name="connsiteX1" fmla="*/ 325934 w 325934"/>
                <a:gd name="connsiteY1" fmla="*/ 159 h 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34" h="159">
                  <a:moveTo>
                    <a:pt x="0" y="0"/>
                  </a:moveTo>
                  <a:cubicBezTo>
                    <a:pt x="108645" y="79"/>
                    <a:pt x="217289" y="159"/>
                    <a:pt x="325934" y="159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7" name="Freeform: Shape 316">
              <a:extLst>
                <a:ext uri="{FF2B5EF4-FFF2-40B4-BE49-F238E27FC236}">
                  <a16:creationId xmlns:a16="http://schemas.microsoft.com/office/drawing/2014/main" id="{A2C946C8-0F0D-2A47-A777-68C3B8A071CE}"/>
                </a:ext>
              </a:extLst>
            </p:cNvPr>
            <p:cNvSpPr/>
            <p:nvPr/>
          </p:nvSpPr>
          <p:spPr>
            <a:xfrm>
              <a:off x="7213989" y="2141352"/>
              <a:ext cx="76465" cy="248512"/>
            </a:xfrm>
            <a:custGeom>
              <a:avLst/>
              <a:gdLst>
                <a:gd name="connsiteX0" fmla="*/ 0 w 76465"/>
                <a:gd name="connsiteY0" fmla="*/ 248513 h 248512"/>
                <a:gd name="connsiteX1" fmla="*/ 20152 w 76465"/>
                <a:gd name="connsiteY1" fmla="*/ 0 h 248512"/>
                <a:gd name="connsiteX2" fmla="*/ 76466 w 76465"/>
                <a:gd name="connsiteY2" fmla="*/ 637 h 248512"/>
                <a:gd name="connsiteX3" fmla="*/ 55278 w 76465"/>
                <a:gd name="connsiteY3" fmla="*/ 246283 h 24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65" h="248512">
                  <a:moveTo>
                    <a:pt x="0" y="248513"/>
                  </a:moveTo>
                  <a:lnTo>
                    <a:pt x="20152" y="0"/>
                  </a:lnTo>
                  <a:lnTo>
                    <a:pt x="76466" y="637"/>
                  </a:lnTo>
                  <a:lnTo>
                    <a:pt x="55278" y="246283"/>
                  </a:ln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8" name="Freeform: Shape 317">
              <a:extLst>
                <a:ext uri="{FF2B5EF4-FFF2-40B4-BE49-F238E27FC236}">
                  <a16:creationId xmlns:a16="http://schemas.microsoft.com/office/drawing/2014/main" id="{53D0FCB5-6943-F747-A29B-8C682498E4E3}"/>
                </a:ext>
              </a:extLst>
            </p:cNvPr>
            <p:cNvSpPr/>
            <p:nvPr/>
          </p:nvSpPr>
          <p:spPr>
            <a:xfrm>
              <a:off x="7268072" y="2072374"/>
              <a:ext cx="87298" cy="312393"/>
            </a:xfrm>
            <a:custGeom>
              <a:avLst/>
              <a:gdLst>
                <a:gd name="connsiteX0" fmla="*/ 0 w 87298"/>
                <a:gd name="connsiteY0" fmla="*/ 311119 h 312393"/>
                <a:gd name="connsiteX1" fmla="*/ 31064 w 87298"/>
                <a:gd name="connsiteY1" fmla="*/ 0 h 312393"/>
                <a:gd name="connsiteX2" fmla="*/ 87298 w 87298"/>
                <a:gd name="connsiteY2" fmla="*/ 637 h 312393"/>
                <a:gd name="connsiteX3" fmla="*/ 64199 w 87298"/>
                <a:gd name="connsiteY3" fmla="*/ 312393 h 31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98" h="312393">
                  <a:moveTo>
                    <a:pt x="0" y="311119"/>
                  </a:moveTo>
                  <a:lnTo>
                    <a:pt x="31064" y="0"/>
                  </a:lnTo>
                  <a:lnTo>
                    <a:pt x="87298" y="637"/>
                  </a:lnTo>
                  <a:lnTo>
                    <a:pt x="64199" y="312393"/>
                  </a:ln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9" name="Freeform: Shape 318">
              <a:extLst>
                <a:ext uri="{FF2B5EF4-FFF2-40B4-BE49-F238E27FC236}">
                  <a16:creationId xmlns:a16="http://schemas.microsoft.com/office/drawing/2014/main" id="{D46E9AA9-5F6A-7044-BB8F-C1831240549F}"/>
                </a:ext>
              </a:extLst>
            </p:cNvPr>
            <p:cNvSpPr/>
            <p:nvPr/>
          </p:nvSpPr>
          <p:spPr>
            <a:xfrm>
              <a:off x="7303119" y="2086154"/>
              <a:ext cx="46437" cy="16965"/>
            </a:xfrm>
            <a:custGeom>
              <a:avLst/>
              <a:gdLst>
                <a:gd name="connsiteX0" fmla="*/ 0 w 46437"/>
                <a:gd name="connsiteY0" fmla="*/ 16966 h 16965"/>
                <a:gd name="connsiteX1" fmla="*/ 46437 w 46437"/>
                <a:gd name="connsiteY1" fmla="*/ 0 h 1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437" h="16965">
                  <a:moveTo>
                    <a:pt x="0" y="16966"/>
                  </a:moveTo>
                  <a:cubicBezTo>
                    <a:pt x="14895" y="9797"/>
                    <a:pt x="30427" y="4142"/>
                    <a:pt x="46437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0" name="Freeform: Shape 319">
              <a:extLst>
                <a:ext uri="{FF2B5EF4-FFF2-40B4-BE49-F238E27FC236}">
                  <a16:creationId xmlns:a16="http://schemas.microsoft.com/office/drawing/2014/main" id="{BEE35740-FFAA-CA48-8E33-BAF59E4B4B25}"/>
                </a:ext>
              </a:extLst>
            </p:cNvPr>
            <p:cNvSpPr/>
            <p:nvPr/>
          </p:nvSpPr>
          <p:spPr>
            <a:xfrm>
              <a:off x="7296588" y="2112200"/>
              <a:ext cx="49702" cy="15054"/>
            </a:xfrm>
            <a:custGeom>
              <a:avLst/>
              <a:gdLst>
                <a:gd name="connsiteX0" fmla="*/ 0 w 49702"/>
                <a:gd name="connsiteY0" fmla="*/ 15054 h 15054"/>
                <a:gd name="connsiteX1" fmla="*/ 49702 w 49702"/>
                <a:gd name="connsiteY1" fmla="*/ 0 h 15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702" h="15054">
                  <a:moveTo>
                    <a:pt x="0" y="15054"/>
                  </a:moveTo>
                  <a:cubicBezTo>
                    <a:pt x="16567" y="10036"/>
                    <a:pt x="33135" y="5018"/>
                    <a:pt x="49702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1" name="Freeform: Shape 320">
              <a:extLst>
                <a:ext uri="{FF2B5EF4-FFF2-40B4-BE49-F238E27FC236}">
                  <a16:creationId xmlns:a16="http://schemas.microsoft.com/office/drawing/2014/main" id="{BA246C20-BD3A-7E4F-A22F-C4F8E7282CFC}"/>
                </a:ext>
              </a:extLst>
            </p:cNvPr>
            <p:cNvSpPr/>
            <p:nvPr/>
          </p:nvSpPr>
          <p:spPr>
            <a:xfrm>
              <a:off x="7290295" y="2133945"/>
              <a:ext cx="57667" cy="21904"/>
            </a:xfrm>
            <a:custGeom>
              <a:avLst/>
              <a:gdLst>
                <a:gd name="connsiteX0" fmla="*/ 0 w 57667"/>
                <a:gd name="connsiteY0" fmla="*/ 21904 h 21904"/>
                <a:gd name="connsiteX1" fmla="*/ 57668 w 57667"/>
                <a:gd name="connsiteY1" fmla="*/ 0 h 2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667" h="21904">
                  <a:moveTo>
                    <a:pt x="0" y="21904"/>
                  </a:moveTo>
                  <a:cubicBezTo>
                    <a:pt x="19674" y="15851"/>
                    <a:pt x="38950" y="8523"/>
                    <a:pt x="57668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2" name="Freeform: Shape 321">
              <a:extLst>
                <a:ext uri="{FF2B5EF4-FFF2-40B4-BE49-F238E27FC236}">
                  <a16:creationId xmlns:a16="http://schemas.microsoft.com/office/drawing/2014/main" id="{D0965877-3918-344D-A101-54EE8FD239E9}"/>
                </a:ext>
              </a:extLst>
            </p:cNvPr>
            <p:cNvSpPr/>
            <p:nvPr/>
          </p:nvSpPr>
          <p:spPr>
            <a:xfrm>
              <a:off x="7292605" y="2165248"/>
              <a:ext cx="51375" cy="18957"/>
            </a:xfrm>
            <a:custGeom>
              <a:avLst/>
              <a:gdLst>
                <a:gd name="connsiteX0" fmla="*/ 0 w 51375"/>
                <a:gd name="connsiteY0" fmla="*/ 18957 h 18957"/>
                <a:gd name="connsiteX1" fmla="*/ 51375 w 51375"/>
                <a:gd name="connsiteY1" fmla="*/ 0 h 1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5" h="18957">
                  <a:moveTo>
                    <a:pt x="0" y="18957"/>
                  </a:moveTo>
                  <a:cubicBezTo>
                    <a:pt x="17762" y="14736"/>
                    <a:pt x="35047" y="8364"/>
                    <a:pt x="51375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" name="Freeform: Shape 322">
              <a:extLst>
                <a:ext uri="{FF2B5EF4-FFF2-40B4-BE49-F238E27FC236}">
                  <a16:creationId xmlns:a16="http://schemas.microsoft.com/office/drawing/2014/main" id="{6FE85AAA-32F7-A640-8498-F1F8B279F4EF}"/>
                </a:ext>
              </a:extLst>
            </p:cNvPr>
            <p:cNvSpPr/>
            <p:nvPr/>
          </p:nvSpPr>
          <p:spPr>
            <a:xfrm>
              <a:off x="7289578" y="2196790"/>
              <a:ext cx="51375" cy="18797"/>
            </a:xfrm>
            <a:custGeom>
              <a:avLst/>
              <a:gdLst>
                <a:gd name="connsiteX0" fmla="*/ 0 w 51375"/>
                <a:gd name="connsiteY0" fmla="*/ 18798 h 18797"/>
                <a:gd name="connsiteX1" fmla="*/ 51375 w 51375"/>
                <a:gd name="connsiteY1" fmla="*/ 0 h 1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5" h="18797">
                  <a:moveTo>
                    <a:pt x="0" y="18798"/>
                  </a:moveTo>
                  <a:cubicBezTo>
                    <a:pt x="17125" y="12505"/>
                    <a:pt x="34250" y="6213"/>
                    <a:pt x="51375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" name="Freeform: Shape 323">
              <a:extLst>
                <a:ext uri="{FF2B5EF4-FFF2-40B4-BE49-F238E27FC236}">
                  <a16:creationId xmlns:a16="http://schemas.microsoft.com/office/drawing/2014/main" id="{83238398-3EDA-DC4A-B914-7386AB02FA72}"/>
                </a:ext>
              </a:extLst>
            </p:cNvPr>
            <p:cNvSpPr/>
            <p:nvPr/>
          </p:nvSpPr>
          <p:spPr>
            <a:xfrm>
              <a:off x="7286313" y="2238209"/>
              <a:ext cx="49622" cy="18638"/>
            </a:xfrm>
            <a:custGeom>
              <a:avLst/>
              <a:gdLst>
                <a:gd name="connsiteX0" fmla="*/ 0 w 49622"/>
                <a:gd name="connsiteY0" fmla="*/ 18638 h 18638"/>
                <a:gd name="connsiteX1" fmla="*/ 49623 w 49622"/>
                <a:gd name="connsiteY1" fmla="*/ 0 h 1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2" h="18638">
                  <a:moveTo>
                    <a:pt x="0" y="18638"/>
                  </a:moveTo>
                  <a:cubicBezTo>
                    <a:pt x="16567" y="12426"/>
                    <a:pt x="33056" y="6213"/>
                    <a:pt x="49623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5" name="Freeform: Shape 324">
              <a:extLst>
                <a:ext uri="{FF2B5EF4-FFF2-40B4-BE49-F238E27FC236}">
                  <a16:creationId xmlns:a16="http://schemas.microsoft.com/office/drawing/2014/main" id="{AB67FE70-A39A-E64B-8380-1A20B9D47919}"/>
                </a:ext>
              </a:extLst>
            </p:cNvPr>
            <p:cNvSpPr/>
            <p:nvPr/>
          </p:nvSpPr>
          <p:spPr>
            <a:xfrm>
              <a:off x="7282011" y="2273494"/>
              <a:ext cx="50897" cy="13700"/>
            </a:xfrm>
            <a:custGeom>
              <a:avLst/>
              <a:gdLst>
                <a:gd name="connsiteX0" fmla="*/ 0 w 50897"/>
                <a:gd name="connsiteY0" fmla="*/ 13700 h 13700"/>
                <a:gd name="connsiteX1" fmla="*/ 50897 w 50897"/>
                <a:gd name="connsiteY1" fmla="*/ 0 h 1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897" h="13700">
                  <a:moveTo>
                    <a:pt x="0" y="13700"/>
                  </a:moveTo>
                  <a:cubicBezTo>
                    <a:pt x="17284" y="10355"/>
                    <a:pt x="34250" y="5815"/>
                    <a:pt x="50897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" name="Freeform: Shape 325">
              <a:extLst>
                <a:ext uri="{FF2B5EF4-FFF2-40B4-BE49-F238E27FC236}">
                  <a16:creationId xmlns:a16="http://schemas.microsoft.com/office/drawing/2014/main" id="{7A07307C-74AC-7045-8862-7740A2304B08}"/>
                </a:ext>
              </a:extLst>
            </p:cNvPr>
            <p:cNvSpPr/>
            <p:nvPr/>
          </p:nvSpPr>
          <p:spPr>
            <a:xfrm>
              <a:off x="7278347" y="2302726"/>
              <a:ext cx="55357" cy="17045"/>
            </a:xfrm>
            <a:custGeom>
              <a:avLst/>
              <a:gdLst>
                <a:gd name="connsiteX0" fmla="*/ 0 w 55357"/>
                <a:gd name="connsiteY0" fmla="*/ 17045 h 17045"/>
                <a:gd name="connsiteX1" fmla="*/ 55358 w 55357"/>
                <a:gd name="connsiteY1" fmla="*/ 0 h 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57" h="17045">
                  <a:moveTo>
                    <a:pt x="0" y="17045"/>
                  </a:moveTo>
                  <a:cubicBezTo>
                    <a:pt x="18479" y="11390"/>
                    <a:pt x="36879" y="5655"/>
                    <a:pt x="55358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7" name="Freeform: Shape 326">
              <a:extLst>
                <a:ext uri="{FF2B5EF4-FFF2-40B4-BE49-F238E27FC236}">
                  <a16:creationId xmlns:a16="http://schemas.microsoft.com/office/drawing/2014/main" id="{9E28EB98-73FF-7943-89C6-DB0E7BF5C3AA}"/>
                </a:ext>
              </a:extLst>
            </p:cNvPr>
            <p:cNvSpPr/>
            <p:nvPr/>
          </p:nvSpPr>
          <p:spPr>
            <a:xfrm>
              <a:off x="7274285" y="2341039"/>
              <a:ext cx="58065" cy="13222"/>
            </a:xfrm>
            <a:custGeom>
              <a:avLst/>
              <a:gdLst>
                <a:gd name="connsiteX0" fmla="*/ 0 w 58065"/>
                <a:gd name="connsiteY0" fmla="*/ 13222 h 13222"/>
                <a:gd name="connsiteX1" fmla="*/ 58066 w 58065"/>
                <a:gd name="connsiteY1" fmla="*/ 0 h 1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065" h="13222">
                  <a:moveTo>
                    <a:pt x="0" y="13222"/>
                  </a:moveTo>
                  <a:cubicBezTo>
                    <a:pt x="19355" y="8841"/>
                    <a:pt x="38711" y="4381"/>
                    <a:pt x="58066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8" name="Freeform: Shape 327">
              <a:extLst>
                <a:ext uri="{FF2B5EF4-FFF2-40B4-BE49-F238E27FC236}">
                  <a16:creationId xmlns:a16="http://schemas.microsoft.com/office/drawing/2014/main" id="{37B24878-9652-FE40-A21E-9FDCDE78AFFD}"/>
                </a:ext>
              </a:extLst>
            </p:cNvPr>
            <p:cNvSpPr/>
            <p:nvPr/>
          </p:nvSpPr>
          <p:spPr>
            <a:xfrm>
              <a:off x="7380142" y="2135378"/>
              <a:ext cx="76545" cy="248433"/>
            </a:xfrm>
            <a:custGeom>
              <a:avLst/>
              <a:gdLst>
                <a:gd name="connsiteX0" fmla="*/ 0 w 76545"/>
                <a:gd name="connsiteY0" fmla="*/ 248433 h 248433"/>
                <a:gd name="connsiteX1" fmla="*/ 20232 w 76545"/>
                <a:gd name="connsiteY1" fmla="*/ 0 h 248433"/>
                <a:gd name="connsiteX2" fmla="*/ 76546 w 76545"/>
                <a:gd name="connsiteY2" fmla="*/ 637 h 248433"/>
                <a:gd name="connsiteX3" fmla="*/ 55358 w 76545"/>
                <a:gd name="connsiteY3" fmla="*/ 246283 h 24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545" h="248433">
                  <a:moveTo>
                    <a:pt x="0" y="248433"/>
                  </a:moveTo>
                  <a:lnTo>
                    <a:pt x="20232" y="0"/>
                  </a:lnTo>
                  <a:lnTo>
                    <a:pt x="76546" y="637"/>
                  </a:lnTo>
                  <a:lnTo>
                    <a:pt x="55358" y="246283"/>
                  </a:ln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9" name="Freeform: Shape 328">
              <a:extLst>
                <a:ext uri="{FF2B5EF4-FFF2-40B4-BE49-F238E27FC236}">
                  <a16:creationId xmlns:a16="http://schemas.microsoft.com/office/drawing/2014/main" id="{1309599B-E1F1-8E48-AD79-13E5454F25BA}"/>
                </a:ext>
              </a:extLst>
            </p:cNvPr>
            <p:cNvSpPr/>
            <p:nvPr/>
          </p:nvSpPr>
          <p:spPr>
            <a:xfrm>
              <a:off x="7433907" y="2066480"/>
              <a:ext cx="87298" cy="312393"/>
            </a:xfrm>
            <a:custGeom>
              <a:avLst/>
              <a:gdLst>
                <a:gd name="connsiteX0" fmla="*/ 0 w 87298"/>
                <a:gd name="connsiteY0" fmla="*/ 311039 h 312393"/>
                <a:gd name="connsiteX1" fmla="*/ 30985 w 87298"/>
                <a:gd name="connsiteY1" fmla="*/ 0 h 312393"/>
                <a:gd name="connsiteX2" fmla="*/ 87298 w 87298"/>
                <a:gd name="connsiteY2" fmla="*/ 637 h 312393"/>
                <a:gd name="connsiteX3" fmla="*/ 64200 w 87298"/>
                <a:gd name="connsiteY3" fmla="*/ 312393 h 31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98" h="312393">
                  <a:moveTo>
                    <a:pt x="0" y="311039"/>
                  </a:moveTo>
                  <a:lnTo>
                    <a:pt x="30985" y="0"/>
                  </a:lnTo>
                  <a:lnTo>
                    <a:pt x="87298" y="637"/>
                  </a:lnTo>
                  <a:lnTo>
                    <a:pt x="64200" y="312393"/>
                  </a:ln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0" name="Freeform: Shape 329">
              <a:extLst>
                <a:ext uri="{FF2B5EF4-FFF2-40B4-BE49-F238E27FC236}">
                  <a16:creationId xmlns:a16="http://schemas.microsoft.com/office/drawing/2014/main" id="{8A2D6606-0477-FE46-80F7-1C4C7B9A9B44}"/>
                </a:ext>
              </a:extLst>
            </p:cNvPr>
            <p:cNvSpPr/>
            <p:nvPr/>
          </p:nvSpPr>
          <p:spPr>
            <a:xfrm>
              <a:off x="7468954" y="2080260"/>
              <a:ext cx="46437" cy="16965"/>
            </a:xfrm>
            <a:custGeom>
              <a:avLst/>
              <a:gdLst>
                <a:gd name="connsiteX0" fmla="*/ 0 w 46437"/>
                <a:gd name="connsiteY0" fmla="*/ 16966 h 16965"/>
                <a:gd name="connsiteX1" fmla="*/ 46437 w 46437"/>
                <a:gd name="connsiteY1" fmla="*/ 0 h 1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437" h="16965">
                  <a:moveTo>
                    <a:pt x="0" y="16966"/>
                  </a:moveTo>
                  <a:cubicBezTo>
                    <a:pt x="14895" y="9797"/>
                    <a:pt x="30427" y="4142"/>
                    <a:pt x="46437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1" name="Freeform: Shape 330">
              <a:extLst>
                <a:ext uri="{FF2B5EF4-FFF2-40B4-BE49-F238E27FC236}">
                  <a16:creationId xmlns:a16="http://schemas.microsoft.com/office/drawing/2014/main" id="{B7F12DA8-AF1E-6049-981B-8D0AE0199154}"/>
                </a:ext>
              </a:extLst>
            </p:cNvPr>
            <p:cNvSpPr/>
            <p:nvPr/>
          </p:nvSpPr>
          <p:spPr>
            <a:xfrm>
              <a:off x="7462422" y="2106226"/>
              <a:ext cx="49702" cy="15054"/>
            </a:xfrm>
            <a:custGeom>
              <a:avLst/>
              <a:gdLst>
                <a:gd name="connsiteX0" fmla="*/ 0 w 49702"/>
                <a:gd name="connsiteY0" fmla="*/ 15054 h 15054"/>
                <a:gd name="connsiteX1" fmla="*/ 49703 w 49702"/>
                <a:gd name="connsiteY1" fmla="*/ 0 h 15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702" h="15054">
                  <a:moveTo>
                    <a:pt x="0" y="15054"/>
                  </a:moveTo>
                  <a:cubicBezTo>
                    <a:pt x="16568" y="10036"/>
                    <a:pt x="33135" y="5018"/>
                    <a:pt x="49703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2" name="Freeform: Shape 331">
              <a:extLst>
                <a:ext uri="{FF2B5EF4-FFF2-40B4-BE49-F238E27FC236}">
                  <a16:creationId xmlns:a16="http://schemas.microsoft.com/office/drawing/2014/main" id="{29DBF791-6F18-E846-B7FA-CB2E52E32FFB}"/>
                </a:ext>
              </a:extLst>
            </p:cNvPr>
            <p:cNvSpPr/>
            <p:nvPr/>
          </p:nvSpPr>
          <p:spPr>
            <a:xfrm>
              <a:off x="7456050" y="2128051"/>
              <a:ext cx="57667" cy="21904"/>
            </a:xfrm>
            <a:custGeom>
              <a:avLst/>
              <a:gdLst>
                <a:gd name="connsiteX0" fmla="*/ 0 w 57667"/>
                <a:gd name="connsiteY0" fmla="*/ 21904 h 21904"/>
                <a:gd name="connsiteX1" fmla="*/ 57668 w 57667"/>
                <a:gd name="connsiteY1" fmla="*/ 0 h 2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667" h="21904">
                  <a:moveTo>
                    <a:pt x="0" y="21904"/>
                  </a:moveTo>
                  <a:cubicBezTo>
                    <a:pt x="19674" y="15851"/>
                    <a:pt x="38950" y="8523"/>
                    <a:pt x="57668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3" name="Freeform: Shape 332">
              <a:extLst>
                <a:ext uri="{FF2B5EF4-FFF2-40B4-BE49-F238E27FC236}">
                  <a16:creationId xmlns:a16="http://schemas.microsoft.com/office/drawing/2014/main" id="{8FBA99CD-4299-5240-87C5-812FE6E6468B}"/>
                </a:ext>
              </a:extLst>
            </p:cNvPr>
            <p:cNvSpPr/>
            <p:nvPr/>
          </p:nvSpPr>
          <p:spPr>
            <a:xfrm>
              <a:off x="7458440" y="2159354"/>
              <a:ext cx="51375" cy="18957"/>
            </a:xfrm>
            <a:custGeom>
              <a:avLst/>
              <a:gdLst>
                <a:gd name="connsiteX0" fmla="*/ 0 w 51375"/>
                <a:gd name="connsiteY0" fmla="*/ 18957 h 18957"/>
                <a:gd name="connsiteX1" fmla="*/ 51375 w 51375"/>
                <a:gd name="connsiteY1" fmla="*/ 0 h 1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5" h="18957">
                  <a:moveTo>
                    <a:pt x="0" y="18957"/>
                  </a:moveTo>
                  <a:cubicBezTo>
                    <a:pt x="17763" y="14736"/>
                    <a:pt x="35047" y="8363"/>
                    <a:pt x="51375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4" name="Freeform: Shape 333">
              <a:extLst>
                <a:ext uri="{FF2B5EF4-FFF2-40B4-BE49-F238E27FC236}">
                  <a16:creationId xmlns:a16="http://schemas.microsoft.com/office/drawing/2014/main" id="{991713F4-14C5-3F48-A123-6CD4ED8880F9}"/>
                </a:ext>
              </a:extLst>
            </p:cNvPr>
            <p:cNvSpPr/>
            <p:nvPr/>
          </p:nvSpPr>
          <p:spPr>
            <a:xfrm>
              <a:off x="7455333" y="2190896"/>
              <a:ext cx="51375" cy="18797"/>
            </a:xfrm>
            <a:custGeom>
              <a:avLst/>
              <a:gdLst>
                <a:gd name="connsiteX0" fmla="*/ 0 w 51375"/>
                <a:gd name="connsiteY0" fmla="*/ 18798 h 18797"/>
                <a:gd name="connsiteX1" fmla="*/ 51375 w 51375"/>
                <a:gd name="connsiteY1" fmla="*/ 0 h 1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5" h="18797">
                  <a:moveTo>
                    <a:pt x="0" y="18798"/>
                  </a:moveTo>
                  <a:cubicBezTo>
                    <a:pt x="17125" y="12505"/>
                    <a:pt x="34251" y="6213"/>
                    <a:pt x="51375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5" name="Freeform: Shape 334">
              <a:extLst>
                <a:ext uri="{FF2B5EF4-FFF2-40B4-BE49-F238E27FC236}">
                  <a16:creationId xmlns:a16="http://schemas.microsoft.com/office/drawing/2014/main" id="{E7829447-AD88-7948-9E58-02341F2323F7}"/>
                </a:ext>
              </a:extLst>
            </p:cNvPr>
            <p:cNvSpPr/>
            <p:nvPr/>
          </p:nvSpPr>
          <p:spPr>
            <a:xfrm>
              <a:off x="7452068" y="2232314"/>
              <a:ext cx="49622" cy="18638"/>
            </a:xfrm>
            <a:custGeom>
              <a:avLst/>
              <a:gdLst>
                <a:gd name="connsiteX0" fmla="*/ 0 w 49622"/>
                <a:gd name="connsiteY0" fmla="*/ 18638 h 18638"/>
                <a:gd name="connsiteX1" fmla="*/ 49623 w 49622"/>
                <a:gd name="connsiteY1" fmla="*/ 0 h 1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622" h="18638">
                  <a:moveTo>
                    <a:pt x="0" y="18638"/>
                  </a:moveTo>
                  <a:cubicBezTo>
                    <a:pt x="16568" y="12426"/>
                    <a:pt x="33056" y="6213"/>
                    <a:pt x="49623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6" name="Freeform: Shape 335">
              <a:extLst>
                <a:ext uri="{FF2B5EF4-FFF2-40B4-BE49-F238E27FC236}">
                  <a16:creationId xmlns:a16="http://schemas.microsoft.com/office/drawing/2014/main" id="{D60D351E-7E7C-C043-BF07-3269F3126458}"/>
                </a:ext>
              </a:extLst>
            </p:cNvPr>
            <p:cNvSpPr/>
            <p:nvPr/>
          </p:nvSpPr>
          <p:spPr>
            <a:xfrm>
              <a:off x="7447846" y="2267600"/>
              <a:ext cx="50897" cy="13700"/>
            </a:xfrm>
            <a:custGeom>
              <a:avLst/>
              <a:gdLst>
                <a:gd name="connsiteX0" fmla="*/ 0 w 50897"/>
                <a:gd name="connsiteY0" fmla="*/ 13700 h 13700"/>
                <a:gd name="connsiteX1" fmla="*/ 50897 w 50897"/>
                <a:gd name="connsiteY1" fmla="*/ 0 h 1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897" h="13700">
                  <a:moveTo>
                    <a:pt x="0" y="13700"/>
                  </a:moveTo>
                  <a:cubicBezTo>
                    <a:pt x="17285" y="10355"/>
                    <a:pt x="34251" y="5815"/>
                    <a:pt x="50897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7" name="Freeform: Shape 336">
              <a:extLst>
                <a:ext uri="{FF2B5EF4-FFF2-40B4-BE49-F238E27FC236}">
                  <a16:creationId xmlns:a16="http://schemas.microsoft.com/office/drawing/2014/main" id="{EDE7A8EA-84CD-4042-BF43-886097CF2A27}"/>
                </a:ext>
              </a:extLst>
            </p:cNvPr>
            <p:cNvSpPr/>
            <p:nvPr/>
          </p:nvSpPr>
          <p:spPr>
            <a:xfrm>
              <a:off x="7444182" y="2296832"/>
              <a:ext cx="55357" cy="17045"/>
            </a:xfrm>
            <a:custGeom>
              <a:avLst/>
              <a:gdLst>
                <a:gd name="connsiteX0" fmla="*/ 0 w 55357"/>
                <a:gd name="connsiteY0" fmla="*/ 17046 h 17045"/>
                <a:gd name="connsiteX1" fmla="*/ 55358 w 55357"/>
                <a:gd name="connsiteY1" fmla="*/ 0 h 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57" h="17045">
                  <a:moveTo>
                    <a:pt x="0" y="17046"/>
                  </a:moveTo>
                  <a:cubicBezTo>
                    <a:pt x="18479" y="11390"/>
                    <a:pt x="36879" y="5655"/>
                    <a:pt x="55358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8" name="Freeform: Shape 337">
              <a:extLst>
                <a:ext uri="{FF2B5EF4-FFF2-40B4-BE49-F238E27FC236}">
                  <a16:creationId xmlns:a16="http://schemas.microsoft.com/office/drawing/2014/main" id="{539C5B4E-4A5A-524E-A6B8-FC956E9F02E3}"/>
                </a:ext>
              </a:extLst>
            </p:cNvPr>
            <p:cNvSpPr/>
            <p:nvPr/>
          </p:nvSpPr>
          <p:spPr>
            <a:xfrm>
              <a:off x="7440120" y="2335145"/>
              <a:ext cx="58065" cy="13221"/>
            </a:xfrm>
            <a:custGeom>
              <a:avLst/>
              <a:gdLst>
                <a:gd name="connsiteX0" fmla="*/ 0 w 58065"/>
                <a:gd name="connsiteY0" fmla="*/ 13222 h 13221"/>
                <a:gd name="connsiteX1" fmla="*/ 58066 w 58065"/>
                <a:gd name="connsiteY1" fmla="*/ 0 h 13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065" h="13221">
                  <a:moveTo>
                    <a:pt x="0" y="13222"/>
                  </a:moveTo>
                  <a:cubicBezTo>
                    <a:pt x="19355" y="8841"/>
                    <a:pt x="38711" y="4381"/>
                    <a:pt x="58066" y="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9" name="Freeform: Shape 338">
              <a:extLst>
                <a:ext uri="{FF2B5EF4-FFF2-40B4-BE49-F238E27FC236}">
                  <a16:creationId xmlns:a16="http://schemas.microsoft.com/office/drawing/2014/main" id="{BBE9E523-CEBF-3F40-AB35-43883E5563B3}"/>
                </a:ext>
              </a:extLst>
            </p:cNvPr>
            <p:cNvSpPr/>
            <p:nvPr/>
          </p:nvSpPr>
          <p:spPr>
            <a:xfrm>
              <a:off x="7303898" y="2498908"/>
              <a:ext cx="54342" cy="50264"/>
            </a:xfrm>
            <a:custGeom>
              <a:avLst/>
              <a:gdLst>
                <a:gd name="connsiteX0" fmla="*/ 29967 w 54342"/>
                <a:gd name="connsiteY0" fmla="*/ 0 h 50264"/>
                <a:gd name="connsiteX1" fmla="*/ 24232 w 54342"/>
                <a:gd name="connsiteY1" fmla="*/ 50260 h 50264"/>
                <a:gd name="connsiteX2" fmla="*/ 29967 w 54342"/>
                <a:gd name="connsiteY2" fmla="*/ 0 h 5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42" h="50264">
                  <a:moveTo>
                    <a:pt x="29967" y="0"/>
                  </a:moveTo>
                  <a:cubicBezTo>
                    <a:pt x="-3805" y="0"/>
                    <a:pt x="-13443" y="49623"/>
                    <a:pt x="24232" y="50260"/>
                  </a:cubicBezTo>
                  <a:cubicBezTo>
                    <a:pt x="57845" y="50817"/>
                    <a:pt x="68120" y="0"/>
                    <a:pt x="29967" y="0"/>
                  </a:cubicBezTo>
                  <a:close/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0" name="Freeform: Shape 339">
              <a:extLst>
                <a:ext uri="{FF2B5EF4-FFF2-40B4-BE49-F238E27FC236}">
                  <a16:creationId xmlns:a16="http://schemas.microsoft.com/office/drawing/2014/main" id="{AC1B0BCB-2364-A541-B2FD-D045E618405C}"/>
                </a:ext>
              </a:extLst>
            </p:cNvPr>
            <p:cNvSpPr/>
            <p:nvPr/>
          </p:nvSpPr>
          <p:spPr>
            <a:xfrm>
              <a:off x="7196227" y="2593932"/>
              <a:ext cx="35843" cy="44604"/>
            </a:xfrm>
            <a:custGeom>
              <a:avLst/>
              <a:gdLst>
                <a:gd name="connsiteX0" fmla="*/ 0 w 35843"/>
                <a:gd name="connsiteY0" fmla="*/ 0 h 44604"/>
                <a:gd name="connsiteX1" fmla="*/ 35843 w 35843"/>
                <a:gd name="connsiteY1" fmla="*/ 44605 h 4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843" h="44604">
                  <a:moveTo>
                    <a:pt x="0" y="0"/>
                  </a:moveTo>
                  <a:cubicBezTo>
                    <a:pt x="12983" y="13939"/>
                    <a:pt x="25010" y="28914"/>
                    <a:pt x="35843" y="44605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1" name="Freeform: Shape 340">
              <a:extLst>
                <a:ext uri="{FF2B5EF4-FFF2-40B4-BE49-F238E27FC236}">
                  <a16:creationId xmlns:a16="http://schemas.microsoft.com/office/drawing/2014/main" id="{E8842F16-C64D-3148-9341-0322253287C9}"/>
                </a:ext>
              </a:extLst>
            </p:cNvPr>
            <p:cNvSpPr/>
            <p:nvPr/>
          </p:nvSpPr>
          <p:spPr>
            <a:xfrm>
              <a:off x="7226733" y="2591065"/>
              <a:ext cx="35524" cy="41657"/>
            </a:xfrm>
            <a:custGeom>
              <a:avLst/>
              <a:gdLst>
                <a:gd name="connsiteX0" fmla="*/ 0 w 35524"/>
                <a:gd name="connsiteY0" fmla="*/ 0 h 41657"/>
                <a:gd name="connsiteX1" fmla="*/ 35525 w 35524"/>
                <a:gd name="connsiteY1" fmla="*/ 41658 h 4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24" h="41657">
                  <a:moveTo>
                    <a:pt x="0" y="0"/>
                  </a:moveTo>
                  <a:cubicBezTo>
                    <a:pt x="10195" y="15213"/>
                    <a:pt x="22143" y="29232"/>
                    <a:pt x="35525" y="41658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2" name="Freeform: Shape 341">
              <a:extLst>
                <a:ext uri="{FF2B5EF4-FFF2-40B4-BE49-F238E27FC236}">
                  <a16:creationId xmlns:a16="http://schemas.microsoft.com/office/drawing/2014/main" id="{85981E75-A2F3-A144-83DB-476B08D9489F}"/>
                </a:ext>
              </a:extLst>
            </p:cNvPr>
            <p:cNvSpPr/>
            <p:nvPr/>
          </p:nvSpPr>
          <p:spPr>
            <a:xfrm>
              <a:off x="7261780" y="2587481"/>
              <a:ext cx="34568" cy="48905"/>
            </a:xfrm>
            <a:custGeom>
              <a:avLst/>
              <a:gdLst>
                <a:gd name="connsiteX0" fmla="*/ 0 w 34568"/>
                <a:gd name="connsiteY0" fmla="*/ 0 h 48905"/>
                <a:gd name="connsiteX1" fmla="*/ 34569 w 34568"/>
                <a:gd name="connsiteY1" fmla="*/ 48906 h 4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68" h="48905">
                  <a:moveTo>
                    <a:pt x="0" y="0"/>
                  </a:moveTo>
                  <a:cubicBezTo>
                    <a:pt x="11550" y="16328"/>
                    <a:pt x="23019" y="32577"/>
                    <a:pt x="34569" y="48906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3" name="Freeform: Shape 342">
              <a:extLst>
                <a:ext uri="{FF2B5EF4-FFF2-40B4-BE49-F238E27FC236}">
                  <a16:creationId xmlns:a16="http://schemas.microsoft.com/office/drawing/2014/main" id="{C6A888E3-BEFC-2944-B970-D8C316AE7F94}"/>
                </a:ext>
              </a:extLst>
            </p:cNvPr>
            <p:cNvSpPr/>
            <p:nvPr/>
          </p:nvSpPr>
          <p:spPr>
            <a:xfrm>
              <a:off x="7309969" y="2590508"/>
              <a:ext cx="26523" cy="41817"/>
            </a:xfrm>
            <a:custGeom>
              <a:avLst/>
              <a:gdLst>
                <a:gd name="connsiteX0" fmla="*/ 0 w 26523"/>
                <a:gd name="connsiteY0" fmla="*/ 0 h 41817"/>
                <a:gd name="connsiteX1" fmla="*/ 26524 w 26523"/>
                <a:gd name="connsiteY1" fmla="*/ 41817 h 4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523" h="41817">
                  <a:moveTo>
                    <a:pt x="0" y="0"/>
                  </a:moveTo>
                  <a:cubicBezTo>
                    <a:pt x="8841" y="13939"/>
                    <a:pt x="17683" y="27878"/>
                    <a:pt x="26524" y="41817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4" name="Freeform: Shape 343">
              <a:extLst>
                <a:ext uri="{FF2B5EF4-FFF2-40B4-BE49-F238E27FC236}">
                  <a16:creationId xmlns:a16="http://schemas.microsoft.com/office/drawing/2014/main" id="{D6AC7011-F1F7-3445-9526-A55EC2B2602F}"/>
                </a:ext>
              </a:extLst>
            </p:cNvPr>
            <p:cNvSpPr/>
            <p:nvPr/>
          </p:nvSpPr>
          <p:spPr>
            <a:xfrm>
              <a:off x="7343104" y="2591543"/>
              <a:ext cx="31143" cy="44127"/>
            </a:xfrm>
            <a:custGeom>
              <a:avLst/>
              <a:gdLst>
                <a:gd name="connsiteX0" fmla="*/ 0 w 31143"/>
                <a:gd name="connsiteY0" fmla="*/ 0 h 44127"/>
                <a:gd name="connsiteX1" fmla="*/ 31144 w 31143"/>
                <a:gd name="connsiteY1" fmla="*/ 44127 h 4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143" h="44127">
                  <a:moveTo>
                    <a:pt x="0" y="0"/>
                  </a:moveTo>
                  <a:cubicBezTo>
                    <a:pt x="10355" y="14736"/>
                    <a:pt x="20789" y="29471"/>
                    <a:pt x="31144" y="44127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5" name="Freeform: Shape 344">
              <a:extLst>
                <a:ext uri="{FF2B5EF4-FFF2-40B4-BE49-F238E27FC236}">
                  <a16:creationId xmlns:a16="http://schemas.microsoft.com/office/drawing/2014/main" id="{61FDFEB8-EB98-3E4C-88EA-8B07931AAAF7}"/>
                </a:ext>
              </a:extLst>
            </p:cNvPr>
            <p:cNvSpPr/>
            <p:nvPr/>
          </p:nvSpPr>
          <p:spPr>
            <a:xfrm>
              <a:off x="7383726" y="2592977"/>
              <a:ext cx="30188" cy="41657"/>
            </a:xfrm>
            <a:custGeom>
              <a:avLst/>
              <a:gdLst>
                <a:gd name="connsiteX0" fmla="*/ 0 w 30188"/>
                <a:gd name="connsiteY0" fmla="*/ 0 h 41657"/>
                <a:gd name="connsiteX1" fmla="*/ 30188 w 30188"/>
                <a:gd name="connsiteY1" fmla="*/ 41658 h 4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88" h="41657">
                  <a:moveTo>
                    <a:pt x="0" y="0"/>
                  </a:moveTo>
                  <a:cubicBezTo>
                    <a:pt x="10036" y="13859"/>
                    <a:pt x="20152" y="27798"/>
                    <a:pt x="30188" y="41658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6" name="Freeform: Shape 345">
              <a:extLst>
                <a:ext uri="{FF2B5EF4-FFF2-40B4-BE49-F238E27FC236}">
                  <a16:creationId xmlns:a16="http://schemas.microsoft.com/office/drawing/2014/main" id="{FD6F4032-383B-5446-8E09-D1C59D6CBA8D}"/>
                </a:ext>
              </a:extLst>
            </p:cNvPr>
            <p:cNvSpPr/>
            <p:nvPr/>
          </p:nvSpPr>
          <p:spPr>
            <a:xfrm>
              <a:off x="7423791" y="2592180"/>
              <a:ext cx="34568" cy="47870"/>
            </a:xfrm>
            <a:custGeom>
              <a:avLst/>
              <a:gdLst>
                <a:gd name="connsiteX0" fmla="*/ 0 w 34568"/>
                <a:gd name="connsiteY0" fmla="*/ 0 h 47870"/>
                <a:gd name="connsiteX1" fmla="*/ 34569 w 34568"/>
                <a:gd name="connsiteY1" fmla="*/ 47871 h 47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68" h="47870">
                  <a:moveTo>
                    <a:pt x="0" y="0"/>
                  </a:moveTo>
                  <a:cubicBezTo>
                    <a:pt x="11550" y="15930"/>
                    <a:pt x="23019" y="31940"/>
                    <a:pt x="34569" y="47871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7" name="Freeform: Shape 346">
              <a:extLst>
                <a:ext uri="{FF2B5EF4-FFF2-40B4-BE49-F238E27FC236}">
                  <a16:creationId xmlns:a16="http://schemas.microsoft.com/office/drawing/2014/main" id="{A00D956C-D374-8046-BD84-7450FEC8BBDF}"/>
                </a:ext>
              </a:extLst>
            </p:cNvPr>
            <p:cNvSpPr/>
            <p:nvPr/>
          </p:nvSpPr>
          <p:spPr>
            <a:xfrm>
              <a:off x="7462741" y="2596163"/>
              <a:ext cx="30426" cy="42135"/>
            </a:xfrm>
            <a:custGeom>
              <a:avLst/>
              <a:gdLst>
                <a:gd name="connsiteX0" fmla="*/ 0 w 30426"/>
                <a:gd name="connsiteY0" fmla="*/ 0 h 42135"/>
                <a:gd name="connsiteX1" fmla="*/ 30426 w 30426"/>
                <a:gd name="connsiteY1" fmla="*/ 42136 h 4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26" h="42135">
                  <a:moveTo>
                    <a:pt x="0" y="0"/>
                  </a:moveTo>
                  <a:cubicBezTo>
                    <a:pt x="10115" y="14019"/>
                    <a:pt x="20311" y="28117"/>
                    <a:pt x="30426" y="42136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8" name="Freeform: Shape 347">
              <a:extLst>
                <a:ext uri="{FF2B5EF4-FFF2-40B4-BE49-F238E27FC236}">
                  <a16:creationId xmlns:a16="http://schemas.microsoft.com/office/drawing/2014/main" id="{EBAAD945-A1FD-F94E-A2DC-303E350B5B5C}"/>
                </a:ext>
              </a:extLst>
            </p:cNvPr>
            <p:cNvSpPr/>
            <p:nvPr/>
          </p:nvSpPr>
          <p:spPr>
            <a:xfrm>
              <a:off x="7502487" y="2589233"/>
              <a:ext cx="36639" cy="47631"/>
            </a:xfrm>
            <a:custGeom>
              <a:avLst/>
              <a:gdLst>
                <a:gd name="connsiteX0" fmla="*/ 0 w 36639"/>
                <a:gd name="connsiteY0" fmla="*/ 0 h 47631"/>
                <a:gd name="connsiteX1" fmla="*/ 36640 w 36639"/>
                <a:gd name="connsiteY1" fmla="*/ 47631 h 4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639" h="47631">
                  <a:moveTo>
                    <a:pt x="0" y="0"/>
                  </a:moveTo>
                  <a:cubicBezTo>
                    <a:pt x="12186" y="15851"/>
                    <a:pt x="24453" y="31781"/>
                    <a:pt x="36640" y="47631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9" name="Freeform: Shape 348">
              <a:extLst>
                <a:ext uri="{FF2B5EF4-FFF2-40B4-BE49-F238E27FC236}">
                  <a16:creationId xmlns:a16="http://schemas.microsoft.com/office/drawing/2014/main" id="{2A9F6EB5-7EF8-954A-BD41-2ACBE77BF8D3}"/>
                </a:ext>
              </a:extLst>
            </p:cNvPr>
            <p:cNvSpPr/>
            <p:nvPr/>
          </p:nvSpPr>
          <p:spPr>
            <a:xfrm>
              <a:off x="7535303" y="2574179"/>
              <a:ext cx="43171" cy="59340"/>
            </a:xfrm>
            <a:custGeom>
              <a:avLst/>
              <a:gdLst>
                <a:gd name="connsiteX0" fmla="*/ 0 w 43171"/>
                <a:gd name="connsiteY0" fmla="*/ 0 h 59340"/>
                <a:gd name="connsiteX1" fmla="*/ 43171 w 43171"/>
                <a:gd name="connsiteY1" fmla="*/ 59341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171" h="59340">
                  <a:moveTo>
                    <a:pt x="0" y="0"/>
                  </a:moveTo>
                  <a:cubicBezTo>
                    <a:pt x="14417" y="19754"/>
                    <a:pt x="28754" y="39507"/>
                    <a:pt x="43171" y="59341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0" name="Freeform: Shape 349">
              <a:extLst>
                <a:ext uri="{FF2B5EF4-FFF2-40B4-BE49-F238E27FC236}">
                  <a16:creationId xmlns:a16="http://schemas.microsoft.com/office/drawing/2014/main" id="{3B060625-3420-A74F-9C71-362E0F7347A3}"/>
                </a:ext>
              </a:extLst>
            </p:cNvPr>
            <p:cNvSpPr/>
            <p:nvPr/>
          </p:nvSpPr>
          <p:spPr>
            <a:xfrm>
              <a:off x="7557526" y="2548213"/>
              <a:ext cx="50101" cy="66110"/>
            </a:xfrm>
            <a:custGeom>
              <a:avLst/>
              <a:gdLst>
                <a:gd name="connsiteX0" fmla="*/ 0 w 50101"/>
                <a:gd name="connsiteY0" fmla="*/ 0 h 66110"/>
                <a:gd name="connsiteX1" fmla="*/ 50101 w 50101"/>
                <a:gd name="connsiteY1" fmla="*/ 66111 h 6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101" h="66110">
                  <a:moveTo>
                    <a:pt x="0" y="0"/>
                  </a:moveTo>
                  <a:cubicBezTo>
                    <a:pt x="16727" y="22063"/>
                    <a:pt x="33374" y="44127"/>
                    <a:pt x="50101" y="66111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1" name="Freeform: Shape 350">
              <a:extLst>
                <a:ext uri="{FF2B5EF4-FFF2-40B4-BE49-F238E27FC236}">
                  <a16:creationId xmlns:a16="http://schemas.microsoft.com/office/drawing/2014/main" id="{78801719-3DB6-9E43-AE1A-EFC4206240A8}"/>
                </a:ext>
              </a:extLst>
            </p:cNvPr>
            <p:cNvSpPr/>
            <p:nvPr/>
          </p:nvSpPr>
          <p:spPr>
            <a:xfrm>
              <a:off x="7572501" y="2510617"/>
              <a:ext cx="45321" cy="62606"/>
            </a:xfrm>
            <a:custGeom>
              <a:avLst/>
              <a:gdLst>
                <a:gd name="connsiteX0" fmla="*/ 0 w 45321"/>
                <a:gd name="connsiteY0" fmla="*/ 0 h 62606"/>
                <a:gd name="connsiteX1" fmla="*/ 45322 w 45321"/>
                <a:gd name="connsiteY1" fmla="*/ 62606 h 6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21" h="62606">
                  <a:moveTo>
                    <a:pt x="0" y="0"/>
                  </a:moveTo>
                  <a:cubicBezTo>
                    <a:pt x="15134" y="20869"/>
                    <a:pt x="30188" y="41737"/>
                    <a:pt x="45322" y="62606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2" name="Freeform: Shape 351">
              <a:extLst>
                <a:ext uri="{FF2B5EF4-FFF2-40B4-BE49-F238E27FC236}">
                  <a16:creationId xmlns:a16="http://schemas.microsoft.com/office/drawing/2014/main" id="{2C5C3984-DA77-C347-AE6D-5F87B7B0789D}"/>
                </a:ext>
              </a:extLst>
            </p:cNvPr>
            <p:cNvSpPr/>
            <p:nvPr/>
          </p:nvSpPr>
          <p:spPr>
            <a:xfrm>
              <a:off x="7575448" y="2456613"/>
              <a:ext cx="48348" cy="57826"/>
            </a:xfrm>
            <a:custGeom>
              <a:avLst/>
              <a:gdLst>
                <a:gd name="connsiteX0" fmla="*/ 0 w 48348"/>
                <a:gd name="connsiteY0" fmla="*/ 0 h 57826"/>
                <a:gd name="connsiteX1" fmla="*/ 48349 w 48348"/>
                <a:gd name="connsiteY1" fmla="*/ 57827 h 5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48" h="57826">
                  <a:moveTo>
                    <a:pt x="0" y="0"/>
                  </a:moveTo>
                  <a:cubicBezTo>
                    <a:pt x="16090" y="19276"/>
                    <a:pt x="32259" y="38551"/>
                    <a:pt x="48349" y="57827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3" name="Freeform: Shape 352">
              <a:extLst>
                <a:ext uri="{FF2B5EF4-FFF2-40B4-BE49-F238E27FC236}">
                  <a16:creationId xmlns:a16="http://schemas.microsoft.com/office/drawing/2014/main" id="{B58E5D96-F630-9145-AACA-BE2B754CB07F}"/>
                </a:ext>
              </a:extLst>
            </p:cNvPr>
            <p:cNvSpPr/>
            <p:nvPr/>
          </p:nvSpPr>
          <p:spPr>
            <a:xfrm>
              <a:off x="7581979" y="2408822"/>
              <a:ext cx="44445" cy="52490"/>
            </a:xfrm>
            <a:custGeom>
              <a:avLst/>
              <a:gdLst>
                <a:gd name="connsiteX0" fmla="*/ 0 w 44445"/>
                <a:gd name="connsiteY0" fmla="*/ 0 h 52490"/>
                <a:gd name="connsiteX1" fmla="*/ 44446 w 44445"/>
                <a:gd name="connsiteY1" fmla="*/ 52490 h 5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45" h="52490">
                  <a:moveTo>
                    <a:pt x="0" y="0"/>
                  </a:moveTo>
                  <a:cubicBezTo>
                    <a:pt x="14815" y="17523"/>
                    <a:pt x="29631" y="35047"/>
                    <a:pt x="44446" y="52490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4" name="Freeform: Shape 353">
              <a:extLst>
                <a:ext uri="{FF2B5EF4-FFF2-40B4-BE49-F238E27FC236}">
                  <a16:creationId xmlns:a16="http://schemas.microsoft.com/office/drawing/2014/main" id="{F932E89B-D501-2844-A5E4-64323EF49CF2}"/>
                </a:ext>
              </a:extLst>
            </p:cNvPr>
            <p:cNvSpPr/>
            <p:nvPr/>
          </p:nvSpPr>
          <p:spPr>
            <a:xfrm>
              <a:off x="7588271" y="2373138"/>
              <a:ext cx="44286" cy="46277"/>
            </a:xfrm>
            <a:custGeom>
              <a:avLst/>
              <a:gdLst>
                <a:gd name="connsiteX0" fmla="*/ 0 w 44286"/>
                <a:gd name="connsiteY0" fmla="*/ 0 h 46277"/>
                <a:gd name="connsiteX1" fmla="*/ 44286 w 44286"/>
                <a:gd name="connsiteY1" fmla="*/ 46278 h 4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286" h="46277">
                  <a:moveTo>
                    <a:pt x="0" y="0"/>
                  </a:moveTo>
                  <a:cubicBezTo>
                    <a:pt x="14736" y="15373"/>
                    <a:pt x="29551" y="30825"/>
                    <a:pt x="44286" y="46278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5" name="Freeform: Shape 354">
              <a:extLst>
                <a:ext uri="{FF2B5EF4-FFF2-40B4-BE49-F238E27FC236}">
                  <a16:creationId xmlns:a16="http://schemas.microsoft.com/office/drawing/2014/main" id="{BBC39FBB-1A90-E840-8A4B-6A552F7A3216}"/>
                </a:ext>
              </a:extLst>
            </p:cNvPr>
            <p:cNvSpPr/>
            <p:nvPr/>
          </p:nvSpPr>
          <p:spPr>
            <a:xfrm>
              <a:off x="7599263" y="2316108"/>
              <a:ext cx="40702" cy="56154"/>
            </a:xfrm>
            <a:custGeom>
              <a:avLst/>
              <a:gdLst>
                <a:gd name="connsiteX0" fmla="*/ 0 w 40702"/>
                <a:gd name="connsiteY0" fmla="*/ 0 h 56154"/>
                <a:gd name="connsiteX1" fmla="*/ 40702 w 40702"/>
                <a:gd name="connsiteY1" fmla="*/ 56154 h 5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02" h="56154">
                  <a:moveTo>
                    <a:pt x="0" y="0"/>
                  </a:moveTo>
                  <a:cubicBezTo>
                    <a:pt x="13541" y="18718"/>
                    <a:pt x="27082" y="37436"/>
                    <a:pt x="40702" y="56154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6" name="Freeform: Shape 355">
              <a:extLst>
                <a:ext uri="{FF2B5EF4-FFF2-40B4-BE49-F238E27FC236}">
                  <a16:creationId xmlns:a16="http://schemas.microsoft.com/office/drawing/2014/main" id="{77D660AC-481F-F54C-8E44-5F8330C88A7B}"/>
                </a:ext>
              </a:extLst>
            </p:cNvPr>
            <p:cNvSpPr/>
            <p:nvPr/>
          </p:nvSpPr>
          <p:spPr>
            <a:xfrm>
              <a:off x="7594883" y="2262502"/>
              <a:ext cx="46835" cy="59101"/>
            </a:xfrm>
            <a:custGeom>
              <a:avLst/>
              <a:gdLst>
                <a:gd name="connsiteX0" fmla="*/ 0 w 46835"/>
                <a:gd name="connsiteY0" fmla="*/ 0 h 59101"/>
                <a:gd name="connsiteX1" fmla="*/ 46835 w 46835"/>
                <a:gd name="connsiteY1" fmla="*/ 59102 h 5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5" h="59101">
                  <a:moveTo>
                    <a:pt x="0" y="0"/>
                  </a:moveTo>
                  <a:cubicBezTo>
                    <a:pt x="13780" y="21028"/>
                    <a:pt x="29471" y="40861"/>
                    <a:pt x="46835" y="59102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7" name="Freeform: Shape 356">
              <a:extLst>
                <a:ext uri="{FF2B5EF4-FFF2-40B4-BE49-F238E27FC236}">
                  <a16:creationId xmlns:a16="http://schemas.microsoft.com/office/drawing/2014/main" id="{12AD7737-8758-4F44-9C56-80439F517714}"/>
                </a:ext>
              </a:extLst>
            </p:cNvPr>
            <p:cNvSpPr/>
            <p:nvPr/>
          </p:nvSpPr>
          <p:spPr>
            <a:xfrm>
              <a:off x="7604919" y="2220207"/>
              <a:ext cx="44445" cy="54641"/>
            </a:xfrm>
            <a:custGeom>
              <a:avLst/>
              <a:gdLst>
                <a:gd name="connsiteX0" fmla="*/ 0 w 44445"/>
                <a:gd name="connsiteY0" fmla="*/ 0 h 54641"/>
                <a:gd name="connsiteX1" fmla="*/ 44446 w 44445"/>
                <a:gd name="connsiteY1" fmla="*/ 54641 h 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45" h="54641">
                  <a:moveTo>
                    <a:pt x="0" y="0"/>
                  </a:moveTo>
                  <a:cubicBezTo>
                    <a:pt x="14815" y="18240"/>
                    <a:pt x="29630" y="36401"/>
                    <a:pt x="44446" y="54641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8" name="Freeform: Shape 357">
              <a:extLst>
                <a:ext uri="{FF2B5EF4-FFF2-40B4-BE49-F238E27FC236}">
                  <a16:creationId xmlns:a16="http://schemas.microsoft.com/office/drawing/2014/main" id="{53A3EFBE-3083-3643-8857-5E6B15BEB781}"/>
                </a:ext>
              </a:extLst>
            </p:cNvPr>
            <p:cNvSpPr/>
            <p:nvPr/>
          </p:nvSpPr>
          <p:spPr>
            <a:xfrm>
              <a:off x="7615353" y="2175841"/>
              <a:ext cx="36480" cy="49941"/>
            </a:xfrm>
            <a:custGeom>
              <a:avLst/>
              <a:gdLst>
                <a:gd name="connsiteX0" fmla="*/ 0 w 36480"/>
                <a:gd name="connsiteY0" fmla="*/ 0 h 49941"/>
                <a:gd name="connsiteX1" fmla="*/ 36481 w 36480"/>
                <a:gd name="connsiteY1" fmla="*/ 49941 h 4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480" h="49941">
                  <a:moveTo>
                    <a:pt x="0" y="0"/>
                  </a:moveTo>
                  <a:cubicBezTo>
                    <a:pt x="9638" y="18320"/>
                    <a:pt x="21984" y="35206"/>
                    <a:pt x="36481" y="49941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9" name="Freeform: Shape 358">
              <a:extLst>
                <a:ext uri="{FF2B5EF4-FFF2-40B4-BE49-F238E27FC236}">
                  <a16:creationId xmlns:a16="http://schemas.microsoft.com/office/drawing/2014/main" id="{1FDE7E49-69D8-454A-BD7C-5BFFDDDF1588}"/>
                </a:ext>
              </a:extLst>
            </p:cNvPr>
            <p:cNvSpPr/>
            <p:nvPr/>
          </p:nvSpPr>
          <p:spPr>
            <a:xfrm>
              <a:off x="7621247" y="2121838"/>
              <a:ext cx="43808" cy="52012"/>
            </a:xfrm>
            <a:custGeom>
              <a:avLst/>
              <a:gdLst>
                <a:gd name="connsiteX0" fmla="*/ 0 w 43808"/>
                <a:gd name="connsiteY0" fmla="*/ 0 h 52012"/>
                <a:gd name="connsiteX1" fmla="*/ 43808 w 43808"/>
                <a:gd name="connsiteY1" fmla="*/ 52012 h 5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08" h="52012">
                  <a:moveTo>
                    <a:pt x="0" y="0"/>
                  </a:moveTo>
                  <a:cubicBezTo>
                    <a:pt x="14576" y="17364"/>
                    <a:pt x="29153" y="34648"/>
                    <a:pt x="43808" y="52012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0" name="Freeform: Shape 359">
              <a:extLst>
                <a:ext uri="{FF2B5EF4-FFF2-40B4-BE49-F238E27FC236}">
                  <a16:creationId xmlns:a16="http://schemas.microsoft.com/office/drawing/2014/main" id="{D9109933-873F-2A4C-AAEA-CE2AE5A70E22}"/>
                </a:ext>
              </a:extLst>
            </p:cNvPr>
            <p:cNvSpPr/>
            <p:nvPr/>
          </p:nvSpPr>
          <p:spPr>
            <a:xfrm>
              <a:off x="7627062" y="2060586"/>
              <a:ext cx="36480" cy="58065"/>
            </a:xfrm>
            <a:custGeom>
              <a:avLst/>
              <a:gdLst>
                <a:gd name="connsiteX0" fmla="*/ 0 w 36480"/>
                <a:gd name="connsiteY0" fmla="*/ 0 h 58065"/>
                <a:gd name="connsiteX1" fmla="*/ 36481 w 36480"/>
                <a:gd name="connsiteY1" fmla="*/ 58066 h 5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480" h="58065">
                  <a:moveTo>
                    <a:pt x="0" y="0"/>
                  </a:moveTo>
                  <a:cubicBezTo>
                    <a:pt x="10833" y="20152"/>
                    <a:pt x="23019" y="39587"/>
                    <a:pt x="36481" y="58066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1" name="Freeform: Shape 360">
              <a:extLst>
                <a:ext uri="{FF2B5EF4-FFF2-40B4-BE49-F238E27FC236}">
                  <a16:creationId xmlns:a16="http://schemas.microsoft.com/office/drawing/2014/main" id="{EF368C05-3F1C-C048-8A7F-F4A71A86D658}"/>
                </a:ext>
              </a:extLst>
            </p:cNvPr>
            <p:cNvSpPr/>
            <p:nvPr/>
          </p:nvSpPr>
          <p:spPr>
            <a:xfrm>
              <a:off x="7634071" y="2013989"/>
              <a:ext cx="38631" cy="51932"/>
            </a:xfrm>
            <a:custGeom>
              <a:avLst/>
              <a:gdLst>
                <a:gd name="connsiteX0" fmla="*/ 0 w 38631"/>
                <a:gd name="connsiteY0" fmla="*/ 0 h 51932"/>
                <a:gd name="connsiteX1" fmla="*/ 38631 w 38631"/>
                <a:gd name="connsiteY1" fmla="*/ 51933 h 5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31" h="51932">
                  <a:moveTo>
                    <a:pt x="0" y="0"/>
                  </a:moveTo>
                  <a:cubicBezTo>
                    <a:pt x="12904" y="17284"/>
                    <a:pt x="25728" y="34648"/>
                    <a:pt x="38631" y="51933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2" name="Freeform: Shape 361">
              <a:extLst>
                <a:ext uri="{FF2B5EF4-FFF2-40B4-BE49-F238E27FC236}">
                  <a16:creationId xmlns:a16="http://schemas.microsoft.com/office/drawing/2014/main" id="{AFA060E8-8E6F-134A-B532-376EADE4770C}"/>
                </a:ext>
              </a:extLst>
            </p:cNvPr>
            <p:cNvSpPr/>
            <p:nvPr/>
          </p:nvSpPr>
          <p:spPr>
            <a:xfrm>
              <a:off x="7639089" y="1952498"/>
              <a:ext cx="46357" cy="64278"/>
            </a:xfrm>
            <a:custGeom>
              <a:avLst/>
              <a:gdLst>
                <a:gd name="connsiteX0" fmla="*/ 0 w 46357"/>
                <a:gd name="connsiteY0" fmla="*/ 0 h 64278"/>
                <a:gd name="connsiteX1" fmla="*/ 46357 w 46357"/>
                <a:gd name="connsiteY1" fmla="*/ 64279 h 6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357" h="64278">
                  <a:moveTo>
                    <a:pt x="0" y="0"/>
                  </a:moveTo>
                  <a:cubicBezTo>
                    <a:pt x="12187" y="23577"/>
                    <a:pt x="27798" y="45322"/>
                    <a:pt x="46357" y="64279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3" name="Freeform: Shape 362">
              <a:extLst>
                <a:ext uri="{FF2B5EF4-FFF2-40B4-BE49-F238E27FC236}">
                  <a16:creationId xmlns:a16="http://schemas.microsoft.com/office/drawing/2014/main" id="{E6B73C17-AD6A-9F4E-BE72-7DF5DED01F4F}"/>
                </a:ext>
              </a:extLst>
            </p:cNvPr>
            <p:cNvSpPr/>
            <p:nvPr/>
          </p:nvSpPr>
          <p:spPr>
            <a:xfrm>
              <a:off x="7645700" y="1904946"/>
              <a:ext cx="46038" cy="60614"/>
            </a:xfrm>
            <a:custGeom>
              <a:avLst/>
              <a:gdLst>
                <a:gd name="connsiteX0" fmla="*/ 0 w 46038"/>
                <a:gd name="connsiteY0" fmla="*/ 0 h 60614"/>
                <a:gd name="connsiteX1" fmla="*/ 46039 w 46038"/>
                <a:gd name="connsiteY1" fmla="*/ 60615 h 60614"/>
                <a:gd name="connsiteX2" fmla="*/ 45481 w 46038"/>
                <a:gd name="connsiteY2" fmla="*/ 58146 h 6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038" h="60614">
                  <a:moveTo>
                    <a:pt x="0" y="0"/>
                  </a:moveTo>
                  <a:cubicBezTo>
                    <a:pt x="15452" y="20152"/>
                    <a:pt x="30745" y="40304"/>
                    <a:pt x="46039" y="60615"/>
                  </a:cubicBezTo>
                  <a:cubicBezTo>
                    <a:pt x="45879" y="59818"/>
                    <a:pt x="45640" y="59022"/>
                    <a:pt x="45481" y="58146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4" name="Freeform: Shape 363">
              <a:extLst>
                <a:ext uri="{FF2B5EF4-FFF2-40B4-BE49-F238E27FC236}">
                  <a16:creationId xmlns:a16="http://schemas.microsoft.com/office/drawing/2014/main" id="{2DD15C40-F493-844D-9717-5F2559FE8960}"/>
                </a:ext>
              </a:extLst>
            </p:cNvPr>
            <p:cNvSpPr/>
            <p:nvPr/>
          </p:nvSpPr>
          <p:spPr>
            <a:xfrm>
              <a:off x="7652152" y="1868864"/>
              <a:ext cx="38710" cy="46038"/>
            </a:xfrm>
            <a:custGeom>
              <a:avLst/>
              <a:gdLst>
                <a:gd name="connsiteX0" fmla="*/ 0 w 38710"/>
                <a:gd name="connsiteY0" fmla="*/ 0 h 46038"/>
                <a:gd name="connsiteX1" fmla="*/ 38711 w 38710"/>
                <a:gd name="connsiteY1" fmla="*/ 46039 h 46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710" h="46038">
                  <a:moveTo>
                    <a:pt x="0" y="0"/>
                  </a:moveTo>
                  <a:cubicBezTo>
                    <a:pt x="14656" y="13780"/>
                    <a:pt x="27639" y="29232"/>
                    <a:pt x="38711" y="46039"/>
                  </a:cubicBezTo>
                </a:path>
              </a:pathLst>
            </a:custGeom>
            <a:noFill/>
            <a:ln w="19050" cap="rnd">
              <a:solidFill>
                <a:srgbClr val="EF377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65" name="Graphic 4">
            <a:extLst>
              <a:ext uri="{FF2B5EF4-FFF2-40B4-BE49-F238E27FC236}">
                <a16:creationId xmlns:a16="http://schemas.microsoft.com/office/drawing/2014/main" id="{A8E57BCC-33AE-F242-A674-3CA4CA87BB2B}"/>
              </a:ext>
            </a:extLst>
          </p:cNvPr>
          <p:cNvGrpSpPr/>
          <p:nvPr/>
        </p:nvGrpSpPr>
        <p:grpSpPr>
          <a:xfrm>
            <a:off x="7084398" y="2734649"/>
            <a:ext cx="176158" cy="474954"/>
            <a:chOff x="6154662" y="4275297"/>
            <a:chExt cx="287604" cy="775432"/>
          </a:xfrm>
          <a:noFill/>
        </p:grpSpPr>
        <p:sp>
          <p:nvSpPr>
            <p:cNvPr id="966" name="Freeform: Shape 365">
              <a:extLst>
                <a:ext uri="{FF2B5EF4-FFF2-40B4-BE49-F238E27FC236}">
                  <a16:creationId xmlns:a16="http://schemas.microsoft.com/office/drawing/2014/main" id="{82619099-01D2-B948-99BF-1E36F3E446EE}"/>
                </a:ext>
              </a:extLst>
            </p:cNvPr>
            <p:cNvSpPr/>
            <p:nvPr/>
          </p:nvSpPr>
          <p:spPr>
            <a:xfrm>
              <a:off x="6156774" y="4605134"/>
              <a:ext cx="128318" cy="391965"/>
            </a:xfrm>
            <a:custGeom>
              <a:avLst/>
              <a:gdLst>
                <a:gd name="connsiteX0" fmla="*/ 0 w 128318"/>
                <a:gd name="connsiteY0" fmla="*/ 391966 h 391965"/>
                <a:gd name="connsiteX1" fmla="*/ 128319 w 128318"/>
                <a:gd name="connsiteY1" fmla="*/ 0 h 39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318" h="391965">
                  <a:moveTo>
                    <a:pt x="0" y="391966"/>
                  </a:moveTo>
                  <a:cubicBezTo>
                    <a:pt x="56393" y="234415"/>
                    <a:pt x="71925" y="157551"/>
                    <a:pt x="128319" y="0"/>
                  </a:cubicBezTo>
                </a:path>
              </a:pathLst>
            </a:custGeom>
            <a:noFill/>
            <a:ln w="19050" cap="rnd">
              <a:solidFill>
                <a:srgbClr val="F476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7" name="Freeform: Shape 366">
              <a:extLst>
                <a:ext uri="{FF2B5EF4-FFF2-40B4-BE49-F238E27FC236}">
                  <a16:creationId xmlns:a16="http://schemas.microsoft.com/office/drawing/2014/main" id="{36911D6B-E7A1-F844-BE8D-7DC7D25365B4}"/>
                </a:ext>
              </a:extLst>
            </p:cNvPr>
            <p:cNvSpPr/>
            <p:nvPr/>
          </p:nvSpPr>
          <p:spPr>
            <a:xfrm>
              <a:off x="6156774" y="4625685"/>
              <a:ext cx="187579" cy="394677"/>
            </a:xfrm>
            <a:custGeom>
              <a:avLst/>
              <a:gdLst>
                <a:gd name="connsiteX0" fmla="*/ 0 w 187579"/>
                <a:gd name="connsiteY0" fmla="*/ 371415 h 394677"/>
                <a:gd name="connsiteX1" fmla="*/ 23816 w 187579"/>
                <a:gd name="connsiteY1" fmla="*/ 393081 h 394677"/>
                <a:gd name="connsiteX2" fmla="*/ 60137 w 187579"/>
                <a:gd name="connsiteY2" fmla="*/ 387425 h 394677"/>
                <a:gd name="connsiteX3" fmla="*/ 187579 w 187579"/>
                <a:gd name="connsiteY3" fmla="*/ 0 h 39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579" h="394677">
                  <a:moveTo>
                    <a:pt x="0" y="371415"/>
                  </a:moveTo>
                  <a:cubicBezTo>
                    <a:pt x="4062" y="382248"/>
                    <a:pt x="12904" y="389018"/>
                    <a:pt x="23816" y="393081"/>
                  </a:cubicBezTo>
                  <a:cubicBezTo>
                    <a:pt x="34648" y="397063"/>
                    <a:pt x="49941" y="393001"/>
                    <a:pt x="60137" y="387425"/>
                  </a:cubicBezTo>
                  <a:cubicBezTo>
                    <a:pt x="116530" y="229874"/>
                    <a:pt x="131186" y="157551"/>
                    <a:pt x="187579" y="0"/>
                  </a:cubicBezTo>
                </a:path>
              </a:pathLst>
            </a:custGeom>
            <a:noFill/>
            <a:ln w="19050" cap="rnd">
              <a:solidFill>
                <a:srgbClr val="F476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8" name="Freeform: Shape 367">
              <a:extLst>
                <a:ext uri="{FF2B5EF4-FFF2-40B4-BE49-F238E27FC236}">
                  <a16:creationId xmlns:a16="http://schemas.microsoft.com/office/drawing/2014/main" id="{16A1A613-4E60-1E47-98E1-62F210129516}"/>
                </a:ext>
              </a:extLst>
            </p:cNvPr>
            <p:cNvSpPr/>
            <p:nvPr/>
          </p:nvSpPr>
          <p:spPr>
            <a:xfrm>
              <a:off x="6154662" y="4997817"/>
              <a:ext cx="58027" cy="52912"/>
            </a:xfrm>
            <a:custGeom>
              <a:avLst/>
              <a:gdLst>
                <a:gd name="connsiteX0" fmla="*/ 2829 w 58027"/>
                <a:gd name="connsiteY0" fmla="*/ 0 h 52912"/>
                <a:gd name="connsiteX1" fmla="*/ 3864 w 58027"/>
                <a:gd name="connsiteY1" fmla="*/ 35843 h 52912"/>
                <a:gd name="connsiteX2" fmla="*/ 33654 w 58027"/>
                <a:gd name="connsiteY2" fmla="*/ 52490 h 52912"/>
                <a:gd name="connsiteX3" fmla="*/ 51655 w 58027"/>
                <a:gd name="connsiteY3" fmla="*/ 39109 h 52912"/>
                <a:gd name="connsiteX4" fmla="*/ 58027 w 58027"/>
                <a:gd name="connsiteY4" fmla="*/ 17125 h 5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27" h="52912">
                  <a:moveTo>
                    <a:pt x="2829" y="0"/>
                  </a:moveTo>
                  <a:cubicBezTo>
                    <a:pt x="-756" y="11709"/>
                    <a:pt x="-1472" y="24851"/>
                    <a:pt x="3864" y="35843"/>
                  </a:cubicBezTo>
                  <a:cubicBezTo>
                    <a:pt x="9201" y="46835"/>
                    <a:pt x="21626" y="54880"/>
                    <a:pt x="33654" y="52490"/>
                  </a:cubicBezTo>
                  <a:cubicBezTo>
                    <a:pt x="41221" y="50977"/>
                    <a:pt x="47673" y="45640"/>
                    <a:pt x="51655" y="39109"/>
                  </a:cubicBezTo>
                  <a:cubicBezTo>
                    <a:pt x="55638" y="32497"/>
                    <a:pt x="57470" y="24851"/>
                    <a:pt x="58027" y="17125"/>
                  </a:cubicBezTo>
                </a:path>
              </a:pathLst>
            </a:custGeom>
            <a:noFill/>
            <a:ln w="19050" cap="rnd">
              <a:solidFill>
                <a:srgbClr val="F476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9" name="Freeform: Shape 368">
              <a:extLst>
                <a:ext uri="{FF2B5EF4-FFF2-40B4-BE49-F238E27FC236}">
                  <a16:creationId xmlns:a16="http://schemas.microsoft.com/office/drawing/2014/main" id="{2962D9A4-673D-5F4F-904E-6995A29D7E40}"/>
                </a:ext>
              </a:extLst>
            </p:cNvPr>
            <p:cNvSpPr/>
            <p:nvPr/>
          </p:nvSpPr>
          <p:spPr>
            <a:xfrm>
              <a:off x="6276012" y="4593585"/>
              <a:ext cx="74235" cy="25249"/>
            </a:xfrm>
            <a:custGeom>
              <a:avLst/>
              <a:gdLst>
                <a:gd name="connsiteX0" fmla="*/ 0 w 74235"/>
                <a:gd name="connsiteY0" fmla="*/ 0 h 25249"/>
                <a:gd name="connsiteX1" fmla="*/ 74235 w 74235"/>
                <a:gd name="connsiteY1" fmla="*/ 25249 h 2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35" h="25249">
                  <a:moveTo>
                    <a:pt x="0" y="0"/>
                  </a:moveTo>
                  <a:cubicBezTo>
                    <a:pt x="21028" y="16328"/>
                    <a:pt x="47631" y="25329"/>
                    <a:pt x="74235" y="25249"/>
                  </a:cubicBezTo>
                </a:path>
              </a:pathLst>
            </a:custGeom>
            <a:noFill/>
            <a:ln w="19050" cap="rnd">
              <a:solidFill>
                <a:srgbClr val="F476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0" name="Freeform: Shape 369">
              <a:extLst>
                <a:ext uri="{FF2B5EF4-FFF2-40B4-BE49-F238E27FC236}">
                  <a16:creationId xmlns:a16="http://schemas.microsoft.com/office/drawing/2014/main" id="{53E4D1B8-2F26-664E-9A44-1BC0604759B2}"/>
                </a:ext>
              </a:extLst>
            </p:cNvPr>
            <p:cNvSpPr/>
            <p:nvPr/>
          </p:nvSpPr>
          <p:spPr>
            <a:xfrm>
              <a:off x="6273782" y="4289157"/>
              <a:ext cx="95263" cy="302994"/>
            </a:xfrm>
            <a:custGeom>
              <a:avLst/>
              <a:gdLst>
                <a:gd name="connsiteX0" fmla="*/ 0 w 95263"/>
                <a:gd name="connsiteY0" fmla="*/ 302995 h 302994"/>
                <a:gd name="connsiteX1" fmla="*/ 95263 w 95263"/>
                <a:gd name="connsiteY1" fmla="*/ 0 h 30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63" h="302994">
                  <a:moveTo>
                    <a:pt x="0" y="302995"/>
                  </a:moveTo>
                  <a:cubicBezTo>
                    <a:pt x="24692" y="231467"/>
                    <a:pt x="77182" y="73439"/>
                    <a:pt x="95263" y="0"/>
                  </a:cubicBezTo>
                </a:path>
              </a:pathLst>
            </a:custGeom>
            <a:noFill/>
            <a:ln w="19050" cap="rnd">
              <a:solidFill>
                <a:srgbClr val="F476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1" name="Freeform: Shape 370">
              <a:extLst>
                <a:ext uri="{FF2B5EF4-FFF2-40B4-BE49-F238E27FC236}">
                  <a16:creationId xmlns:a16="http://schemas.microsoft.com/office/drawing/2014/main" id="{30D0DE94-58F2-C54F-8A02-82412D975C29}"/>
                </a:ext>
              </a:extLst>
            </p:cNvPr>
            <p:cNvSpPr/>
            <p:nvPr/>
          </p:nvSpPr>
          <p:spPr>
            <a:xfrm>
              <a:off x="6350247" y="4312415"/>
              <a:ext cx="91838" cy="306419"/>
            </a:xfrm>
            <a:custGeom>
              <a:avLst/>
              <a:gdLst>
                <a:gd name="connsiteX0" fmla="*/ 0 w 91838"/>
                <a:gd name="connsiteY0" fmla="*/ 306420 h 306419"/>
                <a:gd name="connsiteX1" fmla="*/ 91838 w 91838"/>
                <a:gd name="connsiteY1" fmla="*/ 0 h 3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838" h="306419">
                  <a:moveTo>
                    <a:pt x="0" y="306420"/>
                  </a:moveTo>
                  <a:cubicBezTo>
                    <a:pt x="24692" y="234893"/>
                    <a:pt x="73757" y="73439"/>
                    <a:pt x="91838" y="0"/>
                  </a:cubicBezTo>
                </a:path>
              </a:pathLst>
            </a:custGeom>
            <a:noFill/>
            <a:ln w="19050" cap="rnd">
              <a:solidFill>
                <a:srgbClr val="F476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2" name="Freeform: Shape 371">
              <a:extLst>
                <a:ext uri="{FF2B5EF4-FFF2-40B4-BE49-F238E27FC236}">
                  <a16:creationId xmlns:a16="http://schemas.microsoft.com/office/drawing/2014/main" id="{EAF9CE1A-4D9F-2A47-B368-7BB391F310C3}"/>
                </a:ext>
              </a:extLst>
            </p:cNvPr>
            <p:cNvSpPr/>
            <p:nvPr/>
          </p:nvSpPr>
          <p:spPr>
            <a:xfrm>
              <a:off x="6368395" y="4275297"/>
              <a:ext cx="73871" cy="45663"/>
            </a:xfrm>
            <a:custGeom>
              <a:avLst/>
              <a:gdLst>
                <a:gd name="connsiteX0" fmla="*/ 28608 w 73871"/>
                <a:gd name="connsiteY0" fmla="*/ 39109 h 45663"/>
                <a:gd name="connsiteX1" fmla="*/ 61424 w 73871"/>
                <a:gd name="connsiteY1" fmla="*/ 45322 h 45663"/>
                <a:gd name="connsiteX2" fmla="*/ 73691 w 73871"/>
                <a:gd name="connsiteY2" fmla="*/ 37117 h 45663"/>
                <a:gd name="connsiteX3" fmla="*/ 69549 w 73871"/>
                <a:gd name="connsiteY3" fmla="*/ 26205 h 45663"/>
                <a:gd name="connsiteX4" fmla="*/ 26617 w 73871"/>
                <a:gd name="connsiteY4" fmla="*/ 876 h 45663"/>
                <a:gd name="connsiteX5" fmla="*/ 1208 w 73871"/>
                <a:gd name="connsiteY5" fmla="*/ 8443 h 45663"/>
                <a:gd name="connsiteX6" fmla="*/ 28608 w 73871"/>
                <a:gd name="connsiteY6" fmla="*/ 39109 h 4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71" h="45663">
                  <a:moveTo>
                    <a:pt x="28608" y="39109"/>
                  </a:moveTo>
                  <a:cubicBezTo>
                    <a:pt x="38803" y="43888"/>
                    <a:pt x="50194" y="46676"/>
                    <a:pt x="61424" y="45322"/>
                  </a:cubicBezTo>
                  <a:cubicBezTo>
                    <a:pt x="66602" y="44684"/>
                    <a:pt x="72576" y="42295"/>
                    <a:pt x="73691" y="37117"/>
                  </a:cubicBezTo>
                  <a:cubicBezTo>
                    <a:pt x="74567" y="33215"/>
                    <a:pt x="72098" y="29312"/>
                    <a:pt x="69549" y="26205"/>
                  </a:cubicBezTo>
                  <a:cubicBezTo>
                    <a:pt x="58796" y="13063"/>
                    <a:pt x="43264" y="3903"/>
                    <a:pt x="26617" y="876"/>
                  </a:cubicBezTo>
                  <a:cubicBezTo>
                    <a:pt x="17935" y="-717"/>
                    <a:pt x="5350" y="-1115"/>
                    <a:pt x="1208" y="8443"/>
                  </a:cubicBezTo>
                  <a:cubicBezTo>
                    <a:pt x="-5563" y="23896"/>
                    <a:pt x="17855" y="34091"/>
                    <a:pt x="28608" y="39109"/>
                  </a:cubicBezTo>
                  <a:close/>
                </a:path>
              </a:pathLst>
            </a:custGeom>
            <a:noFill/>
            <a:ln w="19050" cap="rnd">
              <a:solidFill>
                <a:srgbClr val="F476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3" name="Freeform: Shape 372">
              <a:extLst>
                <a:ext uri="{FF2B5EF4-FFF2-40B4-BE49-F238E27FC236}">
                  <a16:creationId xmlns:a16="http://schemas.microsoft.com/office/drawing/2014/main" id="{D81060F3-AAD2-A344-9B30-6041AB570D35}"/>
                </a:ext>
              </a:extLst>
            </p:cNvPr>
            <p:cNvSpPr/>
            <p:nvPr/>
          </p:nvSpPr>
          <p:spPr>
            <a:xfrm>
              <a:off x="6248851" y="4308287"/>
              <a:ext cx="111990" cy="272235"/>
            </a:xfrm>
            <a:custGeom>
              <a:avLst/>
              <a:gdLst>
                <a:gd name="connsiteX0" fmla="*/ 111990 w 111990"/>
                <a:gd name="connsiteY0" fmla="*/ 384 h 272235"/>
                <a:gd name="connsiteX1" fmla="*/ 88811 w 111990"/>
                <a:gd name="connsiteY1" fmla="*/ 10500 h 272235"/>
                <a:gd name="connsiteX2" fmla="*/ 77979 w 111990"/>
                <a:gd name="connsiteY2" fmla="*/ 34634 h 272235"/>
                <a:gd name="connsiteX3" fmla="*/ 0 w 111990"/>
                <a:gd name="connsiteY3" fmla="*/ 272235 h 27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990" h="272235">
                  <a:moveTo>
                    <a:pt x="111990" y="384"/>
                  </a:moveTo>
                  <a:cubicBezTo>
                    <a:pt x="103308" y="-1448"/>
                    <a:pt x="94307" y="3491"/>
                    <a:pt x="88811" y="10500"/>
                  </a:cubicBezTo>
                  <a:cubicBezTo>
                    <a:pt x="83315" y="17430"/>
                    <a:pt x="80607" y="26191"/>
                    <a:pt x="77979" y="34634"/>
                  </a:cubicBezTo>
                  <a:cubicBezTo>
                    <a:pt x="61571" y="87921"/>
                    <a:pt x="16408" y="218948"/>
                    <a:pt x="0" y="272235"/>
                  </a:cubicBezTo>
                </a:path>
              </a:pathLst>
            </a:custGeom>
            <a:noFill/>
            <a:ln w="19050" cap="rnd">
              <a:solidFill>
                <a:srgbClr val="F476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4" name="Freeform: Shape 373">
              <a:extLst>
                <a:ext uri="{FF2B5EF4-FFF2-40B4-BE49-F238E27FC236}">
                  <a16:creationId xmlns:a16="http://schemas.microsoft.com/office/drawing/2014/main" id="{B49DEE67-129C-0447-AA21-03762B741FF7}"/>
                </a:ext>
              </a:extLst>
            </p:cNvPr>
            <p:cNvSpPr/>
            <p:nvPr/>
          </p:nvSpPr>
          <p:spPr>
            <a:xfrm>
              <a:off x="6207910" y="4620906"/>
              <a:ext cx="111113" cy="346086"/>
            </a:xfrm>
            <a:custGeom>
              <a:avLst/>
              <a:gdLst>
                <a:gd name="connsiteX0" fmla="*/ 0 w 111113"/>
                <a:gd name="connsiteY0" fmla="*/ 346086 h 346086"/>
                <a:gd name="connsiteX1" fmla="*/ 111114 w 111113"/>
                <a:gd name="connsiteY1" fmla="*/ 0 h 3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113" h="346086">
                  <a:moveTo>
                    <a:pt x="0" y="346086"/>
                  </a:moveTo>
                  <a:lnTo>
                    <a:pt x="111114" y="0"/>
                  </a:lnTo>
                </a:path>
              </a:pathLst>
            </a:custGeom>
            <a:ln w="19050" cap="rnd">
              <a:solidFill>
                <a:srgbClr val="F476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5" name="Freeform: Shape 374">
              <a:extLst>
                <a:ext uri="{FF2B5EF4-FFF2-40B4-BE49-F238E27FC236}">
                  <a16:creationId xmlns:a16="http://schemas.microsoft.com/office/drawing/2014/main" id="{DE8189E1-158F-6841-9417-394133764CE1}"/>
                </a:ext>
              </a:extLst>
            </p:cNvPr>
            <p:cNvSpPr/>
            <p:nvPr/>
          </p:nvSpPr>
          <p:spPr>
            <a:xfrm>
              <a:off x="6328104" y="4359808"/>
              <a:ext cx="74553" cy="232104"/>
            </a:xfrm>
            <a:custGeom>
              <a:avLst/>
              <a:gdLst>
                <a:gd name="connsiteX0" fmla="*/ 0 w 74553"/>
                <a:gd name="connsiteY0" fmla="*/ 232105 h 232104"/>
                <a:gd name="connsiteX1" fmla="*/ 74554 w 74553"/>
                <a:gd name="connsiteY1" fmla="*/ 0 h 23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553" h="232104">
                  <a:moveTo>
                    <a:pt x="0" y="232105"/>
                  </a:moveTo>
                  <a:cubicBezTo>
                    <a:pt x="22780" y="154126"/>
                    <a:pt x="47631" y="76705"/>
                    <a:pt x="74554" y="0"/>
                  </a:cubicBezTo>
                </a:path>
              </a:pathLst>
            </a:custGeom>
            <a:noFill/>
            <a:ln w="19050" cap="rnd">
              <a:solidFill>
                <a:srgbClr val="F476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76" name="Graphic 4">
            <a:extLst>
              <a:ext uri="{FF2B5EF4-FFF2-40B4-BE49-F238E27FC236}">
                <a16:creationId xmlns:a16="http://schemas.microsoft.com/office/drawing/2014/main" id="{AE8C7A1D-7CB6-FE40-9ACB-2D07C081E17C}"/>
              </a:ext>
            </a:extLst>
          </p:cNvPr>
          <p:cNvGrpSpPr/>
          <p:nvPr/>
        </p:nvGrpSpPr>
        <p:grpSpPr>
          <a:xfrm>
            <a:off x="8297185" y="842725"/>
            <a:ext cx="366636" cy="360702"/>
            <a:chOff x="8134714" y="1186455"/>
            <a:chExt cx="598586" cy="588898"/>
          </a:xfrm>
          <a:noFill/>
        </p:grpSpPr>
        <p:sp>
          <p:nvSpPr>
            <p:cNvPr id="977" name="Freeform: Shape 376">
              <a:extLst>
                <a:ext uri="{FF2B5EF4-FFF2-40B4-BE49-F238E27FC236}">
                  <a16:creationId xmlns:a16="http://schemas.microsoft.com/office/drawing/2014/main" id="{399CCB6E-D45D-1D4D-8CCC-8837E9A7FEC4}"/>
                </a:ext>
              </a:extLst>
            </p:cNvPr>
            <p:cNvSpPr/>
            <p:nvPr/>
          </p:nvSpPr>
          <p:spPr>
            <a:xfrm>
              <a:off x="8134714" y="1186455"/>
              <a:ext cx="598586" cy="588898"/>
            </a:xfrm>
            <a:custGeom>
              <a:avLst/>
              <a:gdLst>
                <a:gd name="connsiteX0" fmla="*/ 62255 w 598586"/>
                <a:gd name="connsiteY0" fmla="*/ 435251 h 588898"/>
                <a:gd name="connsiteX1" fmla="*/ 1083 w 598586"/>
                <a:gd name="connsiteY1" fmla="*/ 182357 h 588898"/>
                <a:gd name="connsiteX2" fmla="*/ 215664 w 598586"/>
                <a:gd name="connsiteY2" fmla="*/ 59375 h 588898"/>
                <a:gd name="connsiteX3" fmla="*/ 387552 w 598586"/>
                <a:gd name="connsiteY3" fmla="*/ 17797 h 588898"/>
                <a:gd name="connsiteX4" fmla="*/ 489347 w 598586"/>
                <a:gd name="connsiteY4" fmla="*/ 2663 h 588898"/>
                <a:gd name="connsiteX5" fmla="*/ 551395 w 598586"/>
                <a:gd name="connsiteY5" fmla="*/ 117361 h 588898"/>
                <a:gd name="connsiteX6" fmla="*/ 591141 w 598586"/>
                <a:gd name="connsiteY6" fmla="*/ 281762 h 588898"/>
                <a:gd name="connsiteX7" fmla="*/ 596080 w 598586"/>
                <a:gd name="connsiteY7" fmla="*/ 341102 h 588898"/>
                <a:gd name="connsiteX8" fmla="*/ 457406 w 598586"/>
                <a:gd name="connsiteY8" fmla="*/ 408966 h 588898"/>
                <a:gd name="connsiteX9" fmla="*/ 289820 w 598586"/>
                <a:gd name="connsiteY9" fmla="*/ 465279 h 588898"/>
                <a:gd name="connsiteX10" fmla="*/ 177989 w 598586"/>
                <a:gd name="connsiteY10" fmla="*/ 588898 h 588898"/>
                <a:gd name="connsiteX11" fmla="*/ 175440 w 598586"/>
                <a:gd name="connsiteY11" fmla="*/ 501361 h 588898"/>
                <a:gd name="connsiteX12" fmla="*/ 62255 w 598586"/>
                <a:gd name="connsiteY12" fmla="*/ 435251 h 58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586" h="588898">
                  <a:moveTo>
                    <a:pt x="62255" y="435251"/>
                  </a:moveTo>
                  <a:cubicBezTo>
                    <a:pt x="42023" y="351696"/>
                    <a:pt x="14623" y="267186"/>
                    <a:pt x="1083" y="182357"/>
                  </a:cubicBezTo>
                  <a:cubicBezTo>
                    <a:pt x="-14848" y="82713"/>
                    <a:pt x="149234" y="75464"/>
                    <a:pt x="215664" y="59375"/>
                  </a:cubicBezTo>
                  <a:cubicBezTo>
                    <a:pt x="272933" y="45515"/>
                    <a:pt x="330282" y="31656"/>
                    <a:pt x="387552" y="17797"/>
                  </a:cubicBezTo>
                  <a:cubicBezTo>
                    <a:pt x="417262" y="10628"/>
                    <a:pt x="458601" y="-6577"/>
                    <a:pt x="489347" y="2663"/>
                  </a:cubicBezTo>
                  <a:cubicBezTo>
                    <a:pt x="537536" y="17159"/>
                    <a:pt x="541439" y="76022"/>
                    <a:pt x="551395" y="117361"/>
                  </a:cubicBezTo>
                  <a:cubicBezTo>
                    <a:pt x="564618" y="172161"/>
                    <a:pt x="577919" y="226962"/>
                    <a:pt x="591141" y="281762"/>
                  </a:cubicBezTo>
                  <a:cubicBezTo>
                    <a:pt x="595921" y="301436"/>
                    <a:pt x="602133" y="320871"/>
                    <a:pt x="596080" y="341102"/>
                  </a:cubicBezTo>
                  <a:cubicBezTo>
                    <a:pt x="579512" y="396221"/>
                    <a:pt x="503684" y="397735"/>
                    <a:pt x="457406" y="408966"/>
                  </a:cubicBezTo>
                  <a:cubicBezTo>
                    <a:pt x="407544" y="420993"/>
                    <a:pt x="325822" y="425214"/>
                    <a:pt x="289820" y="465279"/>
                  </a:cubicBezTo>
                  <a:cubicBezTo>
                    <a:pt x="248401" y="511318"/>
                    <a:pt x="246648" y="568906"/>
                    <a:pt x="177989" y="588898"/>
                  </a:cubicBezTo>
                  <a:cubicBezTo>
                    <a:pt x="210725" y="579340"/>
                    <a:pt x="193919" y="515699"/>
                    <a:pt x="175440" y="501361"/>
                  </a:cubicBezTo>
                  <a:cubicBezTo>
                    <a:pt x="136968" y="471412"/>
                    <a:pt x="77787" y="499529"/>
                    <a:pt x="62255" y="435251"/>
                  </a:cubicBezTo>
                  <a:close/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8" name="Freeform: Shape 377">
              <a:extLst>
                <a:ext uri="{FF2B5EF4-FFF2-40B4-BE49-F238E27FC236}">
                  <a16:creationId xmlns:a16="http://schemas.microsoft.com/office/drawing/2014/main" id="{68FE1FAF-9F5D-CA4E-9362-EE718BC8338D}"/>
                </a:ext>
              </a:extLst>
            </p:cNvPr>
            <p:cNvSpPr/>
            <p:nvPr/>
          </p:nvSpPr>
          <p:spPr>
            <a:xfrm>
              <a:off x="8337891" y="1304738"/>
              <a:ext cx="185363" cy="230470"/>
            </a:xfrm>
            <a:custGeom>
              <a:avLst/>
              <a:gdLst>
                <a:gd name="connsiteX0" fmla="*/ 146540 w 185363"/>
                <a:gd name="connsiteY0" fmla="*/ 18035 h 230470"/>
                <a:gd name="connsiteX1" fmla="*/ 4283 w 185363"/>
                <a:gd name="connsiteY1" fmla="*/ 54914 h 230470"/>
                <a:gd name="connsiteX2" fmla="*/ 21886 w 185363"/>
                <a:gd name="connsiteY2" fmla="*/ 122379 h 230470"/>
                <a:gd name="connsiteX3" fmla="*/ 97395 w 185363"/>
                <a:gd name="connsiteY3" fmla="*/ 109157 h 230470"/>
                <a:gd name="connsiteX4" fmla="*/ 174498 w 185363"/>
                <a:gd name="connsiteY4" fmla="*/ 113617 h 230470"/>
                <a:gd name="connsiteX5" fmla="*/ 172746 w 185363"/>
                <a:gd name="connsiteY5" fmla="*/ 185782 h 230470"/>
                <a:gd name="connsiteX6" fmla="*/ 31683 w 185363"/>
                <a:gd name="connsiteY6" fmla="*/ 195977 h 23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363" h="230470">
                  <a:moveTo>
                    <a:pt x="146540" y="18035"/>
                  </a:moveTo>
                  <a:cubicBezTo>
                    <a:pt x="103130" y="-13666"/>
                    <a:pt x="27222" y="-4904"/>
                    <a:pt x="4283" y="54914"/>
                  </a:cubicBezTo>
                  <a:cubicBezTo>
                    <a:pt x="-4638" y="78172"/>
                    <a:pt x="-18" y="107962"/>
                    <a:pt x="21886" y="122379"/>
                  </a:cubicBezTo>
                  <a:cubicBezTo>
                    <a:pt x="47215" y="139106"/>
                    <a:pt x="74615" y="121423"/>
                    <a:pt x="97395" y="109157"/>
                  </a:cubicBezTo>
                  <a:cubicBezTo>
                    <a:pt x="123043" y="95297"/>
                    <a:pt x="153789" y="86934"/>
                    <a:pt x="174498" y="113617"/>
                  </a:cubicBezTo>
                  <a:cubicBezTo>
                    <a:pt x="191066" y="134884"/>
                    <a:pt x="187242" y="164594"/>
                    <a:pt x="172746" y="185782"/>
                  </a:cubicBezTo>
                  <a:cubicBezTo>
                    <a:pt x="145584" y="225528"/>
                    <a:pt x="54304" y="257627"/>
                    <a:pt x="31683" y="195977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9" name="Freeform: Shape 378">
              <a:extLst>
                <a:ext uri="{FF2B5EF4-FFF2-40B4-BE49-F238E27FC236}">
                  <a16:creationId xmlns:a16="http://schemas.microsoft.com/office/drawing/2014/main" id="{7DA47552-9832-264C-BE36-EE9146CFD480}"/>
                </a:ext>
              </a:extLst>
            </p:cNvPr>
            <p:cNvSpPr/>
            <p:nvPr/>
          </p:nvSpPr>
          <p:spPr>
            <a:xfrm>
              <a:off x="8397293" y="1286372"/>
              <a:ext cx="63800" cy="263726"/>
            </a:xfrm>
            <a:custGeom>
              <a:avLst/>
              <a:gdLst>
                <a:gd name="connsiteX0" fmla="*/ 0 w 63800"/>
                <a:gd name="connsiteY0" fmla="*/ 0 h 263726"/>
                <a:gd name="connsiteX1" fmla="*/ 63801 w 63800"/>
                <a:gd name="connsiteY1" fmla="*/ 263726 h 26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800" h="263726">
                  <a:moveTo>
                    <a:pt x="0" y="0"/>
                  </a:moveTo>
                  <a:cubicBezTo>
                    <a:pt x="21267" y="87935"/>
                    <a:pt x="42534" y="175791"/>
                    <a:pt x="63801" y="263726"/>
                  </a:cubicBezTo>
                </a:path>
              </a:pathLst>
            </a:custGeom>
            <a:noFill/>
            <a:ln w="19050" cap="rnd">
              <a:solidFill>
                <a:srgbClr val="EE257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80" name="Graphic 4">
            <a:extLst>
              <a:ext uri="{FF2B5EF4-FFF2-40B4-BE49-F238E27FC236}">
                <a16:creationId xmlns:a16="http://schemas.microsoft.com/office/drawing/2014/main" id="{5617CAA9-034E-924F-9577-D075B8FDC488}"/>
              </a:ext>
            </a:extLst>
          </p:cNvPr>
          <p:cNvGrpSpPr/>
          <p:nvPr/>
        </p:nvGrpSpPr>
        <p:grpSpPr>
          <a:xfrm>
            <a:off x="7575756" y="1831656"/>
            <a:ext cx="677004" cy="522797"/>
            <a:chOff x="6956876" y="2801029"/>
            <a:chExt cx="1105308" cy="853543"/>
          </a:xfrm>
          <a:noFill/>
        </p:grpSpPr>
        <p:sp>
          <p:nvSpPr>
            <p:cNvPr id="981" name="Freeform: Shape 380">
              <a:extLst>
                <a:ext uri="{FF2B5EF4-FFF2-40B4-BE49-F238E27FC236}">
                  <a16:creationId xmlns:a16="http://schemas.microsoft.com/office/drawing/2014/main" id="{919695F8-3E88-7B47-850A-3FE33C7C68C6}"/>
                </a:ext>
              </a:extLst>
            </p:cNvPr>
            <p:cNvSpPr/>
            <p:nvPr/>
          </p:nvSpPr>
          <p:spPr>
            <a:xfrm>
              <a:off x="7084648" y="2824059"/>
              <a:ext cx="977537" cy="815366"/>
            </a:xfrm>
            <a:custGeom>
              <a:avLst/>
              <a:gdLst>
                <a:gd name="connsiteX0" fmla="*/ 452487 w 977537"/>
                <a:gd name="connsiteY0" fmla="*/ 755243 h 815366"/>
                <a:gd name="connsiteX1" fmla="*/ 41644 w 977537"/>
                <a:gd name="connsiteY1" fmla="*/ 689929 h 815366"/>
                <a:gd name="connsiteX2" fmla="*/ 624 w 977537"/>
                <a:gd name="connsiteY2" fmla="*/ 633376 h 815366"/>
                <a:gd name="connsiteX3" fmla="*/ 94692 w 977537"/>
                <a:gd name="connsiteY3" fmla="*/ 41644 h 815366"/>
                <a:gd name="connsiteX4" fmla="*/ 151245 w 977537"/>
                <a:gd name="connsiteY4" fmla="*/ 624 h 815366"/>
                <a:gd name="connsiteX5" fmla="*/ 935893 w 977537"/>
                <a:gd name="connsiteY5" fmla="*/ 125438 h 815366"/>
                <a:gd name="connsiteX6" fmla="*/ 976913 w 977537"/>
                <a:gd name="connsiteY6" fmla="*/ 181990 h 815366"/>
                <a:gd name="connsiteX7" fmla="*/ 882845 w 977537"/>
                <a:gd name="connsiteY7" fmla="*/ 773722 h 815366"/>
                <a:gd name="connsiteX8" fmla="*/ 826292 w 977537"/>
                <a:gd name="connsiteY8" fmla="*/ 814743 h 815366"/>
                <a:gd name="connsiteX9" fmla="*/ 720993 w 977537"/>
                <a:gd name="connsiteY9" fmla="*/ 798016 h 81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7537" h="815366">
                  <a:moveTo>
                    <a:pt x="452487" y="755243"/>
                  </a:moveTo>
                  <a:cubicBezTo>
                    <a:pt x="250331" y="723063"/>
                    <a:pt x="41644" y="689929"/>
                    <a:pt x="41644" y="689929"/>
                  </a:cubicBezTo>
                  <a:cubicBezTo>
                    <a:pt x="14722" y="685627"/>
                    <a:pt x="-3677" y="660298"/>
                    <a:pt x="624" y="633376"/>
                  </a:cubicBezTo>
                  <a:lnTo>
                    <a:pt x="94692" y="41644"/>
                  </a:lnTo>
                  <a:cubicBezTo>
                    <a:pt x="98993" y="14722"/>
                    <a:pt x="124323" y="-3677"/>
                    <a:pt x="151245" y="624"/>
                  </a:cubicBezTo>
                  <a:lnTo>
                    <a:pt x="935893" y="125438"/>
                  </a:lnTo>
                  <a:cubicBezTo>
                    <a:pt x="962815" y="129739"/>
                    <a:pt x="981214" y="155068"/>
                    <a:pt x="976913" y="181990"/>
                  </a:cubicBezTo>
                  <a:lnTo>
                    <a:pt x="882845" y="773722"/>
                  </a:lnTo>
                  <a:cubicBezTo>
                    <a:pt x="878543" y="800644"/>
                    <a:pt x="853214" y="819044"/>
                    <a:pt x="826292" y="814743"/>
                  </a:cubicBezTo>
                  <a:cubicBezTo>
                    <a:pt x="826292" y="814743"/>
                    <a:pt x="784873" y="808132"/>
                    <a:pt x="720993" y="798016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2" name="Freeform: Shape 381">
              <a:extLst>
                <a:ext uri="{FF2B5EF4-FFF2-40B4-BE49-F238E27FC236}">
                  <a16:creationId xmlns:a16="http://schemas.microsoft.com/office/drawing/2014/main" id="{5588BC60-0CBC-F047-85B1-6D815021A1E8}"/>
                </a:ext>
              </a:extLst>
            </p:cNvPr>
            <p:cNvSpPr/>
            <p:nvPr/>
          </p:nvSpPr>
          <p:spPr>
            <a:xfrm>
              <a:off x="7002593" y="2945036"/>
              <a:ext cx="88174" cy="590536"/>
            </a:xfrm>
            <a:custGeom>
              <a:avLst/>
              <a:gdLst>
                <a:gd name="connsiteX0" fmla="*/ 23896 w 88174"/>
                <a:gd name="connsiteY0" fmla="*/ 0 h 590536"/>
                <a:gd name="connsiteX1" fmla="*/ 1 w 88174"/>
                <a:gd name="connsiteY1" fmla="*/ 53606 h 590536"/>
                <a:gd name="connsiteX2" fmla="*/ 11391 w 88174"/>
                <a:gd name="connsiteY2" fmla="*/ 113344 h 590536"/>
                <a:gd name="connsiteX3" fmla="*/ 65395 w 88174"/>
                <a:gd name="connsiteY3" fmla="*/ 526895 h 590536"/>
                <a:gd name="connsiteX4" fmla="*/ 88175 w 88174"/>
                <a:gd name="connsiteY4" fmla="*/ 590537 h 59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74" h="590536">
                  <a:moveTo>
                    <a:pt x="23896" y="0"/>
                  </a:moveTo>
                  <a:cubicBezTo>
                    <a:pt x="7249" y="11629"/>
                    <a:pt x="-79" y="33295"/>
                    <a:pt x="1" y="53606"/>
                  </a:cubicBezTo>
                  <a:cubicBezTo>
                    <a:pt x="1" y="73917"/>
                    <a:pt x="6213" y="93670"/>
                    <a:pt x="11391" y="113344"/>
                  </a:cubicBezTo>
                  <a:cubicBezTo>
                    <a:pt x="46915" y="247955"/>
                    <a:pt x="37278" y="390611"/>
                    <a:pt x="65395" y="526895"/>
                  </a:cubicBezTo>
                  <a:cubicBezTo>
                    <a:pt x="69935" y="549118"/>
                    <a:pt x="75749" y="571580"/>
                    <a:pt x="88175" y="590537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3" name="Freeform: Shape 382">
              <a:extLst>
                <a:ext uri="{FF2B5EF4-FFF2-40B4-BE49-F238E27FC236}">
                  <a16:creationId xmlns:a16="http://schemas.microsoft.com/office/drawing/2014/main" id="{6DC4D508-0294-654A-8707-6BE689C213A5}"/>
                </a:ext>
              </a:extLst>
            </p:cNvPr>
            <p:cNvSpPr/>
            <p:nvPr/>
          </p:nvSpPr>
          <p:spPr>
            <a:xfrm>
              <a:off x="7054845" y="2918752"/>
              <a:ext cx="106653" cy="18558"/>
            </a:xfrm>
            <a:custGeom>
              <a:avLst/>
              <a:gdLst>
                <a:gd name="connsiteX0" fmla="*/ 0 w 106653"/>
                <a:gd name="connsiteY0" fmla="*/ 18559 h 18558"/>
                <a:gd name="connsiteX1" fmla="*/ 106653 w 106653"/>
                <a:gd name="connsiteY1" fmla="*/ 0 h 1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653" h="18558">
                  <a:moveTo>
                    <a:pt x="0" y="18559"/>
                  </a:moveTo>
                  <a:cubicBezTo>
                    <a:pt x="34171" y="6452"/>
                    <a:pt x="70412" y="159"/>
                    <a:pt x="106653" y="0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4" name="Freeform: Shape 383">
              <a:extLst>
                <a:ext uri="{FF2B5EF4-FFF2-40B4-BE49-F238E27FC236}">
                  <a16:creationId xmlns:a16="http://schemas.microsoft.com/office/drawing/2014/main" id="{146134C2-C62F-0447-8097-14F5CF1CC4FF}"/>
                </a:ext>
              </a:extLst>
            </p:cNvPr>
            <p:cNvSpPr/>
            <p:nvPr/>
          </p:nvSpPr>
          <p:spPr>
            <a:xfrm>
              <a:off x="6956876" y="2879643"/>
              <a:ext cx="385272" cy="714232"/>
            </a:xfrm>
            <a:custGeom>
              <a:avLst/>
              <a:gdLst>
                <a:gd name="connsiteX0" fmla="*/ 385272 w 385272"/>
                <a:gd name="connsiteY0" fmla="*/ 681658 h 714232"/>
                <a:gd name="connsiteX1" fmla="*/ 130785 w 385272"/>
                <a:gd name="connsiteY1" fmla="*/ 713837 h 714232"/>
                <a:gd name="connsiteX2" fmla="*/ 75587 w 385272"/>
                <a:gd name="connsiteY2" fmla="*/ 671064 h 714232"/>
                <a:gd name="connsiteX3" fmla="*/ 396 w 385272"/>
                <a:gd name="connsiteY3" fmla="*/ 76705 h 714232"/>
                <a:gd name="connsiteX4" fmla="*/ 43168 w 385272"/>
                <a:gd name="connsiteY4" fmla="*/ 21506 h 714232"/>
                <a:gd name="connsiteX5" fmla="*/ 213065 w 385272"/>
                <a:gd name="connsiteY5" fmla="*/ 0 h 71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272" h="714232">
                  <a:moveTo>
                    <a:pt x="385272" y="681658"/>
                  </a:moveTo>
                  <a:cubicBezTo>
                    <a:pt x="244368" y="699500"/>
                    <a:pt x="130785" y="713837"/>
                    <a:pt x="130785" y="713837"/>
                  </a:cubicBezTo>
                  <a:cubicBezTo>
                    <a:pt x="103704" y="717262"/>
                    <a:pt x="79012" y="698066"/>
                    <a:pt x="75587" y="671064"/>
                  </a:cubicBezTo>
                  <a:lnTo>
                    <a:pt x="396" y="76705"/>
                  </a:lnTo>
                  <a:cubicBezTo>
                    <a:pt x="-3029" y="49623"/>
                    <a:pt x="16166" y="24931"/>
                    <a:pt x="43168" y="21506"/>
                  </a:cubicBezTo>
                  <a:cubicBezTo>
                    <a:pt x="43168" y="21506"/>
                    <a:pt x="113979" y="12585"/>
                    <a:pt x="213065" y="0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5" name="Freeform: Shape 384">
              <a:extLst>
                <a:ext uri="{FF2B5EF4-FFF2-40B4-BE49-F238E27FC236}">
                  <a16:creationId xmlns:a16="http://schemas.microsoft.com/office/drawing/2014/main" id="{750B2153-8ADF-E743-9BCA-5CE2C4C63874}"/>
                </a:ext>
              </a:extLst>
            </p:cNvPr>
            <p:cNvSpPr/>
            <p:nvPr/>
          </p:nvSpPr>
          <p:spPr>
            <a:xfrm>
              <a:off x="7415189" y="2801029"/>
              <a:ext cx="436172" cy="106093"/>
            </a:xfrm>
            <a:custGeom>
              <a:avLst/>
              <a:gdLst>
                <a:gd name="connsiteX0" fmla="*/ 0 w 436172"/>
                <a:gd name="connsiteY0" fmla="*/ 52249 h 106093"/>
                <a:gd name="connsiteX1" fmla="*/ 373008 w 436172"/>
                <a:gd name="connsiteY1" fmla="*/ 396 h 106093"/>
                <a:gd name="connsiteX2" fmla="*/ 428207 w 436172"/>
                <a:gd name="connsiteY2" fmla="*/ 43168 h 106093"/>
                <a:gd name="connsiteX3" fmla="*/ 436172 w 436172"/>
                <a:gd name="connsiteY3" fmla="*/ 106093 h 10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172" h="106093">
                  <a:moveTo>
                    <a:pt x="0" y="52249"/>
                  </a:moveTo>
                  <a:cubicBezTo>
                    <a:pt x="179376" y="29548"/>
                    <a:pt x="373008" y="396"/>
                    <a:pt x="373008" y="396"/>
                  </a:cubicBezTo>
                  <a:cubicBezTo>
                    <a:pt x="400090" y="-3029"/>
                    <a:pt x="424782" y="16167"/>
                    <a:pt x="428207" y="43168"/>
                  </a:cubicBezTo>
                  <a:cubicBezTo>
                    <a:pt x="428207" y="43168"/>
                    <a:pt x="431313" y="67383"/>
                    <a:pt x="436172" y="106093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6" name="Freeform: Shape 385">
              <a:extLst>
                <a:ext uri="{FF2B5EF4-FFF2-40B4-BE49-F238E27FC236}">
                  <a16:creationId xmlns:a16="http://schemas.microsoft.com/office/drawing/2014/main" id="{7C6449C8-B0DF-7D42-A76F-38520E2BA26B}"/>
                </a:ext>
              </a:extLst>
            </p:cNvPr>
            <p:cNvSpPr/>
            <p:nvPr/>
          </p:nvSpPr>
          <p:spPr>
            <a:xfrm>
              <a:off x="7221158" y="2878621"/>
              <a:ext cx="114140" cy="98197"/>
            </a:xfrm>
            <a:custGeom>
              <a:avLst/>
              <a:gdLst>
                <a:gd name="connsiteX0" fmla="*/ 0 w 114140"/>
                <a:gd name="connsiteY0" fmla="*/ 98197 h 98197"/>
                <a:gd name="connsiteX1" fmla="*/ 9001 w 114140"/>
                <a:gd name="connsiteY1" fmla="*/ 41644 h 98197"/>
                <a:gd name="connsiteX2" fmla="*/ 65553 w 114140"/>
                <a:gd name="connsiteY2" fmla="*/ 624 h 98197"/>
                <a:gd name="connsiteX3" fmla="*/ 114141 w 114140"/>
                <a:gd name="connsiteY3" fmla="*/ 8350 h 9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40" h="98197">
                  <a:moveTo>
                    <a:pt x="0" y="98197"/>
                  </a:moveTo>
                  <a:cubicBezTo>
                    <a:pt x="5496" y="63549"/>
                    <a:pt x="9001" y="41644"/>
                    <a:pt x="9001" y="41644"/>
                  </a:cubicBezTo>
                  <a:cubicBezTo>
                    <a:pt x="13302" y="14722"/>
                    <a:pt x="38631" y="-3677"/>
                    <a:pt x="65553" y="624"/>
                  </a:cubicBezTo>
                  <a:cubicBezTo>
                    <a:pt x="65553" y="624"/>
                    <a:pt x="83793" y="3491"/>
                    <a:pt x="114141" y="8350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7" name="Freeform: Shape 386">
              <a:extLst>
                <a:ext uri="{FF2B5EF4-FFF2-40B4-BE49-F238E27FC236}">
                  <a16:creationId xmlns:a16="http://schemas.microsoft.com/office/drawing/2014/main" id="{8D37B63D-C832-6A43-8F11-4AD8F9662FB5}"/>
                </a:ext>
              </a:extLst>
            </p:cNvPr>
            <p:cNvSpPr/>
            <p:nvPr/>
          </p:nvSpPr>
          <p:spPr>
            <a:xfrm>
              <a:off x="7927269" y="3096215"/>
              <a:ext cx="60535" cy="380893"/>
            </a:xfrm>
            <a:custGeom>
              <a:avLst/>
              <a:gdLst>
                <a:gd name="connsiteX0" fmla="*/ 60535 w 60535"/>
                <a:gd name="connsiteY0" fmla="*/ 0 h 380893"/>
                <a:gd name="connsiteX1" fmla="*/ 0 w 60535"/>
                <a:gd name="connsiteY1" fmla="*/ 380894 h 380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535" h="380893">
                  <a:moveTo>
                    <a:pt x="60535" y="0"/>
                  </a:moveTo>
                  <a:cubicBezTo>
                    <a:pt x="45800" y="92475"/>
                    <a:pt x="15930" y="280692"/>
                    <a:pt x="0" y="380894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8" name="Freeform: Shape 387">
              <a:extLst>
                <a:ext uri="{FF2B5EF4-FFF2-40B4-BE49-F238E27FC236}">
                  <a16:creationId xmlns:a16="http://schemas.microsoft.com/office/drawing/2014/main" id="{CAB5E888-6E2B-6641-BC8A-C1F82D344726}"/>
                </a:ext>
              </a:extLst>
            </p:cNvPr>
            <p:cNvSpPr/>
            <p:nvPr/>
          </p:nvSpPr>
          <p:spPr>
            <a:xfrm>
              <a:off x="7897399" y="3518448"/>
              <a:ext cx="23178" cy="56632"/>
            </a:xfrm>
            <a:custGeom>
              <a:avLst/>
              <a:gdLst>
                <a:gd name="connsiteX0" fmla="*/ 23179 w 23178"/>
                <a:gd name="connsiteY0" fmla="*/ 0 h 56632"/>
                <a:gd name="connsiteX1" fmla="*/ 19276 w 23178"/>
                <a:gd name="connsiteY1" fmla="*/ 24772 h 56632"/>
                <a:gd name="connsiteX2" fmla="*/ 0 w 23178"/>
                <a:gd name="connsiteY2" fmla="*/ 56632 h 5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78" h="56632">
                  <a:moveTo>
                    <a:pt x="23179" y="0"/>
                  </a:moveTo>
                  <a:cubicBezTo>
                    <a:pt x="20710" y="15691"/>
                    <a:pt x="19276" y="24772"/>
                    <a:pt x="19276" y="24772"/>
                  </a:cubicBezTo>
                  <a:cubicBezTo>
                    <a:pt x="17205" y="37994"/>
                    <a:pt x="9956" y="49145"/>
                    <a:pt x="0" y="56632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9" name="Freeform: Shape 388">
              <a:extLst>
                <a:ext uri="{FF2B5EF4-FFF2-40B4-BE49-F238E27FC236}">
                  <a16:creationId xmlns:a16="http://schemas.microsoft.com/office/drawing/2014/main" id="{A3DEA250-7D4B-8E4A-9394-A8ED713126D7}"/>
                </a:ext>
              </a:extLst>
            </p:cNvPr>
            <p:cNvSpPr/>
            <p:nvPr/>
          </p:nvSpPr>
          <p:spPr>
            <a:xfrm>
              <a:off x="7258036" y="3488499"/>
              <a:ext cx="321234" cy="51056"/>
            </a:xfrm>
            <a:custGeom>
              <a:avLst/>
              <a:gdLst>
                <a:gd name="connsiteX0" fmla="*/ 321234 w 321234"/>
                <a:gd name="connsiteY0" fmla="*/ 51057 h 51056"/>
                <a:gd name="connsiteX1" fmla="*/ 0 w 321234"/>
                <a:gd name="connsiteY1" fmla="*/ 0 h 51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234" h="51056">
                  <a:moveTo>
                    <a:pt x="321234" y="51057"/>
                  </a:moveTo>
                  <a:cubicBezTo>
                    <a:pt x="202872" y="32259"/>
                    <a:pt x="75271" y="11948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0" name="Freeform: Shape 389">
              <a:extLst>
                <a:ext uri="{FF2B5EF4-FFF2-40B4-BE49-F238E27FC236}">
                  <a16:creationId xmlns:a16="http://schemas.microsoft.com/office/drawing/2014/main" id="{D3EAB6AA-C0F1-3B4A-842C-2813A654FB7A}"/>
                </a:ext>
              </a:extLst>
            </p:cNvPr>
            <p:cNvSpPr/>
            <p:nvPr/>
          </p:nvSpPr>
          <p:spPr>
            <a:xfrm>
              <a:off x="7149803" y="3412352"/>
              <a:ext cx="75894" cy="70969"/>
            </a:xfrm>
            <a:custGeom>
              <a:avLst/>
              <a:gdLst>
                <a:gd name="connsiteX0" fmla="*/ 75894 w 75894"/>
                <a:gd name="connsiteY0" fmla="*/ 70970 h 70969"/>
                <a:gd name="connsiteX1" fmla="*/ 41644 w 75894"/>
                <a:gd name="connsiteY1" fmla="*/ 65553 h 70969"/>
                <a:gd name="connsiteX2" fmla="*/ 624 w 75894"/>
                <a:gd name="connsiteY2" fmla="*/ 9001 h 70969"/>
                <a:gd name="connsiteX3" fmla="*/ 2058 w 75894"/>
                <a:gd name="connsiteY3" fmla="*/ 0 h 70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94" h="70969">
                  <a:moveTo>
                    <a:pt x="75894" y="70970"/>
                  </a:moveTo>
                  <a:cubicBezTo>
                    <a:pt x="54229" y="67545"/>
                    <a:pt x="41644" y="65553"/>
                    <a:pt x="41644" y="65553"/>
                  </a:cubicBezTo>
                  <a:cubicBezTo>
                    <a:pt x="14722" y="61252"/>
                    <a:pt x="-3677" y="35923"/>
                    <a:pt x="624" y="9001"/>
                  </a:cubicBezTo>
                  <a:cubicBezTo>
                    <a:pt x="624" y="9001"/>
                    <a:pt x="1102" y="5815"/>
                    <a:pt x="2058" y="0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1" name="Freeform: Shape 390">
              <a:extLst>
                <a:ext uri="{FF2B5EF4-FFF2-40B4-BE49-F238E27FC236}">
                  <a16:creationId xmlns:a16="http://schemas.microsoft.com/office/drawing/2014/main" id="{C9E47F68-8F0B-7B46-90F7-D0C602C2FB8A}"/>
                </a:ext>
              </a:extLst>
            </p:cNvPr>
            <p:cNvSpPr/>
            <p:nvPr/>
          </p:nvSpPr>
          <p:spPr>
            <a:xfrm>
              <a:off x="7157675" y="3023254"/>
              <a:ext cx="56074" cy="352697"/>
            </a:xfrm>
            <a:custGeom>
              <a:avLst/>
              <a:gdLst>
                <a:gd name="connsiteX0" fmla="*/ 0 w 56074"/>
                <a:gd name="connsiteY0" fmla="*/ 352697 h 352697"/>
                <a:gd name="connsiteX1" fmla="*/ 56075 w 56074"/>
                <a:gd name="connsiteY1" fmla="*/ 0 h 35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074" h="352697">
                  <a:moveTo>
                    <a:pt x="0" y="352697"/>
                  </a:moveTo>
                  <a:cubicBezTo>
                    <a:pt x="12585" y="273444"/>
                    <a:pt x="38870" y="108167"/>
                    <a:pt x="56075" y="0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2" name="Freeform: Shape 391">
              <a:extLst>
                <a:ext uri="{FF2B5EF4-FFF2-40B4-BE49-F238E27FC236}">
                  <a16:creationId xmlns:a16="http://schemas.microsoft.com/office/drawing/2014/main" id="{DA43D2A0-F21E-694F-8322-718C3668A341}"/>
                </a:ext>
              </a:extLst>
            </p:cNvPr>
            <p:cNvSpPr/>
            <p:nvPr/>
          </p:nvSpPr>
          <p:spPr>
            <a:xfrm>
              <a:off x="7481857" y="2994421"/>
              <a:ext cx="270974" cy="43091"/>
            </a:xfrm>
            <a:custGeom>
              <a:avLst/>
              <a:gdLst>
                <a:gd name="connsiteX0" fmla="*/ 0 w 270974"/>
                <a:gd name="connsiteY0" fmla="*/ 0 h 43091"/>
                <a:gd name="connsiteX1" fmla="*/ 270975 w 270974"/>
                <a:gd name="connsiteY1" fmla="*/ 43092 h 4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974" h="43091">
                  <a:moveTo>
                    <a:pt x="0" y="0"/>
                  </a:moveTo>
                  <a:cubicBezTo>
                    <a:pt x="90325" y="14337"/>
                    <a:pt x="180650" y="28754"/>
                    <a:pt x="270975" y="43092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3" name="Freeform: Shape 392">
              <a:extLst>
                <a:ext uri="{FF2B5EF4-FFF2-40B4-BE49-F238E27FC236}">
                  <a16:creationId xmlns:a16="http://schemas.microsoft.com/office/drawing/2014/main" id="{8A516CB5-9160-6648-B252-C355E4E8B845}"/>
                </a:ext>
              </a:extLst>
            </p:cNvPr>
            <p:cNvSpPr/>
            <p:nvPr/>
          </p:nvSpPr>
          <p:spPr>
            <a:xfrm>
              <a:off x="7452068" y="3181602"/>
              <a:ext cx="270974" cy="43091"/>
            </a:xfrm>
            <a:custGeom>
              <a:avLst/>
              <a:gdLst>
                <a:gd name="connsiteX0" fmla="*/ 0 w 270974"/>
                <a:gd name="connsiteY0" fmla="*/ 0 h 43091"/>
                <a:gd name="connsiteX1" fmla="*/ 270975 w 270974"/>
                <a:gd name="connsiteY1" fmla="*/ 43092 h 4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974" h="43091">
                  <a:moveTo>
                    <a:pt x="0" y="0"/>
                  </a:moveTo>
                  <a:cubicBezTo>
                    <a:pt x="90325" y="14337"/>
                    <a:pt x="180650" y="28754"/>
                    <a:pt x="270975" y="43092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4" name="Freeform: Shape 393">
              <a:extLst>
                <a:ext uri="{FF2B5EF4-FFF2-40B4-BE49-F238E27FC236}">
                  <a16:creationId xmlns:a16="http://schemas.microsoft.com/office/drawing/2014/main" id="{2E76D984-7198-D946-96C0-1C19D70F7A5D}"/>
                </a:ext>
              </a:extLst>
            </p:cNvPr>
            <p:cNvSpPr/>
            <p:nvPr/>
          </p:nvSpPr>
          <p:spPr>
            <a:xfrm>
              <a:off x="7404914" y="3239668"/>
              <a:ext cx="344970" cy="54879"/>
            </a:xfrm>
            <a:custGeom>
              <a:avLst/>
              <a:gdLst>
                <a:gd name="connsiteX0" fmla="*/ 0 w 344970"/>
                <a:gd name="connsiteY0" fmla="*/ 0 h 54879"/>
                <a:gd name="connsiteX1" fmla="*/ 344971 w 344970"/>
                <a:gd name="connsiteY1" fmla="*/ 54880 h 5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4970" h="54879">
                  <a:moveTo>
                    <a:pt x="0" y="0"/>
                  </a:moveTo>
                  <a:cubicBezTo>
                    <a:pt x="115017" y="18320"/>
                    <a:pt x="229954" y="36560"/>
                    <a:pt x="344971" y="54880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5" name="Freeform: Shape 394">
              <a:extLst>
                <a:ext uri="{FF2B5EF4-FFF2-40B4-BE49-F238E27FC236}">
                  <a16:creationId xmlns:a16="http://schemas.microsoft.com/office/drawing/2014/main" id="{3FC2EDE9-4C84-6643-A626-2BC4C3FC284A}"/>
                </a:ext>
              </a:extLst>
            </p:cNvPr>
            <p:cNvSpPr/>
            <p:nvPr/>
          </p:nvSpPr>
          <p:spPr>
            <a:xfrm>
              <a:off x="7370026" y="3032175"/>
              <a:ext cx="495751" cy="78855"/>
            </a:xfrm>
            <a:custGeom>
              <a:avLst/>
              <a:gdLst>
                <a:gd name="connsiteX0" fmla="*/ 0 w 495751"/>
                <a:gd name="connsiteY0" fmla="*/ 0 h 78855"/>
                <a:gd name="connsiteX1" fmla="*/ 495751 w 495751"/>
                <a:gd name="connsiteY1" fmla="*/ 78855 h 7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751" h="78855">
                  <a:moveTo>
                    <a:pt x="0" y="0"/>
                  </a:moveTo>
                  <a:cubicBezTo>
                    <a:pt x="90325" y="14337"/>
                    <a:pt x="405426" y="64518"/>
                    <a:pt x="495751" y="78855"/>
                  </a:cubicBezTo>
                </a:path>
              </a:pathLst>
            </a:custGeom>
            <a:noFill/>
            <a:ln w="19050" cap="rnd">
              <a:solidFill>
                <a:srgbClr val="F151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96" name="Graphic 4">
              <a:extLst>
                <a:ext uri="{FF2B5EF4-FFF2-40B4-BE49-F238E27FC236}">
                  <a16:creationId xmlns:a16="http://schemas.microsoft.com/office/drawing/2014/main" id="{DCCBA371-5EA6-8B41-B4F4-494A0C103ABA}"/>
                </a:ext>
              </a:extLst>
            </p:cNvPr>
            <p:cNvGrpSpPr/>
            <p:nvPr/>
          </p:nvGrpSpPr>
          <p:grpSpPr>
            <a:xfrm>
              <a:off x="7565491" y="3346576"/>
              <a:ext cx="315818" cy="307997"/>
              <a:chOff x="7565491" y="3346576"/>
              <a:chExt cx="315818" cy="307997"/>
            </a:xfrm>
            <a:noFill/>
          </p:grpSpPr>
          <p:sp>
            <p:nvSpPr>
              <p:cNvPr id="997" name="Freeform: Shape 396">
                <a:extLst>
                  <a:ext uri="{FF2B5EF4-FFF2-40B4-BE49-F238E27FC236}">
                    <a16:creationId xmlns:a16="http://schemas.microsoft.com/office/drawing/2014/main" id="{EFCEEE59-B265-364B-883B-2725AA5D8AF0}"/>
                  </a:ext>
                </a:extLst>
              </p:cNvPr>
              <p:cNvSpPr/>
              <p:nvPr/>
            </p:nvSpPr>
            <p:spPr>
              <a:xfrm>
                <a:off x="7680813" y="3346576"/>
                <a:ext cx="155826" cy="151466"/>
              </a:xfrm>
              <a:custGeom>
                <a:avLst/>
                <a:gdLst>
                  <a:gd name="connsiteX0" fmla="*/ 152308 w 155826"/>
                  <a:gd name="connsiteY0" fmla="*/ 97478 h 151466"/>
                  <a:gd name="connsiteX1" fmla="*/ 3518 w 155826"/>
                  <a:gd name="connsiteY1" fmla="*/ 53988 h 151466"/>
                  <a:gd name="connsiteX2" fmla="*/ 152308 w 155826"/>
                  <a:gd name="connsiteY2" fmla="*/ 97478 h 151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5826" h="151466">
                    <a:moveTo>
                      <a:pt x="152308" y="97478"/>
                    </a:moveTo>
                    <a:cubicBezTo>
                      <a:pt x="124191" y="193697"/>
                      <a:pt x="-24598" y="150208"/>
                      <a:pt x="3518" y="53988"/>
                    </a:cubicBezTo>
                    <a:cubicBezTo>
                      <a:pt x="31636" y="-42231"/>
                      <a:pt x="180425" y="1259"/>
                      <a:pt x="152308" y="97478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1516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8" name="Freeform: Shape 397">
                <a:extLst>
                  <a:ext uri="{FF2B5EF4-FFF2-40B4-BE49-F238E27FC236}">
                    <a16:creationId xmlns:a16="http://schemas.microsoft.com/office/drawing/2014/main" id="{811EC2AF-A296-714D-90F5-F611448FD8AE}"/>
                  </a:ext>
                </a:extLst>
              </p:cNvPr>
              <p:cNvSpPr/>
              <p:nvPr/>
            </p:nvSpPr>
            <p:spPr>
              <a:xfrm>
                <a:off x="7712533" y="3377446"/>
                <a:ext cx="92245" cy="89646"/>
              </a:xfrm>
              <a:custGeom>
                <a:avLst/>
                <a:gdLst>
                  <a:gd name="connsiteX0" fmla="*/ 90161 w 92245"/>
                  <a:gd name="connsiteY0" fmla="*/ 57687 h 89646"/>
                  <a:gd name="connsiteX1" fmla="*/ 2066 w 92245"/>
                  <a:gd name="connsiteY1" fmla="*/ 31960 h 89646"/>
                  <a:gd name="connsiteX2" fmla="*/ 90161 w 92245"/>
                  <a:gd name="connsiteY2" fmla="*/ 57687 h 89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245" h="89646">
                    <a:moveTo>
                      <a:pt x="90161" y="57687"/>
                    </a:moveTo>
                    <a:cubicBezTo>
                      <a:pt x="73513" y="114638"/>
                      <a:pt x="-14502" y="88910"/>
                      <a:pt x="2066" y="31960"/>
                    </a:cubicBezTo>
                    <a:cubicBezTo>
                      <a:pt x="18793" y="-24991"/>
                      <a:pt x="106808" y="736"/>
                      <a:pt x="90161" y="57687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1516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9" name="Freeform: Shape 398">
                <a:extLst>
                  <a:ext uri="{FF2B5EF4-FFF2-40B4-BE49-F238E27FC236}">
                    <a16:creationId xmlns:a16="http://schemas.microsoft.com/office/drawing/2014/main" id="{B353A33A-C245-0F48-9EA9-F8CA6289413A}"/>
                  </a:ext>
                </a:extLst>
              </p:cNvPr>
              <p:cNvSpPr/>
              <p:nvPr/>
            </p:nvSpPr>
            <p:spPr>
              <a:xfrm>
                <a:off x="7565491" y="3452576"/>
                <a:ext cx="197535" cy="201996"/>
              </a:xfrm>
              <a:custGeom>
                <a:avLst/>
                <a:gdLst>
                  <a:gd name="connsiteX0" fmla="*/ 123380 w 197535"/>
                  <a:gd name="connsiteY0" fmla="*/ 0 h 201996"/>
                  <a:gd name="connsiteX1" fmla="*/ 0 w 197535"/>
                  <a:gd name="connsiteY1" fmla="*/ 127124 h 201996"/>
                  <a:gd name="connsiteX2" fmla="*/ 96936 w 197535"/>
                  <a:gd name="connsiteY2" fmla="*/ 105618 h 201996"/>
                  <a:gd name="connsiteX3" fmla="*/ 104344 w 197535"/>
                  <a:gd name="connsiteY3" fmla="*/ 201997 h 201996"/>
                  <a:gd name="connsiteX4" fmla="*/ 197536 w 197535"/>
                  <a:gd name="connsiteY4" fmla="*/ 44047 h 20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535" h="201996">
                    <a:moveTo>
                      <a:pt x="123380" y="0"/>
                    </a:moveTo>
                    <a:cubicBezTo>
                      <a:pt x="84909" y="44844"/>
                      <a:pt x="43649" y="87298"/>
                      <a:pt x="0" y="127124"/>
                    </a:cubicBezTo>
                    <a:cubicBezTo>
                      <a:pt x="32976" y="123540"/>
                      <a:pt x="65553" y="116291"/>
                      <a:pt x="96936" y="105618"/>
                    </a:cubicBezTo>
                    <a:cubicBezTo>
                      <a:pt x="92475" y="137797"/>
                      <a:pt x="95024" y="170853"/>
                      <a:pt x="104344" y="201997"/>
                    </a:cubicBezTo>
                    <a:cubicBezTo>
                      <a:pt x="137319" y="150541"/>
                      <a:pt x="168463" y="97812"/>
                      <a:pt x="197536" y="44047"/>
                    </a:cubicBezTo>
                  </a:path>
                </a:pathLst>
              </a:custGeom>
              <a:noFill/>
              <a:ln w="19050" cap="rnd">
                <a:solidFill>
                  <a:srgbClr val="F1516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0" name="Freeform: Shape 399">
                <a:extLst>
                  <a:ext uri="{FF2B5EF4-FFF2-40B4-BE49-F238E27FC236}">
                    <a16:creationId xmlns:a16="http://schemas.microsoft.com/office/drawing/2014/main" id="{3F7B28C6-2BBF-8E43-B3B9-FDBBA6B00A61}"/>
                  </a:ext>
                </a:extLst>
              </p:cNvPr>
              <p:cNvSpPr/>
              <p:nvPr/>
            </p:nvSpPr>
            <p:spPr>
              <a:xfrm>
                <a:off x="7740725" y="3477826"/>
                <a:ext cx="140585" cy="171649"/>
              </a:xfrm>
              <a:custGeom>
                <a:avLst/>
                <a:gdLst>
                  <a:gd name="connsiteX0" fmla="*/ 0 w 140585"/>
                  <a:gd name="connsiteY0" fmla="*/ 59659 h 171649"/>
                  <a:gd name="connsiteX1" fmla="*/ 19753 w 140585"/>
                  <a:gd name="connsiteY1" fmla="*/ 171649 h 171649"/>
                  <a:gd name="connsiteX2" fmla="*/ 57110 w 140585"/>
                  <a:gd name="connsiteY2" fmla="*/ 79652 h 171649"/>
                  <a:gd name="connsiteX3" fmla="*/ 140585 w 140585"/>
                  <a:gd name="connsiteY3" fmla="*/ 128319 h 171649"/>
                  <a:gd name="connsiteX4" fmla="*/ 82519 w 140585"/>
                  <a:gd name="connsiteY4" fmla="*/ 0 h 17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85" h="171649">
                    <a:moveTo>
                      <a:pt x="0" y="59659"/>
                    </a:moveTo>
                    <a:cubicBezTo>
                      <a:pt x="8045" y="96697"/>
                      <a:pt x="14656" y="134053"/>
                      <a:pt x="19753" y="171649"/>
                    </a:cubicBezTo>
                    <a:cubicBezTo>
                      <a:pt x="35525" y="142497"/>
                      <a:pt x="48030" y="111592"/>
                      <a:pt x="57110" y="79652"/>
                    </a:cubicBezTo>
                    <a:cubicBezTo>
                      <a:pt x="81006" y="101556"/>
                      <a:pt x="109680" y="118283"/>
                      <a:pt x="140585" y="128319"/>
                    </a:cubicBezTo>
                    <a:cubicBezTo>
                      <a:pt x="122424" y="84988"/>
                      <a:pt x="103069" y="42215"/>
                      <a:pt x="82519" y="0"/>
                    </a:cubicBezTo>
                  </a:path>
                </a:pathLst>
              </a:custGeom>
              <a:noFill/>
              <a:ln w="19050" cap="rnd">
                <a:solidFill>
                  <a:srgbClr val="F1516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01" name="Graphic 4">
            <a:extLst>
              <a:ext uri="{FF2B5EF4-FFF2-40B4-BE49-F238E27FC236}">
                <a16:creationId xmlns:a16="http://schemas.microsoft.com/office/drawing/2014/main" id="{503CC8E2-EEB9-9F4D-9453-C51FE9BF30CC}"/>
              </a:ext>
            </a:extLst>
          </p:cNvPr>
          <p:cNvGrpSpPr/>
          <p:nvPr/>
        </p:nvGrpSpPr>
        <p:grpSpPr>
          <a:xfrm>
            <a:off x="8139562" y="1239012"/>
            <a:ext cx="611106" cy="564674"/>
            <a:chOff x="7877371" y="1833452"/>
            <a:chExt cx="997719" cy="921913"/>
          </a:xfrm>
          <a:noFill/>
        </p:grpSpPr>
        <p:sp>
          <p:nvSpPr>
            <p:cNvPr id="1002" name="Freeform: Shape 401">
              <a:extLst>
                <a:ext uri="{FF2B5EF4-FFF2-40B4-BE49-F238E27FC236}">
                  <a16:creationId xmlns:a16="http://schemas.microsoft.com/office/drawing/2014/main" id="{D9BF9DB1-1D95-8C43-AE3F-3D9159F00E97}"/>
                </a:ext>
              </a:extLst>
            </p:cNvPr>
            <p:cNvSpPr/>
            <p:nvPr/>
          </p:nvSpPr>
          <p:spPr>
            <a:xfrm>
              <a:off x="7877371" y="1833452"/>
              <a:ext cx="997719" cy="921913"/>
            </a:xfrm>
            <a:custGeom>
              <a:avLst/>
              <a:gdLst>
                <a:gd name="connsiteX0" fmla="*/ 195501 w 997719"/>
                <a:gd name="connsiteY0" fmla="*/ 799829 h 921913"/>
                <a:gd name="connsiteX1" fmla="*/ 32773 w 997719"/>
                <a:gd name="connsiteY1" fmla="*/ 278589 h 921913"/>
                <a:gd name="connsiteX2" fmla="*/ 65590 w 997719"/>
                <a:gd name="connsiteY2" fmla="*/ 215903 h 921913"/>
                <a:gd name="connsiteX3" fmla="*/ 749558 w 997719"/>
                <a:gd name="connsiteY3" fmla="*/ 2277 h 921913"/>
                <a:gd name="connsiteX4" fmla="*/ 812243 w 997719"/>
                <a:gd name="connsiteY4" fmla="*/ 35094 h 921913"/>
                <a:gd name="connsiteX5" fmla="*/ 995442 w 997719"/>
                <a:gd name="connsiteY5" fmla="*/ 621648 h 921913"/>
                <a:gd name="connsiteX6" fmla="*/ 962626 w 997719"/>
                <a:gd name="connsiteY6" fmla="*/ 684334 h 921913"/>
                <a:gd name="connsiteX7" fmla="*/ 297217 w 997719"/>
                <a:gd name="connsiteY7" fmla="*/ 891985 h 921913"/>
                <a:gd name="connsiteX8" fmla="*/ 297217 w 997719"/>
                <a:gd name="connsiteY8" fmla="*/ 891985 h 921913"/>
                <a:gd name="connsiteX9" fmla="*/ 210476 w 997719"/>
                <a:gd name="connsiteY9" fmla="*/ 919146 h 921913"/>
                <a:gd name="connsiteX10" fmla="*/ 134887 w 997719"/>
                <a:gd name="connsiteY10" fmla="*/ 879560 h 921913"/>
                <a:gd name="connsiteX11" fmla="*/ 1948 w 997719"/>
                <a:gd name="connsiteY11" fmla="*/ 453742 h 921913"/>
                <a:gd name="connsiteX12" fmla="*/ 29826 w 997719"/>
                <a:gd name="connsiteY12" fmla="*/ 400455 h 921913"/>
                <a:gd name="connsiteX13" fmla="*/ 61049 w 997719"/>
                <a:gd name="connsiteY13" fmla="*/ 390738 h 9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7719" h="921913">
                  <a:moveTo>
                    <a:pt x="195501" y="799829"/>
                  </a:moveTo>
                  <a:lnTo>
                    <a:pt x="32773" y="278589"/>
                  </a:lnTo>
                  <a:cubicBezTo>
                    <a:pt x="24569" y="252224"/>
                    <a:pt x="39225" y="224186"/>
                    <a:pt x="65590" y="215903"/>
                  </a:cubicBezTo>
                  <a:lnTo>
                    <a:pt x="749558" y="2277"/>
                  </a:lnTo>
                  <a:cubicBezTo>
                    <a:pt x="775922" y="-5927"/>
                    <a:pt x="803960" y="8729"/>
                    <a:pt x="812243" y="35094"/>
                  </a:cubicBezTo>
                  <a:lnTo>
                    <a:pt x="995442" y="621648"/>
                  </a:lnTo>
                  <a:cubicBezTo>
                    <a:pt x="1003646" y="648013"/>
                    <a:pt x="988990" y="676050"/>
                    <a:pt x="962626" y="684334"/>
                  </a:cubicBezTo>
                  <a:lnTo>
                    <a:pt x="297217" y="891985"/>
                  </a:lnTo>
                  <a:cubicBezTo>
                    <a:pt x="295225" y="892623"/>
                    <a:pt x="299208" y="891587"/>
                    <a:pt x="297217" y="891985"/>
                  </a:cubicBezTo>
                  <a:lnTo>
                    <a:pt x="210476" y="919146"/>
                  </a:lnTo>
                  <a:cubicBezTo>
                    <a:pt x="178695" y="929103"/>
                    <a:pt x="144843" y="911341"/>
                    <a:pt x="134887" y="879560"/>
                  </a:cubicBezTo>
                  <a:lnTo>
                    <a:pt x="1948" y="453742"/>
                  </a:lnTo>
                  <a:cubicBezTo>
                    <a:pt x="-5061" y="431360"/>
                    <a:pt x="7444" y="407465"/>
                    <a:pt x="29826" y="400455"/>
                  </a:cubicBezTo>
                  <a:lnTo>
                    <a:pt x="61049" y="390738"/>
                  </a:ln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03" name="Graphic 4">
              <a:extLst>
                <a:ext uri="{FF2B5EF4-FFF2-40B4-BE49-F238E27FC236}">
                  <a16:creationId xmlns:a16="http://schemas.microsoft.com/office/drawing/2014/main" id="{1F2DF71F-1277-EC49-8558-E81DDA526E71}"/>
                </a:ext>
              </a:extLst>
            </p:cNvPr>
            <p:cNvGrpSpPr/>
            <p:nvPr/>
          </p:nvGrpSpPr>
          <p:grpSpPr>
            <a:xfrm>
              <a:off x="8105768" y="1959811"/>
              <a:ext cx="481652" cy="252191"/>
              <a:chOff x="8105768" y="1959811"/>
              <a:chExt cx="481652" cy="252191"/>
            </a:xfrm>
            <a:noFill/>
          </p:grpSpPr>
          <p:sp>
            <p:nvSpPr>
              <p:cNvPr id="1022" name="Freeform: Shape 421">
                <a:extLst>
                  <a:ext uri="{FF2B5EF4-FFF2-40B4-BE49-F238E27FC236}">
                    <a16:creationId xmlns:a16="http://schemas.microsoft.com/office/drawing/2014/main" id="{C159E808-AD20-1747-868F-878C6F0082B3}"/>
                  </a:ext>
                </a:extLst>
              </p:cNvPr>
              <p:cNvSpPr/>
              <p:nvPr/>
            </p:nvSpPr>
            <p:spPr>
              <a:xfrm>
                <a:off x="8105768" y="2091012"/>
                <a:ext cx="37754" cy="120990"/>
              </a:xfrm>
              <a:custGeom>
                <a:avLst/>
                <a:gdLst>
                  <a:gd name="connsiteX0" fmla="*/ 0 w 37754"/>
                  <a:gd name="connsiteY0" fmla="*/ 0 h 120990"/>
                  <a:gd name="connsiteX1" fmla="*/ 37755 w 37754"/>
                  <a:gd name="connsiteY1" fmla="*/ 120991 h 120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754" h="120990">
                    <a:moveTo>
                      <a:pt x="0" y="0"/>
                    </a:moveTo>
                    <a:lnTo>
                      <a:pt x="37755" y="120991"/>
                    </a:lnTo>
                  </a:path>
                </a:pathLst>
              </a:custGeom>
              <a:ln w="19050" cap="rnd">
                <a:solidFill>
                  <a:srgbClr val="F03C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3" name="Freeform: Shape 422">
                <a:extLst>
                  <a:ext uri="{FF2B5EF4-FFF2-40B4-BE49-F238E27FC236}">
                    <a16:creationId xmlns:a16="http://schemas.microsoft.com/office/drawing/2014/main" id="{046571EE-5A63-DE48-A1AD-7641549604F1}"/>
                  </a:ext>
                </a:extLst>
              </p:cNvPr>
              <p:cNvSpPr/>
              <p:nvPr/>
            </p:nvSpPr>
            <p:spPr>
              <a:xfrm>
                <a:off x="8105768" y="2091012"/>
                <a:ext cx="118362" cy="95820"/>
              </a:xfrm>
              <a:custGeom>
                <a:avLst/>
                <a:gdLst>
                  <a:gd name="connsiteX0" fmla="*/ 0 w 118362"/>
                  <a:gd name="connsiteY0" fmla="*/ 0 h 95820"/>
                  <a:gd name="connsiteX1" fmla="*/ 118362 w 118362"/>
                  <a:gd name="connsiteY1" fmla="*/ 95821 h 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362" h="95820">
                    <a:moveTo>
                      <a:pt x="0" y="0"/>
                    </a:moveTo>
                    <a:lnTo>
                      <a:pt x="118362" y="95821"/>
                    </a:lnTo>
                  </a:path>
                </a:pathLst>
              </a:custGeom>
              <a:ln w="19050" cap="rnd">
                <a:solidFill>
                  <a:srgbClr val="F03C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4" name="Freeform: Shape 423">
                <a:extLst>
                  <a:ext uri="{FF2B5EF4-FFF2-40B4-BE49-F238E27FC236}">
                    <a16:creationId xmlns:a16="http://schemas.microsoft.com/office/drawing/2014/main" id="{528544F1-7519-B84B-BB9A-AFFD47250603}"/>
                  </a:ext>
                </a:extLst>
              </p:cNvPr>
              <p:cNvSpPr/>
              <p:nvPr/>
            </p:nvSpPr>
            <p:spPr>
              <a:xfrm>
                <a:off x="8186375" y="2065843"/>
                <a:ext cx="37754" cy="120990"/>
              </a:xfrm>
              <a:custGeom>
                <a:avLst/>
                <a:gdLst>
                  <a:gd name="connsiteX0" fmla="*/ 0 w 37754"/>
                  <a:gd name="connsiteY0" fmla="*/ 0 h 120990"/>
                  <a:gd name="connsiteX1" fmla="*/ 37755 w 37754"/>
                  <a:gd name="connsiteY1" fmla="*/ 120991 h 120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754" h="120990">
                    <a:moveTo>
                      <a:pt x="0" y="0"/>
                    </a:moveTo>
                    <a:lnTo>
                      <a:pt x="37755" y="120991"/>
                    </a:lnTo>
                  </a:path>
                </a:pathLst>
              </a:custGeom>
              <a:ln w="19050" cap="rnd">
                <a:solidFill>
                  <a:srgbClr val="F03C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5" name="Freeform: Shape 424">
                <a:extLst>
                  <a:ext uri="{FF2B5EF4-FFF2-40B4-BE49-F238E27FC236}">
                    <a16:creationId xmlns:a16="http://schemas.microsoft.com/office/drawing/2014/main" id="{1604674E-F808-6B4A-9000-7620A71B044B}"/>
                  </a:ext>
                </a:extLst>
              </p:cNvPr>
              <p:cNvSpPr/>
              <p:nvPr/>
            </p:nvSpPr>
            <p:spPr>
              <a:xfrm>
                <a:off x="8232494" y="2051505"/>
                <a:ext cx="37754" cy="120911"/>
              </a:xfrm>
              <a:custGeom>
                <a:avLst/>
                <a:gdLst>
                  <a:gd name="connsiteX0" fmla="*/ 0 w 37754"/>
                  <a:gd name="connsiteY0" fmla="*/ 0 h 120911"/>
                  <a:gd name="connsiteX1" fmla="*/ 37755 w 37754"/>
                  <a:gd name="connsiteY1" fmla="*/ 120911 h 120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754" h="120911">
                    <a:moveTo>
                      <a:pt x="0" y="0"/>
                    </a:moveTo>
                    <a:lnTo>
                      <a:pt x="37755" y="120911"/>
                    </a:lnTo>
                  </a:path>
                </a:pathLst>
              </a:custGeom>
              <a:ln w="19050" cap="rnd">
                <a:solidFill>
                  <a:srgbClr val="F03C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6" name="Freeform: Shape 425">
                <a:extLst>
                  <a:ext uri="{FF2B5EF4-FFF2-40B4-BE49-F238E27FC236}">
                    <a16:creationId xmlns:a16="http://schemas.microsoft.com/office/drawing/2014/main" id="{85CD075E-C3BE-0242-87F9-6C9A404E2022}"/>
                  </a:ext>
                </a:extLst>
              </p:cNvPr>
              <p:cNvSpPr/>
              <p:nvPr/>
            </p:nvSpPr>
            <p:spPr>
              <a:xfrm>
                <a:off x="8232494" y="2028088"/>
                <a:ext cx="74872" cy="23417"/>
              </a:xfrm>
              <a:custGeom>
                <a:avLst/>
                <a:gdLst>
                  <a:gd name="connsiteX0" fmla="*/ 0 w 74872"/>
                  <a:gd name="connsiteY0" fmla="*/ 23418 h 23417"/>
                  <a:gd name="connsiteX1" fmla="*/ 74873 w 74872"/>
                  <a:gd name="connsiteY1" fmla="*/ 0 h 23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872" h="23417">
                    <a:moveTo>
                      <a:pt x="0" y="23418"/>
                    </a:moveTo>
                    <a:lnTo>
                      <a:pt x="74873" y="0"/>
                    </a:lnTo>
                  </a:path>
                </a:pathLst>
              </a:custGeom>
              <a:ln w="19050" cap="rnd">
                <a:solidFill>
                  <a:srgbClr val="F03C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7" name="Freeform: Shape 426">
                <a:extLst>
                  <a:ext uri="{FF2B5EF4-FFF2-40B4-BE49-F238E27FC236}">
                    <a16:creationId xmlns:a16="http://schemas.microsoft.com/office/drawing/2014/main" id="{15485319-5106-054A-AD3F-3F2199B5D4A5}"/>
                  </a:ext>
                </a:extLst>
              </p:cNvPr>
              <p:cNvSpPr/>
              <p:nvPr/>
            </p:nvSpPr>
            <p:spPr>
              <a:xfrm>
                <a:off x="8250495" y="2094676"/>
                <a:ext cx="46038" cy="14416"/>
              </a:xfrm>
              <a:custGeom>
                <a:avLst/>
                <a:gdLst>
                  <a:gd name="connsiteX0" fmla="*/ 0 w 46038"/>
                  <a:gd name="connsiteY0" fmla="*/ 14417 h 14416"/>
                  <a:gd name="connsiteX1" fmla="*/ 46039 w 46038"/>
                  <a:gd name="connsiteY1" fmla="*/ 0 h 1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038" h="14416">
                    <a:moveTo>
                      <a:pt x="0" y="14417"/>
                    </a:moveTo>
                    <a:lnTo>
                      <a:pt x="46039" y="0"/>
                    </a:lnTo>
                  </a:path>
                </a:pathLst>
              </a:custGeom>
              <a:ln w="19050" cap="rnd">
                <a:solidFill>
                  <a:srgbClr val="F03C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8" name="Freeform: Shape 427">
                <a:extLst>
                  <a:ext uri="{FF2B5EF4-FFF2-40B4-BE49-F238E27FC236}">
                    <a16:creationId xmlns:a16="http://schemas.microsoft.com/office/drawing/2014/main" id="{778798E0-4CE0-D144-9037-F08DED2DC351}"/>
                  </a:ext>
                </a:extLst>
              </p:cNvPr>
              <p:cNvSpPr/>
              <p:nvPr/>
            </p:nvSpPr>
            <p:spPr>
              <a:xfrm>
                <a:off x="8270248" y="2148999"/>
                <a:ext cx="74872" cy="23417"/>
              </a:xfrm>
              <a:custGeom>
                <a:avLst/>
                <a:gdLst>
                  <a:gd name="connsiteX0" fmla="*/ 0 w 74872"/>
                  <a:gd name="connsiteY0" fmla="*/ 23417 h 23417"/>
                  <a:gd name="connsiteX1" fmla="*/ 74872 w 74872"/>
                  <a:gd name="connsiteY1" fmla="*/ 0 h 23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872" h="23417">
                    <a:moveTo>
                      <a:pt x="0" y="23417"/>
                    </a:moveTo>
                    <a:lnTo>
                      <a:pt x="74872" y="0"/>
                    </a:lnTo>
                  </a:path>
                </a:pathLst>
              </a:custGeom>
              <a:ln w="19050" cap="rnd">
                <a:solidFill>
                  <a:srgbClr val="F03C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9" name="Freeform: Shape 428">
                <a:extLst>
                  <a:ext uri="{FF2B5EF4-FFF2-40B4-BE49-F238E27FC236}">
                    <a16:creationId xmlns:a16="http://schemas.microsoft.com/office/drawing/2014/main" id="{96D44479-A45D-FE41-B240-AE4035589CC3}"/>
                  </a:ext>
                </a:extLst>
              </p:cNvPr>
              <p:cNvSpPr/>
              <p:nvPr/>
            </p:nvSpPr>
            <p:spPr>
              <a:xfrm>
                <a:off x="8330385" y="2020919"/>
                <a:ext cx="66588" cy="111910"/>
              </a:xfrm>
              <a:custGeom>
                <a:avLst/>
                <a:gdLst>
                  <a:gd name="connsiteX0" fmla="*/ 0 w 66588"/>
                  <a:gd name="connsiteY0" fmla="*/ 0 h 111910"/>
                  <a:gd name="connsiteX1" fmla="*/ 66589 w 66588"/>
                  <a:gd name="connsiteY1" fmla="*/ 111910 h 11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588" h="111910">
                    <a:moveTo>
                      <a:pt x="0" y="0"/>
                    </a:moveTo>
                    <a:lnTo>
                      <a:pt x="66589" y="111910"/>
                    </a:lnTo>
                  </a:path>
                </a:pathLst>
              </a:custGeom>
              <a:ln w="19050" cap="rnd">
                <a:solidFill>
                  <a:srgbClr val="F03C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0" name="Freeform: Shape 429">
                <a:extLst>
                  <a:ext uri="{FF2B5EF4-FFF2-40B4-BE49-F238E27FC236}">
                    <a16:creationId xmlns:a16="http://schemas.microsoft.com/office/drawing/2014/main" id="{57C80D57-0E1A-1E46-8B48-2275747A3DE6}"/>
                  </a:ext>
                </a:extLst>
              </p:cNvPr>
              <p:cNvSpPr/>
              <p:nvPr/>
            </p:nvSpPr>
            <p:spPr>
              <a:xfrm>
                <a:off x="8387973" y="2002918"/>
                <a:ext cx="9000" cy="129911"/>
              </a:xfrm>
              <a:custGeom>
                <a:avLst/>
                <a:gdLst>
                  <a:gd name="connsiteX0" fmla="*/ 0 w 9000"/>
                  <a:gd name="connsiteY0" fmla="*/ 0 h 129911"/>
                  <a:gd name="connsiteX1" fmla="*/ 9001 w 9000"/>
                  <a:gd name="connsiteY1" fmla="*/ 129912 h 129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00" h="129911">
                    <a:moveTo>
                      <a:pt x="0" y="0"/>
                    </a:moveTo>
                    <a:lnTo>
                      <a:pt x="9001" y="129912"/>
                    </a:lnTo>
                  </a:path>
                </a:pathLst>
              </a:custGeom>
              <a:ln w="19050" cap="rnd">
                <a:solidFill>
                  <a:srgbClr val="F03C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1" name="Freeform: Shape 430">
                <a:extLst>
                  <a:ext uri="{FF2B5EF4-FFF2-40B4-BE49-F238E27FC236}">
                    <a16:creationId xmlns:a16="http://schemas.microsoft.com/office/drawing/2014/main" id="{17335F00-80DD-DE45-BB7E-C8DB9DD96738}"/>
                  </a:ext>
                </a:extLst>
              </p:cNvPr>
              <p:cNvSpPr/>
              <p:nvPr/>
            </p:nvSpPr>
            <p:spPr>
              <a:xfrm>
                <a:off x="8387973" y="2002918"/>
                <a:ext cx="66588" cy="111910"/>
              </a:xfrm>
              <a:custGeom>
                <a:avLst/>
                <a:gdLst>
                  <a:gd name="connsiteX0" fmla="*/ 0 w 66588"/>
                  <a:gd name="connsiteY0" fmla="*/ 0 h 111910"/>
                  <a:gd name="connsiteX1" fmla="*/ 66589 w 66588"/>
                  <a:gd name="connsiteY1" fmla="*/ 111911 h 11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588" h="111910">
                    <a:moveTo>
                      <a:pt x="0" y="0"/>
                    </a:moveTo>
                    <a:lnTo>
                      <a:pt x="66589" y="111911"/>
                    </a:lnTo>
                  </a:path>
                </a:pathLst>
              </a:custGeom>
              <a:ln w="19050" cap="rnd">
                <a:solidFill>
                  <a:srgbClr val="F03C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2" name="Freeform: Shape 431">
                <a:extLst>
                  <a:ext uri="{FF2B5EF4-FFF2-40B4-BE49-F238E27FC236}">
                    <a16:creationId xmlns:a16="http://schemas.microsoft.com/office/drawing/2014/main" id="{418EF775-3695-E74A-8044-00EBA701DBC6}"/>
                  </a:ext>
                </a:extLst>
              </p:cNvPr>
              <p:cNvSpPr/>
              <p:nvPr/>
            </p:nvSpPr>
            <p:spPr>
              <a:xfrm>
                <a:off x="8445562" y="1984917"/>
                <a:ext cx="9000" cy="129911"/>
              </a:xfrm>
              <a:custGeom>
                <a:avLst/>
                <a:gdLst>
                  <a:gd name="connsiteX0" fmla="*/ 0 w 9000"/>
                  <a:gd name="connsiteY0" fmla="*/ 0 h 129911"/>
                  <a:gd name="connsiteX1" fmla="*/ 9001 w 9000"/>
                  <a:gd name="connsiteY1" fmla="*/ 129912 h 129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00" h="129911">
                    <a:moveTo>
                      <a:pt x="0" y="0"/>
                    </a:moveTo>
                    <a:lnTo>
                      <a:pt x="9001" y="129912"/>
                    </a:lnTo>
                  </a:path>
                </a:pathLst>
              </a:custGeom>
              <a:ln w="19050" cap="rnd">
                <a:solidFill>
                  <a:srgbClr val="F03C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3" name="Freeform: Shape 432">
                <a:extLst>
                  <a:ext uri="{FF2B5EF4-FFF2-40B4-BE49-F238E27FC236}">
                    <a16:creationId xmlns:a16="http://schemas.microsoft.com/office/drawing/2014/main" id="{5FE92CB9-D023-4347-B5D5-84B6EF886349}"/>
                  </a:ext>
                </a:extLst>
              </p:cNvPr>
              <p:cNvSpPr/>
              <p:nvPr/>
            </p:nvSpPr>
            <p:spPr>
              <a:xfrm>
                <a:off x="8479812" y="1959811"/>
                <a:ext cx="107608" cy="127950"/>
              </a:xfrm>
              <a:custGeom>
                <a:avLst/>
                <a:gdLst>
                  <a:gd name="connsiteX0" fmla="*/ 80607 w 107608"/>
                  <a:gd name="connsiteY0" fmla="*/ 8219 h 127950"/>
                  <a:gd name="connsiteX1" fmla="*/ 0 w 107608"/>
                  <a:gd name="connsiteY1" fmla="*/ 33389 h 127950"/>
                  <a:gd name="connsiteX2" fmla="*/ 107609 w 107608"/>
                  <a:gd name="connsiteY2" fmla="*/ 94562 h 127950"/>
                  <a:gd name="connsiteX3" fmla="*/ 27002 w 107608"/>
                  <a:gd name="connsiteY3" fmla="*/ 119731 h 12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608" h="127950">
                    <a:moveTo>
                      <a:pt x="80607" y="8219"/>
                    </a:moveTo>
                    <a:cubicBezTo>
                      <a:pt x="53526" y="-9782"/>
                      <a:pt x="12027" y="3201"/>
                      <a:pt x="0" y="33389"/>
                    </a:cubicBezTo>
                    <a:cubicBezTo>
                      <a:pt x="14098" y="89066"/>
                      <a:pt x="98051" y="32354"/>
                      <a:pt x="107609" y="94562"/>
                    </a:cubicBezTo>
                    <a:cubicBezTo>
                      <a:pt x="95582" y="124749"/>
                      <a:pt x="54083" y="137733"/>
                      <a:pt x="27002" y="119731"/>
                    </a:cubicBezTo>
                  </a:path>
                </a:pathLst>
              </a:custGeom>
              <a:noFill/>
              <a:ln w="19050" cap="rnd">
                <a:solidFill>
                  <a:srgbClr val="F03C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04" name="Freeform: Shape 403">
              <a:extLst>
                <a:ext uri="{FF2B5EF4-FFF2-40B4-BE49-F238E27FC236}">
                  <a16:creationId xmlns:a16="http://schemas.microsoft.com/office/drawing/2014/main" id="{29F77545-B149-4A41-B90C-D38FCBF5BC70}"/>
                </a:ext>
              </a:extLst>
            </p:cNvPr>
            <p:cNvSpPr/>
            <p:nvPr/>
          </p:nvSpPr>
          <p:spPr>
            <a:xfrm>
              <a:off x="8067456" y="2106624"/>
              <a:ext cx="621202" cy="194031"/>
            </a:xfrm>
            <a:custGeom>
              <a:avLst/>
              <a:gdLst>
                <a:gd name="connsiteX0" fmla="*/ 0 w 621202"/>
                <a:gd name="connsiteY0" fmla="*/ 194031 h 194031"/>
                <a:gd name="connsiteX1" fmla="*/ 621203 w 621202"/>
                <a:gd name="connsiteY1" fmla="*/ 0 h 1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1202" h="194031">
                  <a:moveTo>
                    <a:pt x="0" y="194031"/>
                  </a:moveTo>
                  <a:cubicBezTo>
                    <a:pt x="207094" y="129354"/>
                    <a:pt x="414188" y="64677"/>
                    <a:pt x="621203" y="0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5" name="Freeform: Shape 404">
              <a:extLst>
                <a:ext uri="{FF2B5EF4-FFF2-40B4-BE49-F238E27FC236}">
                  <a16:creationId xmlns:a16="http://schemas.microsoft.com/office/drawing/2014/main" id="{E7E45F91-4B64-D14B-BC7D-24B6A9924CDA}"/>
                </a:ext>
              </a:extLst>
            </p:cNvPr>
            <p:cNvSpPr/>
            <p:nvPr/>
          </p:nvSpPr>
          <p:spPr>
            <a:xfrm>
              <a:off x="8381362" y="2191294"/>
              <a:ext cx="333740" cy="104184"/>
            </a:xfrm>
            <a:custGeom>
              <a:avLst/>
              <a:gdLst>
                <a:gd name="connsiteX0" fmla="*/ 0 w 333740"/>
                <a:gd name="connsiteY0" fmla="*/ 104184 h 104184"/>
                <a:gd name="connsiteX1" fmla="*/ 333740 w 333740"/>
                <a:gd name="connsiteY1" fmla="*/ 0 h 10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40" h="104184">
                  <a:moveTo>
                    <a:pt x="0" y="104184"/>
                  </a:moveTo>
                  <a:cubicBezTo>
                    <a:pt x="111274" y="69456"/>
                    <a:pt x="222467" y="34728"/>
                    <a:pt x="333740" y="0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6" name="Freeform: Shape 405">
              <a:extLst>
                <a:ext uri="{FF2B5EF4-FFF2-40B4-BE49-F238E27FC236}">
                  <a16:creationId xmlns:a16="http://schemas.microsoft.com/office/drawing/2014/main" id="{D0F52715-CD8D-8E4B-801D-32497FAA9CE2}"/>
                </a:ext>
              </a:extLst>
            </p:cNvPr>
            <p:cNvSpPr/>
            <p:nvPr/>
          </p:nvSpPr>
          <p:spPr>
            <a:xfrm>
              <a:off x="8396815" y="2240598"/>
              <a:ext cx="333740" cy="104184"/>
            </a:xfrm>
            <a:custGeom>
              <a:avLst/>
              <a:gdLst>
                <a:gd name="connsiteX0" fmla="*/ 0 w 333740"/>
                <a:gd name="connsiteY0" fmla="*/ 104184 h 104184"/>
                <a:gd name="connsiteX1" fmla="*/ 333740 w 333740"/>
                <a:gd name="connsiteY1" fmla="*/ 0 h 10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40" h="104184">
                  <a:moveTo>
                    <a:pt x="0" y="104184"/>
                  </a:moveTo>
                  <a:cubicBezTo>
                    <a:pt x="111274" y="69456"/>
                    <a:pt x="222467" y="34728"/>
                    <a:pt x="333740" y="0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7" name="Freeform: Shape 406">
              <a:extLst>
                <a:ext uri="{FF2B5EF4-FFF2-40B4-BE49-F238E27FC236}">
                  <a16:creationId xmlns:a16="http://schemas.microsoft.com/office/drawing/2014/main" id="{060E018F-3220-7A49-B532-C94915404301}"/>
                </a:ext>
              </a:extLst>
            </p:cNvPr>
            <p:cNvSpPr/>
            <p:nvPr/>
          </p:nvSpPr>
          <p:spPr>
            <a:xfrm>
              <a:off x="8414577" y="2297469"/>
              <a:ext cx="333739" cy="104263"/>
            </a:xfrm>
            <a:custGeom>
              <a:avLst/>
              <a:gdLst>
                <a:gd name="connsiteX0" fmla="*/ 0 w 333739"/>
                <a:gd name="connsiteY0" fmla="*/ 104264 h 104263"/>
                <a:gd name="connsiteX1" fmla="*/ 333740 w 333739"/>
                <a:gd name="connsiteY1" fmla="*/ 0 h 10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39" h="104263">
                  <a:moveTo>
                    <a:pt x="0" y="104264"/>
                  </a:moveTo>
                  <a:cubicBezTo>
                    <a:pt x="111273" y="69536"/>
                    <a:pt x="222467" y="34808"/>
                    <a:pt x="333740" y="0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8" name="Freeform: Shape 407">
              <a:extLst>
                <a:ext uri="{FF2B5EF4-FFF2-40B4-BE49-F238E27FC236}">
                  <a16:creationId xmlns:a16="http://schemas.microsoft.com/office/drawing/2014/main" id="{94C0447D-38A3-754B-B56E-6360C6DC8E7F}"/>
                </a:ext>
              </a:extLst>
            </p:cNvPr>
            <p:cNvSpPr/>
            <p:nvPr/>
          </p:nvSpPr>
          <p:spPr>
            <a:xfrm>
              <a:off x="8430030" y="2346933"/>
              <a:ext cx="333739" cy="104184"/>
            </a:xfrm>
            <a:custGeom>
              <a:avLst/>
              <a:gdLst>
                <a:gd name="connsiteX0" fmla="*/ 0 w 333739"/>
                <a:gd name="connsiteY0" fmla="*/ 104184 h 104184"/>
                <a:gd name="connsiteX1" fmla="*/ 333740 w 333739"/>
                <a:gd name="connsiteY1" fmla="*/ 0 h 10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739" h="104184">
                  <a:moveTo>
                    <a:pt x="0" y="104184"/>
                  </a:moveTo>
                  <a:cubicBezTo>
                    <a:pt x="111273" y="69456"/>
                    <a:pt x="222467" y="34728"/>
                    <a:pt x="333740" y="0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9" name="Freeform: Shape 408">
              <a:extLst>
                <a:ext uri="{FF2B5EF4-FFF2-40B4-BE49-F238E27FC236}">
                  <a16:creationId xmlns:a16="http://schemas.microsoft.com/office/drawing/2014/main" id="{71E33183-4058-DA4F-8003-3A81B41C9C9B}"/>
                </a:ext>
              </a:extLst>
            </p:cNvPr>
            <p:cNvSpPr/>
            <p:nvPr/>
          </p:nvSpPr>
          <p:spPr>
            <a:xfrm>
              <a:off x="8179127" y="2403247"/>
              <a:ext cx="602165" cy="188057"/>
            </a:xfrm>
            <a:custGeom>
              <a:avLst/>
              <a:gdLst>
                <a:gd name="connsiteX0" fmla="*/ 0 w 602165"/>
                <a:gd name="connsiteY0" fmla="*/ 188057 h 188057"/>
                <a:gd name="connsiteX1" fmla="*/ 602166 w 602165"/>
                <a:gd name="connsiteY1" fmla="*/ 0 h 18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165" h="188057">
                  <a:moveTo>
                    <a:pt x="0" y="188057"/>
                  </a:moveTo>
                  <a:cubicBezTo>
                    <a:pt x="200722" y="125371"/>
                    <a:pt x="401444" y="62686"/>
                    <a:pt x="602166" y="0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0" name="Freeform: Shape 409">
              <a:extLst>
                <a:ext uri="{FF2B5EF4-FFF2-40B4-BE49-F238E27FC236}">
                  <a16:creationId xmlns:a16="http://schemas.microsoft.com/office/drawing/2014/main" id="{517B3BC4-A015-0542-A1E2-D649ECBCCC1E}"/>
                </a:ext>
              </a:extLst>
            </p:cNvPr>
            <p:cNvSpPr/>
            <p:nvPr/>
          </p:nvSpPr>
          <p:spPr>
            <a:xfrm>
              <a:off x="8195774" y="2456454"/>
              <a:ext cx="602165" cy="188057"/>
            </a:xfrm>
            <a:custGeom>
              <a:avLst/>
              <a:gdLst>
                <a:gd name="connsiteX0" fmla="*/ 0 w 602165"/>
                <a:gd name="connsiteY0" fmla="*/ 188057 h 188057"/>
                <a:gd name="connsiteX1" fmla="*/ 602166 w 602165"/>
                <a:gd name="connsiteY1" fmla="*/ 0 h 18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165" h="188057">
                  <a:moveTo>
                    <a:pt x="0" y="188057"/>
                  </a:moveTo>
                  <a:cubicBezTo>
                    <a:pt x="200722" y="125372"/>
                    <a:pt x="401444" y="62686"/>
                    <a:pt x="602166" y="0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1" name="Freeform: Shape 410">
              <a:extLst>
                <a:ext uri="{FF2B5EF4-FFF2-40B4-BE49-F238E27FC236}">
                  <a16:creationId xmlns:a16="http://schemas.microsoft.com/office/drawing/2014/main" id="{76F2705C-6C28-D044-939B-642DC2BF0E31}"/>
                </a:ext>
              </a:extLst>
            </p:cNvPr>
            <p:cNvSpPr/>
            <p:nvPr/>
          </p:nvSpPr>
          <p:spPr>
            <a:xfrm>
              <a:off x="8106592" y="2311755"/>
              <a:ext cx="240332" cy="217154"/>
            </a:xfrm>
            <a:custGeom>
              <a:avLst/>
              <a:gdLst>
                <a:gd name="connsiteX0" fmla="*/ 229926 w 240332"/>
                <a:gd name="connsiteY0" fmla="*/ 163895 h 217154"/>
                <a:gd name="connsiteX1" fmla="*/ 61463 w 240332"/>
                <a:gd name="connsiteY1" fmla="*/ 216465 h 217154"/>
                <a:gd name="connsiteX2" fmla="*/ 42825 w 240332"/>
                <a:gd name="connsiteY2" fmla="*/ 206748 h 217154"/>
                <a:gd name="connsiteX3" fmla="*/ 689 w 240332"/>
                <a:gd name="connsiteY3" fmla="*/ 71898 h 217154"/>
                <a:gd name="connsiteX4" fmla="*/ 10406 w 240332"/>
                <a:gd name="connsiteY4" fmla="*/ 53259 h 217154"/>
                <a:gd name="connsiteX5" fmla="*/ 178870 w 240332"/>
                <a:gd name="connsiteY5" fmla="*/ 689 h 217154"/>
                <a:gd name="connsiteX6" fmla="*/ 197508 w 240332"/>
                <a:gd name="connsiteY6" fmla="*/ 10407 h 217154"/>
                <a:gd name="connsiteX7" fmla="*/ 239644 w 240332"/>
                <a:gd name="connsiteY7" fmla="*/ 145257 h 217154"/>
                <a:gd name="connsiteX8" fmla="*/ 229926 w 240332"/>
                <a:gd name="connsiteY8" fmla="*/ 163895 h 21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332" h="217154">
                  <a:moveTo>
                    <a:pt x="229926" y="163895"/>
                  </a:moveTo>
                  <a:lnTo>
                    <a:pt x="61463" y="216465"/>
                  </a:lnTo>
                  <a:cubicBezTo>
                    <a:pt x="53657" y="218934"/>
                    <a:pt x="45294" y="214554"/>
                    <a:pt x="42825" y="206748"/>
                  </a:cubicBezTo>
                  <a:lnTo>
                    <a:pt x="689" y="71898"/>
                  </a:lnTo>
                  <a:cubicBezTo>
                    <a:pt x="-1780" y="64092"/>
                    <a:pt x="2601" y="55728"/>
                    <a:pt x="10406" y="53259"/>
                  </a:cubicBezTo>
                  <a:lnTo>
                    <a:pt x="178870" y="689"/>
                  </a:lnTo>
                  <a:cubicBezTo>
                    <a:pt x="186675" y="-1780"/>
                    <a:pt x="195039" y="2601"/>
                    <a:pt x="197508" y="10407"/>
                  </a:cubicBezTo>
                  <a:lnTo>
                    <a:pt x="239644" y="145257"/>
                  </a:lnTo>
                  <a:cubicBezTo>
                    <a:pt x="242113" y="153142"/>
                    <a:pt x="237732" y="161426"/>
                    <a:pt x="229926" y="163895"/>
                  </a:cubicBezTo>
                  <a:close/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2" name="Freeform: Shape 411">
              <a:extLst>
                <a:ext uri="{FF2B5EF4-FFF2-40B4-BE49-F238E27FC236}">
                  <a16:creationId xmlns:a16="http://schemas.microsoft.com/office/drawing/2014/main" id="{C0294668-3CF2-C842-BD92-E21DE5E31D79}"/>
                </a:ext>
              </a:extLst>
            </p:cNvPr>
            <p:cNvSpPr/>
            <p:nvPr/>
          </p:nvSpPr>
          <p:spPr>
            <a:xfrm>
              <a:off x="7911657" y="2249280"/>
              <a:ext cx="132062" cy="422790"/>
            </a:xfrm>
            <a:custGeom>
              <a:avLst/>
              <a:gdLst>
                <a:gd name="connsiteX0" fmla="*/ 0 w 132062"/>
                <a:gd name="connsiteY0" fmla="*/ 0 h 422790"/>
                <a:gd name="connsiteX1" fmla="*/ 132062 w 132062"/>
                <a:gd name="connsiteY1" fmla="*/ 422790 h 42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062" h="422790">
                  <a:moveTo>
                    <a:pt x="0" y="0"/>
                  </a:moveTo>
                  <a:cubicBezTo>
                    <a:pt x="44047" y="140903"/>
                    <a:pt x="88015" y="281887"/>
                    <a:pt x="132062" y="422790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3" name="Freeform: Shape 412">
              <a:extLst>
                <a:ext uri="{FF2B5EF4-FFF2-40B4-BE49-F238E27FC236}">
                  <a16:creationId xmlns:a16="http://schemas.microsoft.com/office/drawing/2014/main" id="{E7988EF9-1597-C64E-BA28-D0D448A61DC6}"/>
                </a:ext>
              </a:extLst>
            </p:cNvPr>
            <p:cNvSpPr/>
            <p:nvPr/>
          </p:nvSpPr>
          <p:spPr>
            <a:xfrm>
              <a:off x="7924640" y="2246652"/>
              <a:ext cx="22382" cy="24293"/>
            </a:xfrm>
            <a:custGeom>
              <a:avLst/>
              <a:gdLst>
                <a:gd name="connsiteX0" fmla="*/ 22382 w 22382"/>
                <a:gd name="connsiteY0" fmla="*/ 0 h 24293"/>
                <a:gd name="connsiteX1" fmla="*/ 0 w 22382"/>
                <a:gd name="connsiteY1" fmla="*/ 24294 h 2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82" h="24293">
                  <a:moveTo>
                    <a:pt x="22382" y="0"/>
                  </a:moveTo>
                  <a:cubicBezTo>
                    <a:pt x="16010" y="9001"/>
                    <a:pt x="8443" y="17205"/>
                    <a:pt x="0" y="24294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4" name="Freeform: Shape 413">
              <a:extLst>
                <a:ext uri="{FF2B5EF4-FFF2-40B4-BE49-F238E27FC236}">
                  <a16:creationId xmlns:a16="http://schemas.microsoft.com/office/drawing/2014/main" id="{82E6DDBF-D13E-8844-9E1B-4BF0194D2B54}"/>
                </a:ext>
              </a:extLst>
            </p:cNvPr>
            <p:cNvSpPr/>
            <p:nvPr/>
          </p:nvSpPr>
          <p:spPr>
            <a:xfrm>
              <a:off x="7937225" y="2282654"/>
              <a:ext cx="22939" cy="32259"/>
            </a:xfrm>
            <a:custGeom>
              <a:avLst/>
              <a:gdLst>
                <a:gd name="connsiteX0" fmla="*/ 22940 w 22939"/>
                <a:gd name="connsiteY0" fmla="*/ 0 h 32259"/>
                <a:gd name="connsiteX1" fmla="*/ 0 w 22939"/>
                <a:gd name="connsiteY1" fmla="*/ 32259 h 32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39" h="32259">
                  <a:moveTo>
                    <a:pt x="22940" y="0"/>
                  </a:moveTo>
                  <a:cubicBezTo>
                    <a:pt x="15851" y="11151"/>
                    <a:pt x="8204" y="21904"/>
                    <a:pt x="0" y="32259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5" name="Freeform: Shape 414">
              <a:extLst>
                <a:ext uri="{FF2B5EF4-FFF2-40B4-BE49-F238E27FC236}">
                  <a16:creationId xmlns:a16="http://schemas.microsoft.com/office/drawing/2014/main" id="{4427219C-B6C0-9B4D-A546-4E139D76C8E1}"/>
                </a:ext>
              </a:extLst>
            </p:cNvPr>
            <p:cNvSpPr/>
            <p:nvPr/>
          </p:nvSpPr>
          <p:spPr>
            <a:xfrm>
              <a:off x="7946704" y="2322082"/>
              <a:ext cx="24054" cy="32736"/>
            </a:xfrm>
            <a:custGeom>
              <a:avLst/>
              <a:gdLst>
                <a:gd name="connsiteX0" fmla="*/ 24055 w 24054"/>
                <a:gd name="connsiteY0" fmla="*/ 0 h 32736"/>
                <a:gd name="connsiteX1" fmla="*/ 0 w 24054"/>
                <a:gd name="connsiteY1" fmla="*/ 32737 h 3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4" h="32736">
                  <a:moveTo>
                    <a:pt x="24055" y="0"/>
                  </a:moveTo>
                  <a:cubicBezTo>
                    <a:pt x="16488" y="11231"/>
                    <a:pt x="8443" y="22143"/>
                    <a:pt x="0" y="32737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6" name="Freeform: Shape 415">
              <a:extLst>
                <a:ext uri="{FF2B5EF4-FFF2-40B4-BE49-F238E27FC236}">
                  <a16:creationId xmlns:a16="http://schemas.microsoft.com/office/drawing/2014/main" id="{B89F0C59-6BB9-5445-B0DB-D7F5F92F7DF6}"/>
                </a:ext>
              </a:extLst>
            </p:cNvPr>
            <p:cNvSpPr/>
            <p:nvPr/>
          </p:nvSpPr>
          <p:spPr>
            <a:xfrm>
              <a:off x="7964625" y="2370589"/>
              <a:ext cx="23338" cy="33374"/>
            </a:xfrm>
            <a:custGeom>
              <a:avLst/>
              <a:gdLst>
                <a:gd name="connsiteX0" fmla="*/ 23338 w 23338"/>
                <a:gd name="connsiteY0" fmla="*/ 0 h 33374"/>
                <a:gd name="connsiteX1" fmla="*/ 0 w 23338"/>
                <a:gd name="connsiteY1" fmla="*/ 33374 h 33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38" h="33374">
                  <a:moveTo>
                    <a:pt x="23338" y="0"/>
                  </a:moveTo>
                  <a:cubicBezTo>
                    <a:pt x="15532" y="11072"/>
                    <a:pt x="7806" y="22223"/>
                    <a:pt x="0" y="33374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7" name="Freeform: Shape 416">
              <a:extLst>
                <a:ext uri="{FF2B5EF4-FFF2-40B4-BE49-F238E27FC236}">
                  <a16:creationId xmlns:a16="http://schemas.microsoft.com/office/drawing/2014/main" id="{E888EE1F-3D33-C74C-95AE-7739CD3522C2}"/>
                </a:ext>
              </a:extLst>
            </p:cNvPr>
            <p:cNvSpPr/>
            <p:nvPr/>
          </p:nvSpPr>
          <p:spPr>
            <a:xfrm>
              <a:off x="7978963" y="2421088"/>
              <a:ext cx="22780" cy="30426"/>
            </a:xfrm>
            <a:custGeom>
              <a:avLst/>
              <a:gdLst>
                <a:gd name="connsiteX0" fmla="*/ 22780 w 22780"/>
                <a:gd name="connsiteY0" fmla="*/ 0 h 30426"/>
                <a:gd name="connsiteX1" fmla="*/ 0 w 22780"/>
                <a:gd name="connsiteY1" fmla="*/ 30427 h 3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0" h="30426">
                  <a:moveTo>
                    <a:pt x="22780" y="0"/>
                  </a:moveTo>
                  <a:cubicBezTo>
                    <a:pt x="15213" y="10116"/>
                    <a:pt x="7567" y="20311"/>
                    <a:pt x="0" y="30427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8" name="Freeform: Shape 417">
              <a:extLst>
                <a:ext uri="{FF2B5EF4-FFF2-40B4-BE49-F238E27FC236}">
                  <a16:creationId xmlns:a16="http://schemas.microsoft.com/office/drawing/2014/main" id="{F76F077E-A36B-A949-8A40-F161965E37EE}"/>
                </a:ext>
              </a:extLst>
            </p:cNvPr>
            <p:cNvSpPr/>
            <p:nvPr/>
          </p:nvSpPr>
          <p:spPr>
            <a:xfrm>
              <a:off x="7995929" y="2474216"/>
              <a:ext cx="22142" cy="29949"/>
            </a:xfrm>
            <a:custGeom>
              <a:avLst/>
              <a:gdLst>
                <a:gd name="connsiteX0" fmla="*/ 22143 w 22142"/>
                <a:gd name="connsiteY0" fmla="*/ 0 h 29949"/>
                <a:gd name="connsiteX1" fmla="*/ 0 w 22142"/>
                <a:gd name="connsiteY1" fmla="*/ 29949 h 2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42" h="29949">
                  <a:moveTo>
                    <a:pt x="22143" y="0"/>
                  </a:moveTo>
                  <a:cubicBezTo>
                    <a:pt x="14735" y="9956"/>
                    <a:pt x="7328" y="19993"/>
                    <a:pt x="0" y="29949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9" name="Freeform: Shape 418">
              <a:extLst>
                <a:ext uri="{FF2B5EF4-FFF2-40B4-BE49-F238E27FC236}">
                  <a16:creationId xmlns:a16="http://schemas.microsoft.com/office/drawing/2014/main" id="{432720A5-37FE-E448-B289-1CFE73DE3795}"/>
                </a:ext>
              </a:extLst>
            </p:cNvPr>
            <p:cNvSpPr/>
            <p:nvPr/>
          </p:nvSpPr>
          <p:spPr>
            <a:xfrm>
              <a:off x="8013771" y="2526388"/>
              <a:ext cx="22302" cy="36400"/>
            </a:xfrm>
            <a:custGeom>
              <a:avLst/>
              <a:gdLst>
                <a:gd name="connsiteX0" fmla="*/ 22302 w 22302"/>
                <a:gd name="connsiteY0" fmla="*/ 0 h 36400"/>
                <a:gd name="connsiteX1" fmla="*/ 0 w 22302"/>
                <a:gd name="connsiteY1" fmla="*/ 36401 h 3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02" h="36400">
                  <a:moveTo>
                    <a:pt x="22302" y="0"/>
                  </a:moveTo>
                  <a:cubicBezTo>
                    <a:pt x="14895" y="12107"/>
                    <a:pt x="7408" y="24214"/>
                    <a:pt x="0" y="36401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0" name="Freeform: Shape 419">
              <a:extLst>
                <a:ext uri="{FF2B5EF4-FFF2-40B4-BE49-F238E27FC236}">
                  <a16:creationId xmlns:a16="http://schemas.microsoft.com/office/drawing/2014/main" id="{CE90722C-D761-3B41-85ED-4A4ED64151F1}"/>
                </a:ext>
              </a:extLst>
            </p:cNvPr>
            <p:cNvSpPr/>
            <p:nvPr/>
          </p:nvSpPr>
          <p:spPr>
            <a:xfrm>
              <a:off x="8028506" y="2578480"/>
              <a:ext cx="22700" cy="27718"/>
            </a:xfrm>
            <a:custGeom>
              <a:avLst/>
              <a:gdLst>
                <a:gd name="connsiteX0" fmla="*/ 22701 w 22700"/>
                <a:gd name="connsiteY0" fmla="*/ 0 h 27718"/>
                <a:gd name="connsiteX1" fmla="*/ 0 w 22700"/>
                <a:gd name="connsiteY1" fmla="*/ 27719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00" h="27718">
                  <a:moveTo>
                    <a:pt x="22701" y="0"/>
                  </a:moveTo>
                  <a:cubicBezTo>
                    <a:pt x="14337" y="8523"/>
                    <a:pt x="6770" y="17842"/>
                    <a:pt x="0" y="27719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1" name="Freeform: Shape 420">
              <a:extLst>
                <a:ext uri="{FF2B5EF4-FFF2-40B4-BE49-F238E27FC236}">
                  <a16:creationId xmlns:a16="http://schemas.microsoft.com/office/drawing/2014/main" id="{F65EE2C1-DC87-3E4F-B1D0-C152E2403E6B}"/>
                </a:ext>
              </a:extLst>
            </p:cNvPr>
            <p:cNvSpPr/>
            <p:nvPr/>
          </p:nvSpPr>
          <p:spPr>
            <a:xfrm>
              <a:off x="8040533" y="2615359"/>
              <a:ext cx="21983" cy="31621"/>
            </a:xfrm>
            <a:custGeom>
              <a:avLst/>
              <a:gdLst>
                <a:gd name="connsiteX0" fmla="*/ 21984 w 21983"/>
                <a:gd name="connsiteY0" fmla="*/ 0 h 31621"/>
                <a:gd name="connsiteX1" fmla="*/ 0 w 21983"/>
                <a:gd name="connsiteY1" fmla="*/ 31622 h 3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83" h="31621">
                  <a:moveTo>
                    <a:pt x="21984" y="0"/>
                  </a:moveTo>
                  <a:cubicBezTo>
                    <a:pt x="15134" y="10832"/>
                    <a:pt x="7806" y="21426"/>
                    <a:pt x="0" y="31622"/>
                  </a:cubicBezTo>
                </a:path>
              </a:pathLst>
            </a:custGeom>
            <a:noFill/>
            <a:ln w="19050" cap="rnd">
              <a:solidFill>
                <a:srgbClr val="F03C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34" name="Graphic 4">
            <a:extLst>
              <a:ext uri="{FF2B5EF4-FFF2-40B4-BE49-F238E27FC236}">
                <a16:creationId xmlns:a16="http://schemas.microsoft.com/office/drawing/2014/main" id="{1F3B6A8D-BA80-5B4D-A432-E8F0CFF38AD5}"/>
              </a:ext>
            </a:extLst>
          </p:cNvPr>
          <p:cNvGrpSpPr/>
          <p:nvPr/>
        </p:nvGrpSpPr>
        <p:grpSpPr>
          <a:xfrm>
            <a:off x="5301899" y="1203963"/>
            <a:ext cx="398295" cy="462743"/>
            <a:chOff x="3244473" y="1776229"/>
            <a:chExt cx="650275" cy="755495"/>
          </a:xfrm>
          <a:noFill/>
        </p:grpSpPr>
        <p:sp>
          <p:nvSpPr>
            <p:cNvPr id="1035" name="Freeform: Shape 434">
              <a:extLst>
                <a:ext uri="{FF2B5EF4-FFF2-40B4-BE49-F238E27FC236}">
                  <a16:creationId xmlns:a16="http://schemas.microsoft.com/office/drawing/2014/main" id="{F0EDBA25-EB9F-F244-8393-78A03512B587}"/>
                </a:ext>
              </a:extLst>
            </p:cNvPr>
            <p:cNvSpPr/>
            <p:nvPr/>
          </p:nvSpPr>
          <p:spPr>
            <a:xfrm>
              <a:off x="3244473" y="1930355"/>
              <a:ext cx="650275" cy="601369"/>
            </a:xfrm>
            <a:custGeom>
              <a:avLst/>
              <a:gdLst>
                <a:gd name="connsiteX0" fmla="*/ 47074 w 650275"/>
                <a:gd name="connsiteY0" fmla="*/ 103866 h 601369"/>
                <a:gd name="connsiteX1" fmla="*/ 0 w 650275"/>
                <a:gd name="connsiteY1" fmla="*/ 194748 h 601369"/>
                <a:gd name="connsiteX2" fmla="*/ 119955 w 650275"/>
                <a:gd name="connsiteY2" fmla="*/ 601369 h 601369"/>
                <a:gd name="connsiteX3" fmla="*/ 650275 w 650275"/>
                <a:gd name="connsiteY3" fmla="*/ 413312 h 601369"/>
                <a:gd name="connsiteX4" fmla="*/ 546888 w 650275"/>
                <a:gd name="connsiteY4" fmla="*/ 32737 h 601369"/>
                <a:gd name="connsiteX5" fmla="*/ 482848 w 650275"/>
                <a:gd name="connsiteY5" fmla="*/ 0 h 60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275" h="601369">
                  <a:moveTo>
                    <a:pt x="47074" y="103866"/>
                  </a:moveTo>
                  <a:cubicBezTo>
                    <a:pt x="20152" y="155798"/>
                    <a:pt x="0" y="194748"/>
                    <a:pt x="0" y="194748"/>
                  </a:cubicBezTo>
                  <a:cubicBezTo>
                    <a:pt x="37596" y="340192"/>
                    <a:pt x="82360" y="455926"/>
                    <a:pt x="119955" y="601369"/>
                  </a:cubicBezTo>
                  <a:lnTo>
                    <a:pt x="650275" y="413312"/>
                  </a:lnTo>
                  <a:cubicBezTo>
                    <a:pt x="612680" y="267868"/>
                    <a:pt x="584483" y="178181"/>
                    <a:pt x="546888" y="32737"/>
                  </a:cubicBezTo>
                  <a:cubicBezTo>
                    <a:pt x="546888" y="32737"/>
                    <a:pt x="520921" y="19515"/>
                    <a:pt x="482848" y="0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435">
              <a:extLst>
                <a:ext uri="{FF2B5EF4-FFF2-40B4-BE49-F238E27FC236}">
                  <a16:creationId xmlns:a16="http://schemas.microsoft.com/office/drawing/2014/main" id="{910D2A8C-6D84-EE46-88B9-58A2974305FA}"/>
                </a:ext>
              </a:extLst>
            </p:cNvPr>
            <p:cNvSpPr/>
            <p:nvPr/>
          </p:nvSpPr>
          <p:spPr>
            <a:xfrm>
              <a:off x="3387129" y="2315869"/>
              <a:ext cx="452420" cy="163285"/>
            </a:xfrm>
            <a:custGeom>
              <a:avLst/>
              <a:gdLst>
                <a:gd name="connsiteX0" fmla="*/ 0 w 452420"/>
                <a:gd name="connsiteY0" fmla="*/ 163286 h 163285"/>
                <a:gd name="connsiteX1" fmla="*/ 452421 w 452420"/>
                <a:gd name="connsiteY1" fmla="*/ 0 h 16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2420" h="163285">
                  <a:moveTo>
                    <a:pt x="0" y="163286"/>
                  </a:moveTo>
                  <a:cubicBezTo>
                    <a:pt x="150541" y="108087"/>
                    <a:pt x="301322" y="53685"/>
                    <a:pt x="452421" y="0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436">
              <a:extLst>
                <a:ext uri="{FF2B5EF4-FFF2-40B4-BE49-F238E27FC236}">
                  <a16:creationId xmlns:a16="http://schemas.microsoft.com/office/drawing/2014/main" id="{4E467B7E-FBC4-D940-981C-B7749080158A}"/>
                </a:ext>
              </a:extLst>
            </p:cNvPr>
            <p:cNvSpPr/>
            <p:nvPr/>
          </p:nvSpPr>
          <p:spPr>
            <a:xfrm>
              <a:off x="3764518" y="2051983"/>
              <a:ext cx="72482" cy="205660"/>
            </a:xfrm>
            <a:custGeom>
              <a:avLst/>
              <a:gdLst>
                <a:gd name="connsiteX0" fmla="*/ 0 w 72482"/>
                <a:gd name="connsiteY0" fmla="*/ 0 h 205660"/>
                <a:gd name="connsiteX1" fmla="*/ 72483 w 72482"/>
                <a:gd name="connsiteY1" fmla="*/ 205660 h 20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82" h="205660">
                  <a:moveTo>
                    <a:pt x="0" y="0"/>
                  </a:moveTo>
                  <a:cubicBezTo>
                    <a:pt x="24134" y="68580"/>
                    <a:pt x="48349" y="137160"/>
                    <a:pt x="72483" y="205660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Freeform: Shape 437">
              <a:extLst>
                <a:ext uri="{FF2B5EF4-FFF2-40B4-BE49-F238E27FC236}">
                  <a16:creationId xmlns:a16="http://schemas.microsoft.com/office/drawing/2014/main" id="{67FD4762-93D1-E643-AC26-100488A8AAC2}"/>
                </a:ext>
              </a:extLst>
            </p:cNvPr>
            <p:cNvSpPr/>
            <p:nvPr/>
          </p:nvSpPr>
          <p:spPr>
            <a:xfrm>
              <a:off x="3305088" y="2196153"/>
              <a:ext cx="68102" cy="177622"/>
            </a:xfrm>
            <a:custGeom>
              <a:avLst/>
              <a:gdLst>
                <a:gd name="connsiteX0" fmla="*/ 0 w 68102"/>
                <a:gd name="connsiteY0" fmla="*/ 0 h 177622"/>
                <a:gd name="connsiteX1" fmla="*/ 68102 w 68102"/>
                <a:gd name="connsiteY1" fmla="*/ 177623 h 1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102" h="177622">
                  <a:moveTo>
                    <a:pt x="0" y="0"/>
                  </a:moveTo>
                  <a:cubicBezTo>
                    <a:pt x="25250" y="58225"/>
                    <a:pt x="47950" y="117486"/>
                    <a:pt x="68102" y="177623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Freeform: Shape 438">
              <a:extLst>
                <a:ext uri="{FF2B5EF4-FFF2-40B4-BE49-F238E27FC236}">
                  <a16:creationId xmlns:a16="http://schemas.microsoft.com/office/drawing/2014/main" id="{5FE14AFC-9D88-EF40-B39C-D5CA0C06114C}"/>
                </a:ext>
              </a:extLst>
            </p:cNvPr>
            <p:cNvSpPr/>
            <p:nvPr/>
          </p:nvSpPr>
          <p:spPr>
            <a:xfrm>
              <a:off x="3407122" y="2477004"/>
              <a:ext cx="15213" cy="24293"/>
            </a:xfrm>
            <a:custGeom>
              <a:avLst/>
              <a:gdLst>
                <a:gd name="connsiteX0" fmla="*/ 0 w 15213"/>
                <a:gd name="connsiteY0" fmla="*/ 0 h 24293"/>
                <a:gd name="connsiteX1" fmla="*/ 15213 w 15213"/>
                <a:gd name="connsiteY1" fmla="*/ 24294 h 2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13" h="24293">
                  <a:moveTo>
                    <a:pt x="0" y="0"/>
                  </a:moveTo>
                  <a:cubicBezTo>
                    <a:pt x="5098" y="8124"/>
                    <a:pt x="10116" y="16169"/>
                    <a:pt x="15213" y="24294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0" name="Freeform: Shape 439">
              <a:extLst>
                <a:ext uri="{FF2B5EF4-FFF2-40B4-BE49-F238E27FC236}">
                  <a16:creationId xmlns:a16="http://schemas.microsoft.com/office/drawing/2014/main" id="{0D7A7BD2-293B-D54D-A96C-3BE7D3E7C66C}"/>
                </a:ext>
              </a:extLst>
            </p:cNvPr>
            <p:cNvSpPr/>
            <p:nvPr/>
          </p:nvSpPr>
          <p:spPr>
            <a:xfrm>
              <a:off x="3450611" y="2458047"/>
              <a:ext cx="15691" cy="32019"/>
            </a:xfrm>
            <a:custGeom>
              <a:avLst/>
              <a:gdLst>
                <a:gd name="connsiteX0" fmla="*/ 0 w 15691"/>
                <a:gd name="connsiteY0" fmla="*/ 0 h 32019"/>
                <a:gd name="connsiteX1" fmla="*/ 15691 w 15691"/>
                <a:gd name="connsiteY1" fmla="*/ 32020 h 3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1" h="32019">
                  <a:moveTo>
                    <a:pt x="0" y="0"/>
                  </a:moveTo>
                  <a:cubicBezTo>
                    <a:pt x="5257" y="10673"/>
                    <a:pt x="10514" y="21347"/>
                    <a:pt x="15691" y="32020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440">
              <a:extLst>
                <a:ext uri="{FF2B5EF4-FFF2-40B4-BE49-F238E27FC236}">
                  <a16:creationId xmlns:a16="http://schemas.microsoft.com/office/drawing/2014/main" id="{D7BDEDDE-5FF5-E943-BD51-1C2E7CAEEB16}"/>
                </a:ext>
              </a:extLst>
            </p:cNvPr>
            <p:cNvSpPr/>
            <p:nvPr/>
          </p:nvSpPr>
          <p:spPr>
            <a:xfrm>
              <a:off x="3486136" y="2447772"/>
              <a:ext cx="17045" cy="27320"/>
            </a:xfrm>
            <a:custGeom>
              <a:avLst/>
              <a:gdLst>
                <a:gd name="connsiteX0" fmla="*/ 0 w 17045"/>
                <a:gd name="connsiteY0" fmla="*/ 0 h 27320"/>
                <a:gd name="connsiteX1" fmla="*/ 17045 w 17045"/>
                <a:gd name="connsiteY1" fmla="*/ 27320 h 2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45" h="27320">
                  <a:moveTo>
                    <a:pt x="0" y="0"/>
                  </a:moveTo>
                  <a:cubicBezTo>
                    <a:pt x="6292" y="8682"/>
                    <a:pt x="11948" y="17842"/>
                    <a:pt x="17045" y="27320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441">
              <a:extLst>
                <a:ext uri="{FF2B5EF4-FFF2-40B4-BE49-F238E27FC236}">
                  <a16:creationId xmlns:a16="http://schemas.microsoft.com/office/drawing/2014/main" id="{49C4677E-D22C-374B-A8EA-D62771F919C0}"/>
                </a:ext>
              </a:extLst>
            </p:cNvPr>
            <p:cNvSpPr/>
            <p:nvPr/>
          </p:nvSpPr>
          <p:spPr>
            <a:xfrm>
              <a:off x="3517200" y="2433992"/>
              <a:ext cx="15930" cy="27878"/>
            </a:xfrm>
            <a:custGeom>
              <a:avLst/>
              <a:gdLst>
                <a:gd name="connsiteX0" fmla="*/ 0 w 15930"/>
                <a:gd name="connsiteY0" fmla="*/ 0 h 27878"/>
                <a:gd name="connsiteX1" fmla="*/ 15930 w 15930"/>
                <a:gd name="connsiteY1" fmla="*/ 27878 h 2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30" h="27878">
                  <a:moveTo>
                    <a:pt x="0" y="0"/>
                  </a:moveTo>
                  <a:cubicBezTo>
                    <a:pt x="5337" y="9319"/>
                    <a:pt x="10594" y="18639"/>
                    <a:pt x="15930" y="27878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442">
              <a:extLst>
                <a:ext uri="{FF2B5EF4-FFF2-40B4-BE49-F238E27FC236}">
                  <a16:creationId xmlns:a16="http://schemas.microsoft.com/office/drawing/2014/main" id="{8E6E3C14-1EB6-D94C-ABE2-40D04FA2E512}"/>
                </a:ext>
              </a:extLst>
            </p:cNvPr>
            <p:cNvSpPr/>
            <p:nvPr/>
          </p:nvSpPr>
          <p:spPr>
            <a:xfrm>
              <a:off x="3556867" y="2420611"/>
              <a:ext cx="17841" cy="33055"/>
            </a:xfrm>
            <a:custGeom>
              <a:avLst/>
              <a:gdLst>
                <a:gd name="connsiteX0" fmla="*/ 0 w 17841"/>
                <a:gd name="connsiteY0" fmla="*/ 0 h 33055"/>
                <a:gd name="connsiteX1" fmla="*/ 17842 w 17841"/>
                <a:gd name="connsiteY1" fmla="*/ 33055 h 33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41" h="33055">
                  <a:moveTo>
                    <a:pt x="0" y="0"/>
                  </a:moveTo>
                  <a:cubicBezTo>
                    <a:pt x="5974" y="10992"/>
                    <a:pt x="11868" y="21984"/>
                    <a:pt x="17842" y="33055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443">
              <a:extLst>
                <a:ext uri="{FF2B5EF4-FFF2-40B4-BE49-F238E27FC236}">
                  <a16:creationId xmlns:a16="http://schemas.microsoft.com/office/drawing/2014/main" id="{6AD3F18C-5BB1-6442-BD10-70168F6C3139}"/>
                </a:ext>
              </a:extLst>
            </p:cNvPr>
            <p:cNvSpPr/>
            <p:nvPr/>
          </p:nvSpPr>
          <p:spPr>
            <a:xfrm>
              <a:off x="3599799" y="2401733"/>
              <a:ext cx="16965" cy="37993"/>
            </a:xfrm>
            <a:custGeom>
              <a:avLst/>
              <a:gdLst>
                <a:gd name="connsiteX0" fmla="*/ 0 w 16965"/>
                <a:gd name="connsiteY0" fmla="*/ 0 h 37993"/>
                <a:gd name="connsiteX1" fmla="*/ 16966 w 16965"/>
                <a:gd name="connsiteY1" fmla="*/ 37994 h 3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65" h="37993">
                  <a:moveTo>
                    <a:pt x="0" y="0"/>
                  </a:moveTo>
                  <a:cubicBezTo>
                    <a:pt x="4222" y="13222"/>
                    <a:pt x="9956" y="26046"/>
                    <a:pt x="16966" y="37994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444">
              <a:extLst>
                <a:ext uri="{FF2B5EF4-FFF2-40B4-BE49-F238E27FC236}">
                  <a16:creationId xmlns:a16="http://schemas.microsoft.com/office/drawing/2014/main" id="{4F92E606-CFD5-2A4B-A031-9CAFC33A1401}"/>
                </a:ext>
              </a:extLst>
            </p:cNvPr>
            <p:cNvSpPr/>
            <p:nvPr/>
          </p:nvSpPr>
          <p:spPr>
            <a:xfrm>
              <a:off x="3638669" y="2388830"/>
              <a:ext cx="19833" cy="32418"/>
            </a:xfrm>
            <a:custGeom>
              <a:avLst/>
              <a:gdLst>
                <a:gd name="connsiteX0" fmla="*/ 0 w 19833"/>
                <a:gd name="connsiteY0" fmla="*/ 0 h 32418"/>
                <a:gd name="connsiteX1" fmla="*/ 19833 w 19833"/>
                <a:gd name="connsiteY1" fmla="*/ 32418 h 3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833" h="32418">
                  <a:moveTo>
                    <a:pt x="0" y="0"/>
                  </a:moveTo>
                  <a:cubicBezTo>
                    <a:pt x="6611" y="10832"/>
                    <a:pt x="13222" y="21586"/>
                    <a:pt x="19833" y="32418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445">
              <a:extLst>
                <a:ext uri="{FF2B5EF4-FFF2-40B4-BE49-F238E27FC236}">
                  <a16:creationId xmlns:a16="http://schemas.microsoft.com/office/drawing/2014/main" id="{41156700-FFBD-4B44-8802-F320A62FF32D}"/>
                </a:ext>
              </a:extLst>
            </p:cNvPr>
            <p:cNvSpPr/>
            <p:nvPr/>
          </p:nvSpPr>
          <p:spPr>
            <a:xfrm>
              <a:off x="3682875" y="2376802"/>
              <a:ext cx="21266" cy="37356"/>
            </a:xfrm>
            <a:custGeom>
              <a:avLst/>
              <a:gdLst>
                <a:gd name="connsiteX0" fmla="*/ 0 w 21266"/>
                <a:gd name="connsiteY0" fmla="*/ 0 h 37356"/>
                <a:gd name="connsiteX1" fmla="*/ 21267 w 21266"/>
                <a:gd name="connsiteY1" fmla="*/ 37357 h 3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66" h="37356">
                  <a:moveTo>
                    <a:pt x="0" y="0"/>
                  </a:moveTo>
                  <a:cubicBezTo>
                    <a:pt x="7089" y="12426"/>
                    <a:pt x="14178" y="24931"/>
                    <a:pt x="21267" y="37357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446">
              <a:extLst>
                <a:ext uri="{FF2B5EF4-FFF2-40B4-BE49-F238E27FC236}">
                  <a16:creationId xmlns:a16="http://schemas.microsoft.com/office/drawing/2014/main" id="{EA9DDE8A-F73E-F243-BB79-032073D13088}"/>
                </a:ext>
              </a:extLst>
            </p:cNvPr>
            <p:cNvSpPr/>
            <p:nvPr/>
          </p:nvSpPr>
          <p:spPr>
            <a:xfrm>
              <a:off x="3728038" y="2359836"/>
              <a:ext cx="17682" cy="27798"/>
            </a:xfrm>
            <a:custGeom>
              <a:avLst/>
              <a:gdLst>
                <a:gd name="connsiteX0" fmla="*/ 0 w 17682"/>
                <a:gd name="connsiteY0" fmla="*/ 0 h 27798"/>
                <a:gd name="connsiteX1" fmla="*/ 17683 w 17682"/>
                <a:gd name="connsiteY1" fmla="*/ 27799 h 2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82" h="27798">
                  <a:moveTo>
                    <a:pt x="0" y="0"/>
                  </a:moveTo>
                  <a:cubicBezTo>
                    <a:pt x="5894" y="9240"/>
                    <a:pt x="11788" y="18479"/>
                    <a:pt x="17683" y="27799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447">
              <a:extLst>
                <a:ext uri="{FF2B5EF4-FFF2-40B4-BE49-F238E27FC236}">
                  <a16:creationId xmlns:a16="http://schemas.microsoft.com/office/drawing/2014/main" id="{6D373D2B-9352-EE41-942C-658967980BE9}"/>
                </a:ext>
              </a:extLst>
            </p:cNvPr>
            <p:cNvSpPr/>
            <p:nvPr/>
          </p:nvSpPr>
          <p:spPr>
            <a:xfrm>
              <a:off x="3770651" y="2342632"/>
              <a:ext cx="24054" cy="30665"/>
            </a:xfrm>
            <a:custGeom>
              <a:avLst/>
              <a:gdLst>
                <a:gd name="connsiteX0" fmla="*/ 0 w 24054"/>
                <a:gd name="connsiteY0" fmla="*/ 0 h 30665"/>
                <a:gd name="connsiteX1" fmla="*/ 24055 w 24054"/>
                <a:gd name="connsiteY1" fmla="*/ 30666 h 3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4" h="30665">
                  <a:moveTo>
                    <a:pt x="0" y="0"/>
                  </a:moveTo>
                  <a:cubicBezTo>
                    <a:pt x="8682" y="9638"/>
                    <a:pt x="16806" y="19913"/>
                    <a:pt x="24055" y="30666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448">
              <a:extLst>
                <a:ext uri="{FF2B5EF4-FFF2-40B4-BE49-F238E27FC236}">
                  <a16:creationId xmlns:a16="http://schemas.microsoft.com/office/drawing/2014/main" id="{987F06BC-8055-1143-961E-A3B6C57B15E6}"/>
                </a:ext>
              </a:extLst>
            </p:cNvPr>
            <p:cNvSpPr/>
            <p:nvPr/>
          </p:nvSpPr>
          <p:spPr>
            <a:xfrm>
              <a:off x="3822505" y="2323754"/>
              <a:ext cx="15532" cy="29471"/>
            </a:xfrm>
            <a:custGeom>
              <a:avLst/>
              <a:gdLst>
                <a:gd name="connsiteX0" fmla="*/ 0 w 15532"/>
                <a:gd name="connsiteY0" fmla="*/ 0 h 29471"/>
                <a:gd name="connsiteX1" fmla="*/ 15532 w 15532"/>
                <a:gd name="connsiteY1" fmla="*/ 29471 h 2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32" h="29471">
                  <a:moveTo>
                    <a:pt x="0" y="0"/>
                  </a:moveTo>
                  <a:cubicBezTo>
                    <a:pt x="5177" y="9797"/>
                    <a:pt x="10355" y="19594"/>
                    <a:pt x="15532" y="29471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Freeform: Shape 449">
              <a:extLst>
                <a:ext uri="{FF2B5EF4-FFF2-40B4-BE49-F238E27FC236}">
                  <a16:creationId xmlns:a16="http://schemas.microsoft.com/office/drawing/2014/main" id="{921C9BC0-3B11-9F46-8C2D-8804BF92163C}"/>
                </a:ext>
              </a:extLst>
            </p:cNvPr>
            <p:cNvSpPr/>
            <p:nvPr/>
          </p:nvSpPr>
          <p:spPr>
            <a:xfrm>
              <a:off x="3382032" y="1776229"/>
              <a:ext cx="121787" cy="83235"/>
            </a:xfrm>
            <a:custGeom>
              <a:avLst/>
              <a:gdLst>
                <a:gd name="connsiteX0" fmla="*/ 121787 w 121787"/>
                <a:gd name="connsiteY0" fmla="*/ 40144 h 83235"/>
                <a:gd name="connsiteX1" fmla="*/ 43092 w 121787"/>
                <a:gd name="connsiteY1" fmla="*/ 0 h 83235"/>
                <a:gd name="connsiteX2" fmla="*/ 0 w 121787"/>
                <a:gd name="connsiteY2" fmla="*/ 83236 h 8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787" h="83235">
                  <a:moveTo>
                    <a:pt x="121787" y="40144"/>
                  </a:moveTo>
                  <a:cubicBezTo>
                    <a:pt x="75828" y="16727"/>
                    <a:pt x="43092" y="0"/>
                    <a:pt x="43092" y="0"/>
                  </a:cubicBezTo>
                  <a:cubicBezTo>
                    <a:pt x="43092" y="0"/>
                    <a:pt x="24851" y="35206"/>
                    <a:pt x="0" y="83236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450">
              <a:extLst>
                <a:ext uri="{FF2B5EF4-FFF2-40B4-BE49-F238E27FC236}">
                  <a16:creationId xmlns:a16="http://schemas.microsoft.com/office/drawing/2014/main" id="{96BD7D0A-D561-604E-9161-4B88E2B31D22}"/>
                </a:ext>
              </a:extLst>
            </p:cNvPr>
            <p:cNvSpPr/>
            <p:nvPr/>
          </p:nvSpPr>
          <p:spPr>
            <a:xfrm>
              <a:off x="3249093" y="1969544"/>
              <a:ext cx="529045" cy="259345"/>
            </a:xfrm>
            <a:custGeom>
              <a:avLst/>
              <a:gdLst>
                <a:gd name="connsiteX0" fmla="*/ 0 w 529045"/>
                <a:gd name="connsiteY0" fmla="*/ 161693 h 259345"/>
                <a:gd name="connsiteX1" fmla="*/ 347440 w 529045"/>
                <a:gd name="connsiteY1" fmla="*/ 259345 h 259345"/>
                <a:gd name="connsiteX2" fmla="*/ 529046 w 529045"/>
                <a:gd name="connsiteY2" fmla="*/ 0 h 2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9045" h="259345">
                  <a:moveTo>
                    <a:pt x="0" y="161693"/>
                  </a:moveTo>
                  <a:lnTo>
                    <a:pt x="347440" y="259345"/>
                  </a:lnTo>
                  <a:lnTo>
                    <a:pt x="529046" y="0"/>
                  </a:ln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451">
              <a:extLst>
                <a:ext uri="{FF2B5EF4-FFF2-40B4-BE49-F238E27FC236}">
                  <a16:creationId xmlns:a16="http://schemas.microsoft.com/office/drawing/2014/main" id="{0D50F64F-0EF3-3E49-8A8D-902004F4DC46}"/>
                </a:ext>
              </a:extLst>
            </p:cNvPr>
            <p:cNvSpPr/>
            <p:nvPr/>
          </p:nvSpPr>
          <p:spPr>
            <a:xfrm>
              <a:off x="3364747" y="2212640"/>
              <a:ext cx="138832" cy="306419"/>
            </a:xfrm>
            <a:custGeom>
              <a:avLst/>
              <a:gdLst>
                <a:gd name="connsiteX0" fmla="*/ 0 w 138832"/>
                <a:gd name="connsiteY0" fmla="*/ 306420 h 306419"/>
                <a:gd name="connsiteX1" fmla="*/ 138833 w 138832"/>
                <a:gd name="connsiteY1" fmla="*/ 0 h 3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832" h="306419">
                  <a:moveTo>
                    <a:pt x="0" y="306420"/>
                  </a:moveTo>
                  <a:lnTo>
                    <a:pt x="138833" y="0"/>
                  </a:lnTo>
                </a:path>
              </a:pathLst>
            </a:custGeom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452">
              <a:extLst>
                <a:ext uri="{FF2B5EF4-FFF2-40B4-BE49-F238E27FC236}">
                  <a16:creationId xmlns:a16="http://schemas.microsoft.com/office/drawing/2014/main" id="{F6582165-76D9-6847-93A7-B484A2EBBB5F}"/>
                </a:ext>
              </a:extLst>
            </p:cNvPr>
            <p:cNvSpPr/>
            <p:nvPr/>
          </p:nvSpPr>
          <p:spPr>
            <a:xfrm>
              <a:off x="3626403" y="2184762"/>
              <a:ext cx="258389" cy="147116"/>
            </a:xfrm>
            <a:custGeom>
              <a:avLst/>
              <a:gdLst>
                <a:gd name="connsiteX0" fmla="*/ 0 w 258389"/>
                <a:gd name="connsiteY0" fmla="*/ 0 h 147116"/>
                <a:gd name="connsiteX1" fmla="*/ 258390 w 258389"/>
                <a:gd name="connsiteY1" fmla="*/ 147117 h 14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389" h="147116">
                  <a:moveTo>
                    <a:pt x="0" y="0"/>
                  </a:moveTo>
                  <a:lnTo>
                    <a:pt x="258390" y="147117"/>
                  </a:lnTo>
                </a:path>
              </a:pathLst>
            </a:custGeom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453">
              <a:extLst>
                <a:ext uri="{FF2B5EF4-FFF2-40B4-BE49-F238E27FC236}">
                  <a16:creationId xmlns:a16="http://schemas.microsoft.com/office/drawing/2014/main" id="{D0873B68-2E8A-844F-8BA9-F29B02FDA3E2}"/>
                </a:ext>
              </a:extLst>
            </p:cNvPr>
            <p:cNvSpPr/>
            <p:nvPr/>
          </p:nvSpPr>
          <p:spPr>
            <a:xfrm>
              <a:off x="3260404" y="1778938"/>
              <a:ext cx="489140" cy="370618"/>
            </a:xfrm>
            <a:custGeom>
              <a:avLst/>
              <a:gdLst>
                <a:gd name="connsiteX0" fmla="*/ 76306 w 489140"/>
                <a:gd name="connsiteY0" fmla="*/ 370619 h 370618"/>
                <a:gd name="connsiteX1" fmla="*/ 0 w 489140"/>
                <a:gd name="connsiteY1" fmla="*/ 119955 h 370618"/>
                <a:gd name="connsiteX2" fmla="*/ 2310 w 489140"/>
                <a:gd name="connsiteY2" fmla="*/ 118044 h 370618"/>
                <a:gd name="connsiteX3" fmla="*/ 408931 w 489140"/>
                <a:gd name="connsiteY3" fmla="*/ 0 h 370618"/>
                <a:gd name="connsiteX4" fmla="*/ 489140 w 489140"/>
                <a:gd name="connsiteY4" fmla="*/ 219281 h 37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140" h="370618">
                  <a:moveTo>
                    <a:pt x="76306" y="370619"/>
                  </a:moveTo>
                  <a:cubicBezTo>
                    <a:pt x="52968" y="286427"/>
                    <a:pt x="27480" y="202873"/>
                    <a:pt x="0" y="119955"/>
                  </a:cubicBezTo>
                  <a:lnTo>
                    <a:pt x="2310" y="118044"/>
                  </a:lnTo>
                  <a:cubicBezTo>
                    <a:pt x="147754" y="74554"/>
                    <a:pt x="263487" y="43410"/>
                    <a:pt x="408931" y="0"/>
                  </a:cubicBezTo>
                  <a:cubicBezTo>
                    <a:pt x="432827" y="65314"/>
                    <a:pt x="465245" y="153967"/>
                    <a:pt x="489140" y="219281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454">
              <a:extLst>
                <a:ext uri="{FF2B5EF4-FFF2-40B4-BE49-F238E27FC236}">
                  <a16:creationId xmlns:a16="http://schemas.microsoft.com/office/drawing/2014/main" id="{E69109C3-4AF9-D74A-8676-F60C93755187}"/>
                </a:ext>
              </a:extLst>
            </p:cNvPr>
            <p:cNvSpPr/>
            <p:nvPr/>
          </p:nvSpPr>
          <p:spPr>
            <a:xfrm>
              <a:off x="3357340" y="1897380"/>
              <a:ext cx="268664" cy="83873"/>
            </a:xfrm>
            <a:custGeom>
              <a:avLst/>
              <a:gdLst>
                <a:gd name="connsiteX0" fmla="*/ 0 w 268664"/>
                <a:gd name="connsiteY0" fmla="*/ 83873 h 83873"/>
                <a:gd name="connsiteX1" fmla="*/ 268665 w 268664"/>
                <a:gd name="connsiteY1" fmla="*/ 0 h 8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8664" h="83873">
                  <a:moveTo>
                    <a:pt x="0" y="83873"/>
                  </a:moveTo>
                  <a:cubicBezTo>
                    <a:pt x="89528" y="55915"/>
                    <a:pt x="179136" y="27958"/>
                    <a:pt x="268665" y="0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455">
              <a:extLst>
                <a:ext uri="{FF2B5EF4-FFF2-40B4-BE49-F238E27FC236}">
                  <a16:creationId xmlns:a16="http://schemas.microsoft.com/office/drawing/2014/main" id="{9BBA0D5B-D988-AB47-B884-3C4433E4C97B}"/>
                </a:ext>
              </a:extLst>
            </p:cNvPr>
            <p:cNvSpPr/>
            <p:nvPr/>
          </p:nvSpPr>
          <p:spPr>
            <a:xfrm>
              <a:off x="3434203" y="1996785"/>
              <a:ext cx="186623" cy="57189"/>
            </a:xfrm>
            <a:custGeom>
              <a:avLst/>
              <a:gdLst>
                <a:gd name="connsiteX0" fmla="*/ 0 w 186623"/>
                <a:gd name="connsiteY0" fmla="*/ 57190 h 57189"/>
                <a:gd name="connsiteX1" fmla="*/ 186624 w 186623"/>
                <a:gd name="connsiteY1" fmla="*/ 0 h 5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23" h="57189">
                  <a:moveTo>
                    <a:pt x="0" y="57190"/>
                  </a:moveTo>
                  <a:cubicBezTo>
                    <a:pt x="62208" y="38153"/>
                    <a:pt x="124416" y="19116"/>
                    <a:pt x="186624" y="0"/>
                  </a:cubicBezTo>
                </a:path>
              </a:pathLst>
            </a:custGeom>
            <a:noFill/>
            <a:ln w="19050" cap="rnd">
              <a:solidFill>
                <a:srgbClr val="EF357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57" name="Graphic 4">
            <a:extLst>
              <a:ext uri="{FF2B5EF4-FFF2-40B4-BE49-F238E27FC236}">
                <a16:creationId xmlns:a16="http://schemas.microsoft.com/office/drawing/2014/main" id="{DB2EF614-B30B-414E-B79C-5C7EABB3F920}"/>
              </a:ext>
            </a:extLst>
          </p:cNvPr>
          <p:cNvGrpSpPr/>
          <p:nvPr/>
        </p:nvGrpSpPr>
        <p:grpSpPr>
          <a:xfrm>
            <a:off x="8333649" y="1887063"/>
            <a:ext cx="461727" cy="531788"/>
            <a:chOff x="8194246" y="2891490"/>
            <a:chExt cx="753837" cy="868222"/>
          </a:xfrm>
          <a:noFill/>
        </p:grpSpPr>
        <p:sp>
          <p:nvSpPr>
            <p:cNvPr id="1058" name="Freeform: Shape 457">
              <a:extLst>
                <a:ext uri="{FF2B5EF4-FFF2-40B4-BE49-F238E27FC236}">
                  <a16:creationId xmlns:a16="http://schemas.microsoft.com/office/drawing/2014/main" id="{1CB4F320-F757-5C4F-8FA4-DFC8AF3CAF8F}"/>
                </a:ext>
              </a:extLst>
            </p:cNvPr>
            <p:cNvSpPr/>
            <p:nvPr/>
          </p:nvSpPr>
          <p:spPr>
            <a:xfrm rot="-816243">
              <a:off x="8261041" y="3146446"/>
              <a:ext cx="225801" cy="594890"/>
            </a:xfrm>
            <a:custGeom>
              <a:avLst/>
              <a:gdLst>
                <a:gd name="connsiteX0" fmla="*/ 0 w 225801"/>
                <a:gd name="connsiteY0" fmla="*/ 0 h 594890"/>
                <a:gd name="connsiteX1" fmla="*/ 225802 w 225801"/>
                <a:gd name="connsiteY1" fmla="*/ 0 h 594890"/>
                <a:gd name="connsiteX2" fmla="*/ 225802 w 225801"/>
                <a:gd name="connsiteY2" fmla="*/ 594890 h 594890"/>
                <a:gd name="connsiteX3" fmla="*/ 0 w 225801"/>
                <a:gd name="connsiteY3" fmla="*/ 594890 h 5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801" h="594890">
                  <a:moveTo>
                    <a:pt x="0" y="0"/>
                  </a:moveTo>
                  <a:lnTo>
                    <a:pt x="225802" y="0"/>
                  </a:lnTo>
                  <a:lnTo>
                    <a:pt x="225802" y="594890"/>
                  </a:lnTo>
                  <a:lnTo>
                    <a:pt x="0" y="594890"/>
                  </a:lnTo>
                  <a:close/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458">
              <a:extLst>
                <a:ext uri="{FF2B5EF4-FFF2-40B4-BE49-F238E27FC236}">
                  <a16:creationId xmlns:a16="http://schemas.microsoft.com/office/drawing/2014/main" id="{53FA4175-E69D-D94F-B57A-13C931BF507B}"/>
                </a:ext>
              </a:extLst>
            </p:cNvPr>
            <p:cNvSpPr/>
            <p:nvPr/>
          </p:nvSpPr>
          <p:spPr>
            <a:xfrm>
              <a:off x="8194500" y="2916840"/>
              <a:ext cx="613635" cy="264682"/>
            </a:xfrm>
            <a:custGeom>
              <a:avLst/>
              <a:gdLst>
                <a:gd name="connsiteX0" fmla="*/ 613636 w 613635"/>
                <a:gd name="connsiteY0" fmla="*/ 0 h 264682"/>
                <a:gd name="connsiteX1" fmla="*/ 219520 w 613635"/>
                <a:gd name="connsiteY1" fmla="*/ 211555 h 264682"/>
                <a:gd name="connsiteX2" fmla="*/ 0 w 613635"/>
                <a:gd name="connsiteY2" fmla="*/ 264682 h 264682"/>
                <a:gd name="connsiteX3" fmla="*/ 212271 w 613635"/>
                <a:gd name="connsiteY3" fmla="*/ 150701 h 264682"/>
                <a:gd name="connsiteX4" fmla="*/ 221989 w 613635"/>
                <a:gd name="connsiteY4" fmla="*/ 175711 h 264682"/>
                <a:gd name="connsiteX5" fmla="*/ 247716 w 613635"/>
                <a:gd name="connsiteY5" fmla="*/ 161374 h 264682"/>
                <a:gd name="connsiteX6" fmla="*/ 238158 w 613635"/>
                <a:gd name="connsiteY6" fmla="*/ 136841 h 264682"/>
                <a:gd name="connsiteX7" fmla="*/ 348236 w 613635"/>
                <a:gd name="connsiteY7" fmla="*/ 77740 h 264682"/>
                <a:gd name="connsiteX8" fmla="*/ 357317 w 613635"/>
                <a:gd name="connsiteY8" fmla="*/ 100441 h 264682"/>
                <a:gd name="connsiteX9" fmla="*/ 383044 w 613635"/>
                <a:gd name="connsiteY9" fmla="*/ 86103 h 264682"/>
                <a:gd name="connsiteX10" fmla="*/ 374123 w 613635"/>
                <a:gd name="connsiteY10" fmla="*/ 63880 h 264682"/>
                <a:gd name="connsiteX11" fmla="*/ 394116 w 613635"/>
                <a:gd name="connsiteY11" fmla="*/ 53127 h 26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3635" h="264682">
                  <a:moveTo>
                    <a:pt x="613636" y="0"/>
                  </a:moveTo>
                  <a:lnTo>
                    <a:pt x="219520" y="211555"/>
                  </a:lnTo>
                  <a:lnTo>
                    <a:pt x="0" y="264682"/>
                  </a:lnTo>
                  <a:lnTo>
                    <a:pt x="212271" y="150701"/>
                  </a:lnTo>
                  <a:lnTo>
                    <a:pt x="221989" y="175711"/>
                  </a:lnTo>
                  <a:lnTo>
                    <a:pt x="247716" y="161374"/>
                  </a:lnTo>
                  <a:lnTo>
                    <a:pt x="238158" y="136841"/>
                  </a:lnTo>
                  <a:lnTo>
                    <a:pt x="348236" y="77740"/>
                  </a:lnTo>
                  <a:lnTo>
                    <a:pt x="357317" y="100441"/>
                  </a:lnTo>
                  <a:lnTo>
                    <a:pt x="383044" y="86103"/>
                  </a:lnTo>
                  <a:lnTo>
                    <a:pt x="374123" y="63880"/>
                  </a:lnTo>
                  <a:lnTo>
                    <a:pt x="394116" y="53127"/>
                  </a:lnTo>
                  <a:close/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459">
              <a:extLst>
                <a:ext uri="{FF2B5EF4-FFF2-40B4-BE49-F238E27FC236}">
                  <a16:creationId xmlns:a16="http://schemas.microsoft.com/office/drawing/2014/main" id="{AB3BD079-2AF7-2045-881C-03A7492A906E}"/>
                </a:ext>
              </a:extLst>
            </p:cNvPr>
            <p:cNvSpPr/>
            <p:nvPr/>
          </p:nvSpPr>
          <p:spPr>
            <a:xfrm>
              <a:off x="8414020" y="2916840"/>
              <a:ext cx="534063" cy="789745"/>
            </a:xfrm>
            <a:custGeom>
              <a:avLst/>
              <a:gdLst>
                <a:gd name="connsiteX0" fmla="*/ 534064 w 534063"/>
                <a:gd name="connsiteY0" fmla="*/ 578191 h 789745"/>
                <a:gd name="connsiteX1" fmla="*/ 139868 w 534063"/>
                <a:gd name="connsiteY1" fmla="*/ 789745 h 789745"/>
                <a:gd name="connsiteX2" fmla="*/ 0 w 534063"/>
                <a:gd name="connsiteY2" fmla="*/ 211555 h 789745"/>
                <a:gd name="connsiteX3" fmla="*/ 394116 w 534063"/>
                <a:gd name="connsiteY3" fmla="*/ 0 h 78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063" h="789745">
                  <a:moveTo>
                    <a:pt x="534064" y="578191"/>
                  </a:moveTo>
                  <a:lnTo>
                    <a:pt x="139868" y="789745"/>
                  </a:lnTo>
                  <a:lnTo>
                    <a:pt x="0" y="211555"/>
                  </a:lnTo>
                  <a:lnTo>
                    <a:pt x="394116" y="0"/>
                  </a:lnTo>
                  <a:close/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460">
              <a:extLst>
                <a:ext uri="{FF2B5EF4-FFF2-40B4-BE49-F238E27FC236}">
                  <a16:creationId xmlns:a16="http://schemas.microsoft.com/office/drawing/2014/main" id="{A0DCA25A-FC85-1040-86A3-E2481154CD4E}"/>
                </a:ext>
              </a:extLst>
            </p:cNvPr>
            <p:cNvSpPr/>
            <p:nvPr/>
          </p:nvSpPr>
          <p:spPr>
            <a:xfrm>
              <a:off x="8304260" y="3154918"/>
              <a:ext cx="139868" cy="578270"/>
            </a:xfrm>
            <a:custGeom>
              <a:avLst/>
              <a:gdLst>
                <a:gd name="connsiteX0" fmla="*/ 139868 w 139868"/>
                <a:gd name="connsiteY0" fmla="*/ 578270 h 578270"/>
                <a:gd name="connsiteX1" fmla="*/ 0 w 139868"/>
                <a:gd name="connsiteY1" fmla="*/ 0 h 57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868" h="578270">
                  <a:moveTo>
                    <a:pt x="139868" y="578270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461">
              <a:extLst>
                <a:ext uri="{FF2B5EF4-FFF2-40B4-BE49-F238E27FC236}">
                  <a16:creationId xmlns:a16="http://schemas.microsoft.com/office/drawing/2014/main" id="{8A9437F8-2330-2048-B81D-DA6EA3B00DC3}"/>
                </a:ext>
              </a:extLst>
            </p:cNvPr>
            <p:cNvSpPr/>
            <p:nvPr/>
          </p:nvSpPr>
          <p:spPr>
            <a:xfrm>
              <a:off x="8304260" y="2949258"/>
              <a:ext cx="369742" cy="205660"/>
            </a:xfrm>
            <a:custGeom>
              <a:avLst/>
              <a:gdLst>
                <a:gd name="connsiteX0" fmla="*/ 0 w 369742"/>
                <a:gd name="connsiteY0" fmla="*/ 205660 h 205660"/>
                <a:gd name="connsiteX1" fmla="*/ 369742 w 369742"/>
                <a:gd name="connsiteY1" fmla="*/ 0 h 20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742" h="205660">
                  <a:moveTo>
                    <a:pt x="0" y="205660"/>
                  </a:moveTo>
                  <a:lnTo>
                    <a:pt x="369742" y="0"/>
                  </a:lnTo>
                </a:path>
              </a:pathLst>
            </a:custGeom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462">
              <a:extLst>
                <a:ext uri="{FF2B5EF4-FFF2-40B4-BE49-F238E27FC236}">
                  <a16:creationId xmlns:a16="http://schemas.microsoft.com/office/drawing/2014/main" id="{E7D1EEB8-8485-1B44-BCD2-431D22694A89}"/>
                </a:ext>
              </a:extLst>
            </p:cNvPr>
            <p:cNvSpPr/>
            <p:nvPr/>
          </p:nvSpPr>
          <p:spPr>
            <a:xfrm>
              <a:off x="8372158" y="2891490"/>
              <a:ext cx="205386" cy="201061"/>
            </a:xfrm>
            <a:custGeom>
              <a:avLst/>
              <a:gdLst>
                <a:gd name="connsiteX0" fmla="*/ 205386 w 205386"/>
                <a:gd name="connsiteY0" fmla="*/ 111453 h 201061"/>
                <a:gd name="connsiteX1" fmla="*/ 179659 w 205386"/>
                <a:gd name="connsiteY1" fmla="*/ 125790 h 201061"/>
                <a:gd name="connsiteX2" fmla="*/ 170579 w 205386"/>
                <a:gd name="connsiteY2" fmla="*/ 103169 h 201061"/>
                <a:gd name="connsiteX3" fmla="*/ 143258 w 205386"/>
                <a:gd name="connsiteY3" fmla="*/ 34908 h 201061"/>
                <a:gd name="connsiteX4" fmla="*/ 32941 w 205386"/>
                <a:gd name="connsiteY4" fmla="*/ 91620 h 201061"/>
                <a:gd name="connsiteX5" fmla="*/ 60500 w 205386"/>
                <a:gd name="connsiteY5" fmla="*/ 162191 h 201061"/>
                <a:gd name="connsiteX6" fmla="*/ 70059 w 205386"/>
                <a:gd name="connsiteY6" fmla="*/ 186724 h 201061"/>
                <a:gd name="connsiteX7" fmla="*/ 44331 w 205386"/>
                <a:gd name="connsiteY7" fmla="*/ 201061 h 201061"/>
                <a:gd name="connsiteX8" fmla="*/ 34613 w 205386"/>
                <a:gd name="connsiteY8" fmla="*/ 176130 h 201061"/>
                <a:gd name="connsiteX9" fmla="*/ 1001 w 205386"/>
                <a:gd name="connsiteY9" fmla="*/ 90027 h 201061"/>
                <a:gd name="connsiteX10" fmla="*/ 7930 w 205386"/>
                <a:gd name="connsiteY10" fmla="*/ 71707 h 201061"/>
                <a:gd name="connsiteX11" fmla="*/ 144294 w 205386"/>
                <a:gd name="connsiteY11" fmla="*/ 1614 h 201061"/>
                <a:gd name="connsiteX12" fmla="*/ 156082 w 205386"/>
                <a:gd name="connsiteY12" fmla="*/ 897 h 201061"/>
                <a:gd name="connsiteX13" fmla="*/ 164525 w 205386"/>
                <a:gd name="connsiteY13" fmla="*/ 9181 h 201061"/>
                <a:gd name="connsiteX14" fmla="*/ 196545 w 205386"/>
                <a:gd name="connsiteY14" fmla="*/ 89230 h 201061"/>
                <a:gd name="connsiteX15" fmla="*/ 205386 w 205386"/>
                <a:gd name="connsiteY15" fmla="*/ 111453 h 20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5386" h="201061">
                  <a:moveTo>
                    <a:pt x="205386" y="111453"/>
                  </a:moveTo>
                  <a:lnTo>
                    <a:pt x="179659" y="125790"/>
                  </a:lnTo>
                  <a:lnTo>
                    <a:pt x="170579" y="103169"/>
                  </a:lnTo>
                  <a:lnTo>
                    <a:pt x="143258" y="34908"/>
                  </a:lnTo>
                  <a:lnTo>
                    <a:pt x="32941" y="91620"/>
                  </a:lnTo>
                  <a:lnTo>
                    <a:pt x="60500" y="162191"/>
                  </a:lnTo>
                  <a:lnTo>
                    <a:pt x="70059" y="186724"/>
                  </a:lnTo>
                  <a:lnTo>
                    <a:pt x="44331" y="201061"/>
                  </a:lnTo>
                  <a:lnTo>
                    <a:pt x="34613" y="176130"/>
                  </a:lnTo>
                  <a:lnTo>
                    <a:pt x="1001" y="90027"/>
                  </a:lnTo>
                  <a:cubicBezTo>
                    <a:pt x="-1708" y="83097"/>
                    <a:pt x="1239" y="75132"/>
                    <a:pt x="7930" y="71707"/>
                  </a:cubicBezTo>
                  <a:lnTo>
                    <a:pt x="144294" y="1614"/>
                  </a:lnTo>
                  <a:cubicBezTo>
                    <a:pt x="147958" y="-218"/>
                    <a:pt x="152179" y="-537"/>
                    <a:pt x="156082" y="897"/>
                  </a:cubicBezTo>
                  <a:cubicBezTo>
                    <a:pt x="159985" y="2331"/>
                    <a:pt x="163012" y="5357"/>
                    <a:pt x="164525" y="9181"/>
                  </a:cubicBezTo>
                  <a:lnTo>
                    <a:pt x="196545" y="89230"/>
                  </a:lnTo>
                  <a:lnTo>
                    <a:pt x="205386" y="111453"/>
                  </a:lnTo>
                  <a:close/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463">
              <a:extLst>
                <a:ext uri="{FF2B5EF4-FFF2-40B4-BE49-F238E27FC236}">
                  <a16:creationId xmlns:a16="http://schemas.microsoft.com/office/drawing/2014/main" id="{C3DBB3C6-B593-F84B-B33D-0D9C72E05BF9}"/>
                </a:ext>
              </a:extLst>
            </p:cNvPr>
            <p:cNvSpPr/>
            <p:nvPr/>
          </p:nvSpPr>
          <p:spPr>
            <a:xfrm>
              <a:off x="8319394" y="3697744"/>
              <a:ext cx="61729" cy="61968"/>
            </a:xfrm>
            <a:custGeom>
              <a:avLst/>
              <a:gdLst>
                <a:gd name="connsiteX0" fmla="*/ 0 w 61729"/>
                <a:gd name="connsiteY0" fmla="*/ 0 h 61968"/>
                <a:gd name="connsiteX1" fmla="*/ 61730 w 61729"/>
                <a:gd name="connsiteY1" fmla="*/ 50659 h 61968"/>
                <a:gd name="connsiteX2" fmla="*/ 15054 w 61729"/>
                <a:gd name="connsiteY2" fmla="*/ 61969 h 6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729" h="61968">
                  <a:moveTo>
                    <a:pt x="0" y="0"/>
                  </a:moveTo>
                  <a:lnTo>
                    <a:pt x="61730" y="50659"/>
                  </a:lnTo>
                  <a:lnTo>
                    <a:pt x="15054" y="61969"/>
                  </a:lnTo>
                  <a:close/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464">
              <a:extLst>
                <a:ext uri="{FF2B5EF4-FFF2-40B4-BE49-F238E27FC236}">
                  <a16:creationId xmlns:a16="http://schemas.microsoft.com/office/drawing/2014/main" id="{752CB76E-00EE-0F49-A7C3-6EA2A4ED9856}"/>
                </a:ext>
              </a:extLst>
            </p:cNvPr>
            <p:cNvSpPr/>
            <p:nvPr/>
          </p:nvSpPr>
          <p:spPr>
            <a:xfrm>
              <a:off x="8501079" y="3658874"/>
              <a:ext cx="102272" cy="60535"/>
            </a:xfrm>
            <a:custGeom>
              <a:avLst/>
              <a:gdLst>
                <a:gd name="connsiteX0" fmla="*/ 0 w 102272"/>
                <a:gd name="connsiteY0" fmla="*/ 60535 h 60535"/>
                <a:gd name="connsiteX1" fmla="*/ 41259 w 102272"/>
                <a:gd name="connsiteY1" fmla="*/ 0 h 60535"/>
                <a:gd name="connsiteX2" fmla="*/ 102272 w 102272"/>
                <a:gd name="connsiteY2" fmla="*/ 21187 h 60535"/>
                <a:gd name="connsiteX3" fmla="*/ 52809 w 102272"/>
                <a:gd name="connsiteY3" fmla="*/ 47711 h 6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272" h="60535">
                  <a:moveTo>
                    <a:pt x="0" y="60535"/>
                  </a:moveTo>
                  <a:lnTo>
                    <a:pt x="41259" y="0"/>
                  </a:lnTo>
                  <a:lnTo>
                    <a:pt x="102272" y="21187"/>
                  </a:lnTo>
                  <a:lnTo>
                    <a:pt x="52809" y="47711"/>
                  </a:lnTo>
                  <a:close/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465">
              <a:extLst>
                <a:ext uri="{FF2B5EF4-FFF2-40B4-BE49-F238E27FC236}">
                  <a16:creationId xmlns:a16="http://schemas.microsoft.com/office/drawing/2014/main" id="{5C7FEC22-1EB1-CD41-A515-A1576B212EE6}"/>
                </a:ext>
              </a:extLst>
            </p:cNvPr>
            <p:cNvSpPr/>
            <p:nvPr/>
          </p:nvSpPr>
          <p:spPr>
            <a:xfrm>
              <a:off x="8914789" y="3449311"/>
              <a:ext cx="33294" cy="63641"/>
            </a:xfrm>
            <a:custGeom>
              <a:avLst/>
              <a:gdLst>
                <a:gd name="connsiteX0" fmla="*/ 22223 w 33294"/>
                <a:gd name="connsiteY0" fmla="*/ 0 h 63641"/>
                <a:gd name="connsiteX1" fmla="*/ 0 w 33294"/>
                <a:gd name="connsiteY1" fmla="*/ 63642 h 63641"/>
                <a:gd name="connsiteX2" fmla="*/ 33294 w 33294"/>
                <a:gd name="connsiteY2" fmla="*/ 45720 h 63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94" h="63641">
                  <a:moveTo>
                    <a:pt x="22223" y="0"/>
                  </a:moveTo>
                  <a:lnTo>
                    <a:pt x="0" y="63642"/>
                  </a:lnTo>
                  <a:lnTo>
                    <a:pt x="33294" y="45720"/>
                  </a:lnTo>
                  <a:close/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466">
              <a:extLst>
                <a:ext uri="{FF2B5EF4-FFF2-40B4-BE49-F238E27FC236}">
                  <a16:creationId xmlns:a16="http://schemas.microsoft.com/office/drawing/2014/main" id="{06E96BF6-11EC-5148-91EE-51992712FC7F}"/>
                </a:ext>
              </a:extLst>
            </p:cNvPr>
            <p:cNvSpPr/>
            <p:nvPr/>
          </p:nvSpPr>
          <p:spPr>
            <a:xfrm>
              <a:off x="8765681" y="2916840"/>
              <a:ext cx="51773" cy="38630"/>
            </a:xfrm>
            <a:custGeom>
              <a:avLst/>
              <a:gdLst>
                <a:gd name="connsiteX0" fmla="*/ 0 w 51773"/>
                <a:gd name="connsiteY0" fmla="*/ 22780 h 38630"/>
                <a:gd name="connsiteX1" fmla="*/ 51774 w 51773"/>
                <a:gd name="connsiteY1" fmla="*/ 38631 h 38630"/>
                <a:gd name="connsiteX2" fmla="*/ 42454 w 51773"/>
                <a:gd name="connsiteY2" fmla="*/ 0 h 3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73" h="38630">
                  <a:moveTo>
                    <a:pt x="0" y="22780"/>
                  </a:moveTo>
                  <a:lnTo>
                    <a:pt x="51774" y="38631"/>
                  </a:lnTo>
                  <a:lnTo>
                    <a:pt x="42454" y="0"/>
                  </a:lnTo>
                  <a:close/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467">
              <a:extLst>
                <a:ext uri="{FF2B5EF4-FFF2-40B4-BE49-F238E27FC236}">
                  <a16:creationId xmlns:a16="http://schemas.microsoft.com/office/drawing/2014/main" id="{072974FB-A07D-F443-AA45-45C9207B2B42}"/>
                </a:ext>
              </a:extLst>
            </p:cNvPr>
            <p:cNvSpPr/>
            <p:nvPr/>
          </p:nvSpPr>
          <p:spPr>
            <a:xfrm>
              <a:off x="8361131" y="3097091"/>
              <a:ext cx="111114" cy="86183"/>
            </a:xfrm>
            <a:custGeom>
              <a:avLst/>
              <a:gdLst>
                <a:gd name="connsiteX0" fmla="*/ 111114 w 111114"/>
                <a:gd name="connsiteY0" fmla="*/ 0 h 86183"/>
                <a:gd name="connsiteX1" fmla="*/ 66111 w 111114"/>
                <a:gd name="connsiteY1" fmla="*/ 86183 h 86183"/>
                <a:gd name="connsiteX2" fmla="*/ 0 w 111114"/>
                <a:gd name="connsiteY2" fmla="*/ 44047 h 86183"/>
                <a:gd name="connsiteX3" fmla="*/ 52889 w 111114"/>
                <a:gd name="connsiteY3" fmla="*/ 31303 h 8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14" h="86183">
                  <a:moveTo>
                    <a:pt x="111114" y="0"/>
                  </a:moveTo>
                  <a:lnTo>
                    <a:pt x="66111" y="86183"/>
                  </a:lnTo>
                  <a:lnTo>
                    <a:pt x="0" y="44047"/>
                  </a:lnTo>
                  <a:lnTo>
                    <a:pt x="52889" y="31303"/>
                  </a:lnTo>
                  <a:close/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468">
              <a:extLst>
                <a:ext uri="{FF2B5EF4-FFF2-40B4-BE49-F238E27FC236}">
                  <a16:creationId xmlns:a16="http://schemas.microsoft.com/office/drawing/2014/main" id="{4ACC375A-B736-DE46-808C-71B06767963E}"/>
                </a:ext>
              </a:extLst>
            </p:cNvPr>
            <p:cNvSpPr/>
            <p:nvPr/>
          </p:nvSpPr>
          <p:spPr>
            <a:xfrm>
              <a:off x="8194500" y="3170212"/>
              <a:ext cx="46755" cy="66190"/>
            </a:xfrm>
            <a:custGeom>
              <a:avLst/>
              <a:gdLst>
                <a:gd name="connsiteX0" fmla="*/ 13302 w 46755"/>
                <a:gd name="connsiteY0" fmla="*/ 66190 h 66190"/>
                <a:gd name="connsiteX1" fmla="*/ 46755 w 46755"/>
                <a:gd name="connsiteY1" fmla="*/ 0 h 66190"/>
                <a:gd name="connsiteX2" fmla="*/ 0 w 46755"/>
                <a:gd name="connsiteY2" fmla="*/ 11310 h 6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55" h="66190">
                  <a:moveTo>
                    <a:pt x="13302" y="66190"/>
                  </a:moveTo>
                  <a:lnTo>
                    <a:pt x="46755" y="0"/>
                  </a:lnTo>
                  <a:lnTo>
                    <a:pt x="0" y="11310"/>
                  </a:lnTo>
                  <a:close/>
                </a:path>
              </a:pathLst>
            </a:custGeom>
            <a:noFill/>
            <a:ln w="19050" cap="rnd">
              <a:solidFill>
                <a:srgbClr val="F1526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70" name="Graphic 4">
            <a:extLst>
              <a:ext uri="{FF2B5EF4-FFF2-40B4-BE49-F238E27FC236}">
                <a16:creationId xmlns:a16="http://schemas.microsoft.com/office/drawing/2014/main" id="{63750EC7-42F7-2F48-915A-46652982B7DB}"/>
              </a:ext>
            </a:extLst>
          </p:cNvPr>
          <p:cNvGrpSpPr/>
          <p:nvPr/>
        </p:nvGrpSpPr>
        <p:grpSpPr>
          <a:xfrm>
            <a:off x="5461481" y="1638019"/>
            <a:ext cx="514262" cy="569440"/>
            <a:chOff x="3505014" y="2484889"/>
            <a:chExt cx="839607" cy="929693"/>
          </a:xfrm>
          <a:noFill/>
        </p:grpSpPr>
        <p:sp>
          <p:nvSpPr>
            <p:cNvPr id="1071" name="Freeform: Shape 470">
              <a:extLst>
                <a:ext uri="{FF2B5EF4-FFF2-40B4-BE49-F238E27FC236}">
                  <a16:creationId xmlns:a16="http://schemas.microsoft.com/office/drawing/2014/main" id="{BCB83F3B-1112-484A-BDF0-5A7D37E07FDB}"/>
                </a:ext>
              </a:extLst>
            </p:cNvPr>
            <p:cNvSpPr/>
            <p:nvPr/>
          </p:nvSpPr>
          <p:spPr>
            <a:xfrm>
              <a:off x="3505014" y="2484889"/>
              <a:ext cx="839607" cy="929693"/>
            </a:xfrm>
            <a:custGeom>
              <a:avLst/>
              <a:gdLst>
                <a:gd name="connsiteX0" fmla="*/ 160976 w 839607"/>
                <a:gd name="connsiteY0" fmla="*/ 929693 h 929693"/>
                <a:gd name="connsiteX1" fmla="*/ 343936 w 839607"/>
                <a:gd name="connsiteY1" fmla="*/ 791976 h 929693"/>
                <a:gd name="connsiteX2" fmla="*/ 539162 w 839607"/>
                <a:gd name="connsiteY2" fmla="*/ 838174 h 929693"/>
                <a:gd name="connsiteX3" fmla="*/ 669631 w 839607"/>
                <a:gd name="connsiteY3" fmla="*/ 713121 h 929693"/>
                <a:gd name="connsiteX4" fmla="*/ 839607 w 839607"/>
                <a:gd name="connsiteY4" fmla="*/ 739246 h 929693"/>
                <a:gd name="connsiteX5" fmla="*/ 632593 w 839607"/>
                <a:gd name="connsiteY5" fmla="*/ 52968 h 929693"/>
                <a:gd name="connsiteX6" fmla="*/ 464926 w 839607"/>
                <a:gd name="connsiteY6" fmla="*/ 0 h 929693"/>
                <a:gd name="connsiteX7" fmla="*/ 335652 w 839607"/>
                <a:gd name="connsiteY7" fmla="*/ 154046 h 929693"/>
                <a:gd name="connsiteX8" fmla="*/ 129434 w 839607"/>
                <a:gd name="connsiteY8" fmla="*/ 98768 h 929693"/>
                <a:gd name="connsiteX9" fmla="*/ 0 w 839607"/>
                <a:gd name="connsiteY9" fmla="*/ 264443 h 929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9607" h="929693">
                  <a:moveTo>
                    <a:pt x="160976" y="929693"/>
                  </a:moveTo>
                  <a:lnTo>
                    <a:pt x="343936" y="791976"/>
                  </a:lnTo>
                  <a:lnTo>
                    <a:pt x="539162" y="838174"/>
                  </a:lnTo>
                  <a:lnTo>
                    <a:pt x="669631" y="713121"/>
                  </a:lnTo>
                  <a:lnTo>
                    <a:pt x="839607" y="739246"/>
                  </a:lnTo>
                  <a:lnTo>
                    <a:pt x="632593" y="52968"/>
                  </a:lnTo>
                  <a:lnTo>
                    <a:pt x="464926" y="0"/>
                  </a:lnTo>
                  <a:lnTo>
                    <a:pt x="335652" y="154046"/>
                  </a:lnTo>
                  <a:lnTo>
                    <a:pt x="129434" y="98768"/>
                  </a:lnTo>
                  <a:lnTo>
                    <a:pt x="0" y="264443"/>
                  </a:lnTo>
                  <a:close/>
                </a:path>
              </a:pathLst>
            </a:custGeom>
            <a:noFill/>
            <a:ln w="19050" cap="rnd">
              <a:solidFill>
                <a:srgbClr val="F04B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471">
              <a:extLst>
                <a:ext uri="{FF2B5EF4-FFF2-40B4-BE49-F238E27FC236}">
                  <a16:creationId xmlns:a16="http://schemas.microsoft.com/office/drawing/2014/main" id="{618BD462-4730-4B45-86DD-45490BC26405}"/>
                </a:ext>
              </a:extLst>
            </p:cNvPr>
            <p:cNvSpPr/>
            <p:nvPr/>
          </p:nvSpPr>
          <p:spPr>
            <a:xfrm>
              <a:off x="3634447" y="2583657"/>
              <a:ext cx="214501" cy="693207"/>
            </a:xfrm>
            <a:custGeom>
              <a:avLst/>
              <a:gdLst>
                <a:gd name="connsiteX0" fmla="*/ 0 w 214501"/>
                <a:gd name="connsiteY0" fmla="*/ 0 h 693207"/>
                <a:gd name="connsiteX1" fmla="*/ 214502 w 214501"/>
                <a:gd name="connsiteY1" fmla="*/ 693208 h 69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501" h="693207">
                  <a:moveTo>
                    <a:pt x="0" y="0"/>
                  </a:moveTo>
                  <a:lnTo>
                    <a:pt x="214502" y="693208"/>
                  </a:lnTo>
                </a:path>
              </a:pathLst>
            </a:custGeom>
            <a:ln w="19050" cap="rnd">
              <a:solidFill>
                <a:srgbClr val="F04B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Freeform: Shape 472">
              <a:extLst>
                <a:ext uri="{FF2B5EF4-FFF2-40B4-BE49-F238E27FC236}">
                  <a16:creationId xmlns:a16="http://schemas.microsoft.com/office/drawing/2014/main" id="{E757BA23-5903-EF46-B629-A0B4A3BB1A72}"/>
                </a:ext>
              </a:extLst>
            </p:cNvPr>
            <p:cNvSpPr/>
            <p:nvPr/>
          </p:nvSpPr>
          <p:spPr>
            <a:xfrm>
              <a:off x="3840665" y="2638936"/>
              <a:ext cx="203509" cy="684127"/>
            </a:xfrm>
            <a:custGeom>
              <a:avLst/>
              <a:gdLst>
                <a:gd name="connsiteX0" fmla="*/ 0 w 203509"/>
                <a:gd name="connsiteY0" fmla="*/ 0 h 684127"/>
                <a:gd name="connsiteX1" fmla="*/ 203510 w 203509"/>
                <a:gd name="connsiteY1" fmla="*/ 684127 h 6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509" h="684127">
                  <a:moveTo>
                    <a:pt x="0" y="0"/>
                  </a:moveTo>
                  <a:lnTo>
                    <a:pt x="203510" y="684127"/>
                  </a:lnTo>
                </a:path>
              </a:pathLst>
            </a:custGeom>
            <a:ln w="19050" cap="rnd">
              <a:solidFill>
                <a:srgbClr val="F04B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473">
              <a:extLst>
                <a:ext uri="{FF2B5EF4-FFF2-40B4-BE49-F238E27FC236}">
                  <a16:creationId xmlns:a16="http://schemas.microsoft.com/office/drawing/2014/main" id="{F1F42329-A696-F842-BE76-F29DD8BF45DB}"/>
                </a:ext>
              </a:extLst>
            </p:cNvPr>
            <p:cNvSpPr/>
            <p:nvPr/>
          </p:nvSpPr>
          <p:spPr>
            <a:xfrm>
              <a:off x="3969940" y="2484889"/>
              <a:ext cx="204704" cy="713120"/>
            </a:xfrm>
            <a:custGeom>
              <a:avLst/>
              <a:gdLst>
                <a:gd name="connsiteX0" fmla="*/ 0 w 204704"/>
                <a:gd name="connsiteY0" fmla="*/ 0 h 713120"/>
                <a:gd name="connsiteX1" fmla="*/ 204705 w 204704"/>
                <a:gd name="connsiteY1" fmla="*/ 713121 h 71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704" h="713120">
                  <a:moveTo>
                    <a:pt x="0" y="0"/>
                  </a:moveTo>
                  <a:lnTo>
                    <a:pt x="204705" y="713121"/>
                  </a:lnTo>
                </a:path>
              </a:pathLst>
            </a:custGeom>
            <a:ln w="19050" cap="rnd">
              <a:solidFill>
                <a:srgbClr val="F04B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474">
              <a:extLst>
                <a:ext uri="{FF2B5EF4-FFF2-40B4-BE49-F238E27FC236}">
                  <a16:creationId xmlns:a16="http://schemas.microsoft.com/office/drawing/2014/main" id="{8047A2F2-10BD-ED46-8F71-0532998FDA88}"/>
                </a:ext>
              </a:extLst>
            </p:cNvPr>
            <p:cNvSpPr/>
            <p:nvPr/>
          </p:nvSpPr>
          <p:spPr>
            <a:xfrm>
              <a:off x="3610074" y="2701542"/>
              <a:ext cx="195106" cy="268989"/>
            </a:xfrm>
            <a:custGeom>
              <a:avLst/>
              <a:gdLst>
                <a:gd name="connsiteX0" fmla="*/ 187102 w 195106"/>
                <a:gd name="connsiteY0" fmla="*/ 0 h 268989"/>
                <a:gd name="connsiteX1" fmla="*/ 186703 w 195106"/>
                <a:gd name="connsiteY1" fmla="*/ 92077 h 268989"/>
                <a:gd name="connsiteX2" fmla="*/ 150143 w 195106"/>
                <a:gd name="connsiteY2" fmla="*/ 148231 h 268989"/>
                <a:gd name="connsiteX3" fmla="*/ 116052 w 195106"/>
                <a:gd name="connsiteY3" fmla="*/ 232662 h 268989"/>
                <a:gd name="connsiteX4" fmla="*/ 21745 w 195106"/>
                <a:gd name="connsiteY4" fmla="*/ 264921 h 268989"/>
                <a:gd name="connsiteX5" fmla="*/ 0 w 195106"/>
                <a:gd name="connsiteY5" fmla="*/ 251778 h 26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06" h="268989">
                  <a:moveTo>
                    <a:pt x="187102" y="0"/>
                  </a:moveTo>
                  <a:cubicBezTo>
                    <a:pt x="195863" y="31144"/>
                    <a:pt x="199686" y="63243"/>
                    <a:pt x="186703" y="92077"/>
                  </a:cubicBezTo>
                  <a:cubicBezTo>
                    <a:pt x="177464" y="112468"/>
                    <a:pt x="160737" y="128558"/>
                    <a:pt x="150143" y="148231"/>
                  </a:cubicBezTo>
                  <a:cubicBezTo>
                    <a:pt x="135726" y="175074"/>
                    <a:pt x="133257" y="207572"/>
                    <a:pt x="116052" y="232662"/>
                  </a:cubicBezTo>
                  <a:cubicBezTo>
                    <a:pt x="95741" y="262213"/>
                    <a:pt x="55995" y="276630"/>
                    <a:pt x="21745" y="264921"/>
                  </a:cubicBezTo>
                  <a:cubicBezTo>
                    <a:pt x="7885" y="260142"/>
                    <a:pt x="4540" y="259345"/>
                    <a:pt x="0" y="251778"/>
                  </a:cubicBezTo>
                </a:path>
              </a:pathLst>
            </a:custGeom>
            <a:noFill/>
            <a:ln w="19050" cap="rnd">
              <a:solidFill>
                <a:srgbClr val="F04B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" name="Freeform: Shape 475">
              <a:extLst>
                <a:ext uri="{FF2B5EF4-FFF2-40B4-BE49-F238E27FC236}">
                  <a16:creationId xmlns:a16="http://schemas.microsoft.com/office/drawing/2014/main" id="{17137F0C-2E55-7E48-A4C2-C818E92FF4BE}"/>
                </a:ext>
              </a:extLst>
            </p:cNvPr>
            <p:cNvSpPr/>
            <p:nvPr/>
          </p:nvSpPr>
          <p:spPr>
            <a:xfrm>
              <a:off x="3565071" y="2599588"/>
              <a:ext cx="698703" cy="727696"/>
            </a:xfrm>
            <a:custGeom>
              <a:avLst/>
              <a:gdLst>
                <a:gd name="connsiteX0" fmla="*/ 0 w 698703"/>
                <a:gd name="connsiteY0" fmla="*/ 167189 h 727696"/>
                <a:gd name="connsiteX1" fmla="*/ 95423 w 698703"/>
                <a:gd name="connsiteY1" fmla="*/ 68261 h 727696"/>
                <a:gd name="connsiteX2" fmla="*/ 232105 w 698703"/>
                <a:gd name="connsiteY2" fmla="*/ 101874 h 727696"/>
                <a:gd name="connsiteX3" fmla="*/ 299092 w 698703"/>
                <a:gd name="connsiteY3" fmla="*/ 118362 h 727696"/>
                <a:gd name="connsiteX4" fmla="*/ 437765 w 698703"/>
                <a:gd name="connsiteY4" fmla="*/ 0 h 727696"/>
                <a:gd name="connsiteX5" fmla="*/ 546251 w 698703"/>
                <a:gd name="connsiteY5" fmla="*/ 35126 h 727696"/>
                <a:gd name="connsiteX6" fmla="*/ 698704 w 698703"/>
                <a:gd name="connsiteY6" fmla="*/ 556366 h 727696"/>
                <a:gd name="connsiteX7" fmla="*/ 592209 w 698703"/>
                <a:gd name="connsiteY7" fmla="*/ 538126 h 727696"/>
                <a:gd name="connsiteX8" fmla="*/ 461183 w 698703"/>
                <a:gd name="connsiteY8" fmla="*/ 663338 h 727696"/>
                <a:gd name="connsiteX9" fmla="*/ 269382 w 698703"/>
                <a:gd name="connsiteY9" fmla="*/ 630602 h 727696"/>
                <a:gd name="connsiteX10" fmla="*/ 135328 w 698703"/>
                <a:gd name="connsiteY10" fmla="*/ 727697 h 727696"/>
                <a:gd name="connsiteX11" fmla="*/ 0 w 698703"/>
                <a:gd name="connsiteY11" fmla="*/ 167189 h 72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8703" h="727696">
                  <a:moveTo>
                    <a:pt x="0" y="167189"/>
                  </a:moveTo>
                  <a:cubicBezTo>
                    <a:pt x="239" y="166950"/>
                    <a:pt x="95423" y="68261"/>
                    <a:pt x="95423" y="68261"/>
                  </a:cubicBezTo>
                  <a:lnTo>
                    <a:pt x="232105" y="101874"/>
                  </a:lnTo>
                  <a:lnTo>
                    <a:pt x="299092" y="118362"/>
                  </a:lnTo>
                  <a:lnTo>
                    <a:pt x="437765" y="0"/>
                  </a:lnTo>
                  <a:lnTo>
                    <a:pt x="546251" y="35126"/>
                  </a:lnTo>
                  <a:lnTo>
                    <a:pt x="698704" y="556366"/>
                  </a:lnTo>
                  <a:lnTo>
                    <a:pt x="592209" y="538126"/>
                  </a:lnTo>
                  <a:lnTo>
                    <a:pt x="461183" y="663338"/>
                  </a:lnTo>
                  <a:lnTo>
                    <a:pt x="269382" y="630602"/>
                  </a:lnTo>
                  <a:lnTo>
                    <a:pt x="135328" y="727697"/>
                  </a:lnTo>
                  <a:lnTo>
                    <a:pt x="0" y="167189"/>
                  </a:lnTo>
                  <a:close/>
                </a:path>
              </a:pathLst>
            </a:custGeom>
            <a:noFill/>
            <a:ln w="19050" cap="rnd">
              <a:solidFill>
                <a:srgbClr val="F04B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" name="Freeform: Shape 476">
              <a:extLst>
                <a:ext uri="{FF2B5EF4-FFF2-40B4-BE49-F238E27FC236}">
                  <a16:creationId xmlns:a16="http://schemas.microsoft.com/office/drawing/2014/main" id="{65B75C1A-CAE7-6447-8AE4-A38425A40619}"/>
                </a:ext>
              </a:extLst>
            </p:cNvPr>
            <p:cNvSpPr/>
            <p:nvPr/>
          </p:nvSpPr>
          <p:spPr>
            <a:xfrm>
              <a:off x="3648785" y="2702020"/>
              <a:ext cx="247854" cy="411798"/>
            </a:xfrm>
            <a:custGeom>
              <a:avLst/>
              <a:gdLst>
                <a:gd name="connsiteX0" fmla="*/ 0 w 247854"/>
                <a:gd name="connsiteY0" fmla="*/ 411798 h 411798"/>
                <a:gd name="connsiteX1" fmla="*/ 83475 w 247854"/>
                <a:gd name="connsiteY1" fmla="*/ 310084 h 411798"/>
                <a:gd name="connsiteX2" fmla="*/ 218883 w 247854"/>
                <a:gd name="connsiteY2" fmla="*/ 146001 h 411798"/>
                <a:gd name="connsiteX3" fmla="*/ 234176 w 247854"/>
                <a:gd name="connsiteY3" fmla="*/ 0 h 41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854" h="411798">
                  <a:moveTo>
                    <a:pt x="0" y="411798"/>
                  </a:moveTo>
                  <a:cubicBezTo>
                    <a:pt x="35286" y="376035"/>
                    <a:pt x="48189" y="345768"/>
                    <a:pt x="83475" y="310084"/>
                  </a:cubicBezTo>
                  <a:cubicBezTo>
                    <a:pt x="133496" y="259505"/>
                    <a:pt x="184154" y="208050"/>
                    <a:pt x="218883" y="146001"/>
                  </a:cubicBezTo>
                  <a:cubicBezTo>
                    <a:pt x="253611" y="83953"/>
                    <a:pt x="255044" y="68022"/>
                    <a:pt x="234176" y="0"/>
                  </a:cubicBezTo>
                </a:path>
              </a:pathLst>
            </a:custGeom>
            <a:noFill/>
            <a:ln w="19050" cap="rnd">
              <a:solidFill>
                <a:srgbClr val="F04B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" name="Freeform: Shape 477">
              <a:extLst>
                <a:ext uri="{FF2B5EF4-FFF2-40B4-BE49-F238E27FC236}">
                  <a16:creationId xmlns:a16="http://schemas.microsoft.com/office/drawing/2014/main" id="{CBF74F65-3806-1142-9083-8AC04A57AA87}"/>
                </a:ext>
              </a:extLst>
            </p:cNvPr>
            <p:cNvSpPr/>
            <p:nvPr/>
          </p:nvSpPr>
          <p:spPr>
            <a:xfrm>
              <a:off x="3971851" y="2958498"/>
              <a:ext cx="234255" cy="295188"/>
            </a:xfrm>
            <a:custGeom>
              <a:avLst/>
              <a:gdLst>
                <a:gd name="connsiteX0" fmla="*/ 0 w 234255"/>
                <a:gd name="connsiteY0" fmla="*/ 295189 h 295188"/>
                <a:gd name="connsiteX1" fmla="*/ 70253 w 234255"/>
                <a:gd name="connsiteY1" fmla="*/ 117008 h 295188"/>
                <a:gd name="connsiteX2" fmla="*/ 234255 w 234255"/>
                <a:gd name="connsiteY2" fmla="*/ 0 h 29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255" h="295188">
                  <a:moveTo>
                    <a:pt x="0" y="295189"/>
                  </a:moveTo>
                  <a:cubicBezTo>
                    <a:pt x="1513" y="220475"/>
                    <a:pt x="25250" y="176667"/>
                    <a:pt x="70253" y="117008"/>
                  </a:cubicBezTo>
                  <a:cubicBezTo>
                    <a:pt x="115256" y="57349"/>
                    <a:pt x="162887" y="21984"/>
                    <a:pt x="234255" y="0"/>
                  </a:cubicBezTo>
                </a:path>
              </a:pathLst>
            </a:custGeom>
            <a:noFill/>
            <a:ln w="19050" cap="rnd">
              <a:solidFill>
                <a:srgbClr val="F04B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" name="Freeform: Shape 478">
              <a:extLst>
                <a:ext uri="{FF2B5EF4-FFF2-40B4-BE49-F238E27FC236}">
                  <a16:creationId xmlns:a16="http://schemas.microsoft.com/office/drawing/2014/main" id="{081AFB19-95C5-3749-A312-A9DA31AFEBB5}"/>
                </a:ext>
              </a:extLst>
            </p:cNvPr>
            <p:cNvSpPr/>
            <p:nvPr/>
          </p:nvSpPr>
          <p:spPr>
            <a:xfrm>
              <a:off x="3916573" y="2900989"/>
              <a:ext cx="272727" cy="343298"/>
            </a:xfrm>
            <a:custGeom>
              <a:avLst/>
              <a:gdLst>
                <a:gd name="connsiteX0" fmla="*/ 0 w 272727"/>
                <a:gd name="connsiteY0" fmla="*/ 343298 h 343298"/>
                <a:gd name="connsiteX1" fmla="*/ 272727 w 272727"/>
                <a:gd name="connsiteY1" fmla="*/ 0 h 34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2727" h="343298">
                  <a:moveTo>
                    <a:pt x="0" y="343298"/>
                  </a:moveTo>
                  <a:cubicBezTo>
                    <a:pt x="26604" y="179853"/>
                    <a:pt x="120035" y="64279"/>
                    <a:pt x="272727" y="0"/>
                  </a:cubicBezTo>
                </a:path>
              </a:pathLst>
            </a:custGeom>
            <a:noFill/>
            <a:ln w="19050" cap="rnd">
              <a:solidFill>
                <a:srgbClr val="F04B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80" name="Graphic 4">
              <a:extLst>
                <a:ext uri="{FF2B5EF4-FFF2-40B4-BE49-F238E27FC236}">
                  <a16:creationId xmlns:a16="http://schemas.microsoft.com/office/drawing/2014/main" id="{AE234FBF-76A9-1D41-88E7-9A79E4063510}"/>
                </a:ext>
              </a:extLst>
            </p:cNvPr>
            <p:cNvGrpSpPr/>
            <p:nvPr/>
          </p:nvGrpSpPr>
          <p:grpSpPr>
            <a:xfrm>
              <a:off x="3725330" y="2835993"/>
              <a:ext cx="271043" cy="437127"/>
              <a:chOff x="3725330" y="2835993"/>
              <a:chExt cx="271043" cy="437127"/>
            </a:xfrm>
            <a:noFill/>
          </p:grpSpPr>
          <p:sp>
            <p:nvSpPr>
              <p:cNvPr id="1083" name="Freeform: Shape 482">
                <a:extLst>
                  <a:ext uri="{FF2B5EF4-FFF2-40B4-BE49-F238E27FC236}">
                    <a16:creationId xmlns:a16="http://schemas.microsoft.com/office/drawing/2014/main" id="{01B8692F-0F12-2E43-BB29-9393DC67F320}"/>
                  </a:ext>
                </a:extLst>
              </p:cNvPr>
              <p:cNvSpPr/>
              <p:nvPr/>
            </p:nvSpPr>
            <p:spPr>
              <a:xfrm>
                <a:off x="3730507" y="3248748"/>
                <a:ext cx="19116" cy="24373"/>
              </a:xfrm>
              <a:custGeom>
                <a:avLst/>
                <a:gdLst>
                  <a:gd name="connsiteX0" fmla="*/ 19116 w 19116"/>
                  <a:gd name="connsiteY0" fmla="*/ 24373 h 24373"/>
                  <a:gd name="connsiteX1" fmla="*/ 0 w 19116"/>
                  <a:gd name="connsiteY1" fmla="*/ 0 h 24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116" h="24373">
                    <a:moveTo>
                      <a:pt x="19116" y="24373"/>
                    </a:moveTo>
                    <a:cubicBezTo>
                      <a:pt x="10594" y="17683"/>
                      <a:pt x="4301" y="9319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F04B6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4" name="Freeform: Shape 483">
                <a:extLst>
                  <a:ext uri="{FF2B5EF4-FFF2-40B4-BE49-F238E27FC236}">
                    <a16:creationId xmlns:a16="http://schemas.microsoft.com/office/drawing/2014/main" id="{18723B03-14A3-BF40-A45A-122F71EA84BE}"/>
                  </a:ext>
                </a:extLst>
              </p:cNvPr>
              <p:cNvSpPr/>
              <p:nvPr/>
            </p:nvSpPr>
            <p:spPr>
              <a:xfrm>
                <a:off x="3725330" y="2895175"/>
                <a:ext cx="271043" cy="297259"/>
              </a:xfrm>
              <a:custGeom>
                <a:avLst/>
                <a:gdLst>
                  <a:gd name="connsiteX0" fmla="*/ 0 w 271043"/>
                  <a:gd name="connsiteY0" fmla="*/ 297259 h 297259"/>
                  <a:gd name="connsiteX1" fmla="*/ 24373 w 271043"/>
                  <a:gd name="connsiteY1" fmla="*/ 245645 h 297259"/>
                  <a:gd name="connsiteX2" fmla="*/ 148869 w 271043"/>
                  <a:gd name="connsiteY2" fmla="*/ 168702 h 297259"/>
                  <a:gd name="connsiteX3" fmla="*/ 259823 w 271043"/>
                  <a:gd name="connsiteY3" fmla="*/ 76386 h 297259"/>
                  <a:gd name="connsiteX4" fmla="*/ 270337 w 271043"/>
                  <a:gd name="connsiteY4" fmla="*/ 0 h 29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1043" h="297259">
                    <a:moveTo>
                      <a:pt x="0" y="297259"/>
                    </a:moveTo>
                    <a:cubicBezTo>
                      <a:pt x="3744" y="278462"/>
                      <a:pt x="12266" y="260142"/>
                      <a:pt x="24373" y="245645"/>
                    </a:cubicBezTo>
                    <a:cubicBezTo>
                      <a:pt x="56075" y="207970"/>
                      <a:pt x="104184" y="189252"/>
                      <a:pt x="148869" y="168702"/>
                    </a:cubicBezTo>
                    <a:cubicBezTo>
                      <a:pt x="193633" y="148152"/>
                      <a:pt x="239831" y="121389"/>
                      <a:pt x="259823" y="76386"/>
                    </a:cubicBezTo>
                    <a:cubicBezTo>
                      <a:pt x="270497" y="52411"/>
                      <a:pt x="272329" y="26365"/>
                      <a:pt x="270337" y="0"/>
                    </a:cubicBezTo>
                  </a:path>
                </a:pathLst>
              </a:custGeom>
              <a:noFill/>
              <a:ln w="19050" cap="rnd">
                <a:solidFill>
                  <a:srgbClr val="F04B6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5" name="Freeform: Shape 484">
                <a:extLst>
                  <a:ext uri="{FF2B5EF4-FFF2-40B4-BE49-F238E27FC236}">
                    <a16:creationId xmlns:a16="http://schemas.microsoft.com/office/drawing/2014/main" id="{EBD67C0D-F3D1-3E43-BA27-7ABD686D3B1D}"/>
                  </a:ext>
                </a:extLst>
              </p:cNvPr>
              <p:cNvSpPr/>
              <p:nvPr/>
            </p:nvSpPr>
            <p:spPr>
              <a:xfrm>
                <a:off x="3986746" y="2835993"/>
                <a:ext cx="5495" cy="30745"/>
              </a:xfrm>
              <a:custGeom>
                <a:avLst/>
                <a:gdLst>
                  <a:gd name="connsiteX0" fmla="*/ 5496 w 5495"/>
                  <a:gd name="connsiteY0" fmla="*/ 30746 h 30745"/>
                  <a:gd name="connsiteX1" fmla="*/ 0 w 5495"/>
                  <a:gd name="connsiteY1" fmla="*/ 0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95" h="30745">
                    <a:moveTo>
                      <a:pt x="5496" y="30746"/>
                    </a:moveTo>
                    <a:cubicBezTo>
                      <a:pt x="3903" y="20391"/>
                      <a:pt x="1912" y="10116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F04B6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81" name="Freeform: Shape 480">
              <a:extLst>
                <a:ext uri="{FF2B5EF4-FFF2-40B4-BE49-F238E27FC236}">
                  <a16:creationId xmlns:a16="http://schemas.microsoft.com/office/drawing/2014/main" id="{84F2FDA0-B7A4-5444-BFE4-7F8745AF52CC}"/>
                </a:ext>
              </a:extLst>
            </p:cNvPr>
            <p:cNvSpPr/>
            <p:nvPr/>
          </p:nvSpPr>
          <p:spPr>
            <a:xfrm>
              <a:off x="3924819" y="2705377"/>
              <a:ext cx="77708" cy="104402"/>
            </a:xfrm>
            <a:custGeom>
              <a:avLst/>
              <a:gdLst>
                <a:gd name="connsiteX0" fmla="*/ 56671 w 77708"/>
                <a:gd name="connsiteY0" fmla="*/ 3334 h 104402"/>
                <a:gd name="connsiteX1" fmla="*/ 8004 w 77708"/>
                <a:gd name="connsiteY1" fmla="*/ 15122 h 104402"/>
                <a:gd name="connsiteX2" fmla="*/ 52847 w 77708"/>
                <a:gd name="connsiteY2" fmla="*/ 103854 h 104402"/>
                <a:gd name="connsiteX3" fmla="*/ 57308 w 77708"/>
                <a:gd name="connsiteY3" fmla="*/ 102818 h 104402"/>
                <a:gd name="connsiteX4" fmla="*/ 56671 w 77708"/>
                <a:gd name="connsiteY4" fmla="*/ 3334 h 10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08" h="104402">
                  <a:moveTo>
                    <a:pt x="56671" y="3334"/>
                  </a:moveTo>
                  <a:cubicBezTo>
                    <a:pt x="39785" y="-3915"/>
                    <a:pt x="19792" y="944"/>
                    <a:pt x="8004" y="15122"/>
                  </a:cubicBezTo>
                  <a:cubicBezTo>
                    <a:pt x="-21467" y="50647"/>
                    <a:pt x="38908" y="94455"/>
                    <a:pt x="52847" y="103854"/>
                  </a:cubicBezTo>
                  <a:cubicBezTo>
                    <a:pt x="54361" y="104889"/>
                    <a:pt x="56432" y="104411"/>
                    <a:pt x="57308" y="102818"/>
                  </a:cubicBezTo>
                  <a:cubicBezTo>
                    <a:pt x="65432" y="88083"/>
                    <a:pt x="99205" y="21494"/>
                    <a:pt x="56671" y="3334"/>
                  </a:cubicBezTo>
                  <a:close/>
                </a:path>
              </a:pathLst>
            </a:custGeom>
            <a:noFill/>
            <a:ln w="19050" cap="rnd">
              <a:solidFill>
                <a:srgbClr val="F04B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" name="Freeform: Shape 481">
              <a:extLst>
                <a:ext uri="{FF2B5EF4-FFF2-40B4-BE49-F238E27FC236}">
                  <a16:creationId xmlns:a16="http://schemas.microsoft.com/office/drawing/2014/main" id="{1DB23AAE-2531-FE40-B570-A542F2392B5C}"/>
                </a:ext>
              </a:extLst>
            </p:cNvPr>
            <p:cNvSpPr/>
            <p:nvPr/>
          </p:nvSpPr>
          <p:spPr>
            <a:xfrm rot="-19228">
              <a:off x="3946055" y="2725162"/>
              <a:ext cx="36480" cy="36480"/>
            </a:xfrm>
            <a:custGeom>
              <a:avLst/>
              <a:gdLst>
                <a:gd name="connsiteX0" fmla="*/ 36481 w 36480"/>
                <a:gd name="connsiteY0" fmla="*/ 18241 h 36480"/>
                <a:gd name="connsiteX1" fmla="*/ 18241 w 36480"/>
                <a:gd name="connsiteY1" fmla="*/ 36481 h 36480"/>
                <a:gd name="connsiteX2" fmla="*/ 0 w 36480"/>
                <a:gd name="connsiteY2" fmla="*/ 18241 h 36480"/>
                <a:gd name="connsiteX3" fmla="*/ 18241 w 36480"/>
                <a:gd name="connsiteY3" fmla="*/ 0 h 36480"/>
                <a:gd name="connsiteX4" fmla="*/ 36481 w 36480"/>
                <a:gd name="connsiteY4" fmla="*/ 18241 h 3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0" h="36480">
                  <a:moveTo>
                    <a:pt x="36481" y="18241"/>
                  </a:moveTo>
                  <a:cubicBezTo>
                    <a:pt x="36481" y="28315"/>
                    <a:pt x="28314" y="36481"/>
                    <a:pt x="18241" y="36481"/>
                  </a:cubicBezTo>
                  <a:cubicBezTo>
                    <a:pt x="8167" y="36481"/>
                    <a:pt x="0" y="28315"/>
                    <a:pt x="0" y="18241"/>
                  </a:cubicBezTo>
                  <a:cubicBezTo>
                    <a:pt x="0" y="8167"/>
                    <a:pt x="8167" y="0"/>
                    <a:pt x="18241" y="0"/>
                  </a:cubicBezTo>
                  <a:cubicBezTo>
                    <a:pt x="28314" y="0"/>
                    <a:pt x="36481" y="8167"/>
                    <a:pt x="36481" y="18241"/>
                  </a:cubicBezTo>
                  <a:close/>
                </a:path>
              </a:pathLst>
            </a:custGeom>
            <a:noFill/>
            <a:ln w="19050" cap="rnd">
              <a:solidFill>
                <a:srgbClr val="F04B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86" name="Freeform: Shape 485">
            <a:extLst>
              <a:ext uri="{FF2B5EF4-FFF2-40B4-BE49-F238E27FC236}">
                <a16:creationId xmlns:a16="http://schemas.microsoft.com/office/drawing/2014/main" id="{41C79A98-2B4C-8D4B-BB8F-D38CFC0785AA}"/>
              </a:ext>
            </a:extLst>
          </p:cNvPr>
          <p:cNvSpPr/>
          <p:nvPr/>
        </p:nvSpPr>
        <p:spPr>
          <a:xfrm>
            <a:off x="8219546" y="599349"/>
            <a:ext cx="156118" cy="176364"/>
          </a:xfrm>
          <a:custGeom>
            <a:avLst/>
            <a:gdLst>
              <a:gd name="connsiteX0" fmla="*/ 224618 w 254885"/>
              <a:gd name="connsiteY0" fmla="*/ 140107 h 287940"/>
              <a:gd name="connsiteX1" fmla="*/ 254885 w 254885"/>
              <a:gd name="connsiteY1" fmla="*/ 231945 h 287940"/>
              <a:gd name="connsiteX2" fmla="*/ 175313 w 254885"/>
              <a:gd name="connsiteY2" fmla="*/ 226688 h 287940"/>
              <a:gd name="connsiteX3" fmla="*/ 95901 w 254885"/>
              <a:gd name="connsiteY3" fmla="*/ 287940 h 287940"/>
              <a:gd name="connsiteX4" fmla="*/ 77103 w 254885"/>
              <a:gd name="connsiteY4" fmla="*/ 198890 h 287940"/>
              <a:gd name="connsiteX5" fmla="*/ 0 w 254885"/>
              <a:gd name="connsiteY5" fmla="*/ 147913 h 287940"/>
              <a:gd name="connsiteX6" fmla="*/ 78935 w 254885"/>
              <a:gd name="connsiteY6" fmla="*/ 97175 h 287940"/>
              <a:gd name="connsiteX7" fmla="*/ 79333 w 254885"/>
              <a:gd name="connsiteY7" fmla="*/ 0 h 287940"/>
              <a:gd name="connsiteX8" fmla="*/ 168384 w 254885"/>
              <a:gd name="connsiteY8" fmla="*/ 62367 h 287940"/>
              <a:gd name="connsiteX9" fmla="*/ 253770 w 254885"/>
              <a:gd name="connsiteY9" fmla="*/ 54641 h 287940"/>
              <a:gd name="connsiteX10" fmla="*/ 224618 w 254885"/>
              <a:gd name="connsiteY10" fmla="*/ 140107 h 2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4885" h="287940">
                <a:moveTo>
                  <a:pt x="224618" y="140107"/>
                </a:moveTo>
                <a:cubicBezTo>
                  <a:pt x="236247" y="168622"/>
                  <a:pt x="243256" y="203430"/>
                  <a:pt x="254885" y="231945"/>
                </a:cubicBezTo>
                <a:cubicBezTo>
                  <a:pt x="228361" y="229795"/>
                  <a:pt x="201837" y="228839"/>
                  <a:pt x="175313" y="226688"/>
                </a:cubicBezTo>
                <a:cubicBezTo>
                  <a:pt x="150144" y="251460"/>
                  <a:pt x="121150" y="263169"/>
                  <a:pt x="95901" y="287940"/>
                </a:cubicBezTo>
                <a:cubicBezTo>
                  <a:pt x="90485" y="261098"/>
                  <a:pt x="82519" y="225733"/>
                  <a:pt x="77103" y="198890"/>
                </a:cubicBezTo>
                <a:cubicBezTo>
                  <a:pt x="48667" y="185588"/>
                  <a:pt x="28436" y="161294"/>
                  <a:pt x="0" y="147913"/>
                </a:cubicBezTo>
                <a:cubicBezTo>
                  <a:pt x="23179" y="132381"/>
                  <a:pt x="55756" y="112707"/>
                  <a:pt x="78935" y="97175"/>
                </a:cubicBezTo>
                <a:cubicBezTo>
                  <a:pt x="79094" y="64757"/>
                  <a:pt x="79174" y="32339"/>
                  <a:pt x="79333" y="0"/>
                </a:cubicBezTo>
                <a:cubicBezTo>
                  <a:pt x="112229" y="11390"/>
                  <a:pt x="147276" y="34648"/>
                  <a:pt x="168384" y="62367"/>
                </a:cubicBezTo>
                <a:cubicBezTo>
                  <a:pt x="195943" y="59898"/>
                  <a:pt x="226211" y="57110"/>
                  <a:pt x="253770" y="54641"/>
                </a:cubicBezTo>
                <a:cubicBezTo>
                  <a:pt x="245248" y="77342"/>
                  <a:pt x="233220" y="117486"/>
                  <a:pt x="224618" y="140107"/>
                </a:cubicBezTo>
                <a:close/>
              </a:path>
            </a:pathLst>
          </a:custGeom>
          <a:noFill/>
          <a:ln w="19050" cap="rnd">
            <a:solidFill>
              <a:srgbClr val="EE1D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7" name="Freeform: Shape 486">
            <a:extLst>
              <a:ext uri="{FF2B5EF4-FFF2-40B4-BE49-F238E27FC236}">
                <a16:creationId xmlns:a16="http://schemas.microsoft.com/office/drawing/2014/main" id="{8AFB1667-F9CD-4B48-B2D0-05092F053314}"/>
              </a:ext>
            </a:extLst>
          </p:cNvPr>
          <p:cNvSpPr/>
          <p:nvPr/>
        </p:nvSpPr>
        <p:spPr>
          <a:xfrm>
            <a:off x="7156634" y="1072875"/>
            <a:ext cx="156269" cy="142153"/>
          </a:xfrm>
          <a:custGeom>
            <a:avLst/>
            <a:gdLst>
              <a:gd name="connsiteX0" fmla="*/ 53674 w 255132"/>
              <a:gd name="connsiteY0" fmla="*/ 18635 h 232085"/>
              <a:gd name="connsiteX1" fmla="*/ 91349 w 255132"/>
              <a:gd name="connsiteY1" fmla="*/ 19989 h 232085"/>
              <a:gd name="connsiteX2" fmla="*/ 143999 w 255132"/>
              <a:gd name="connsiteY2" fmla="*/ 53522 h 232085"/>
              <a:gd name="connsiteX3" fmla="*/ 189878 w 255132"/>
              <a:gd name="connsiteY3" fmla="*/ 35760 h 232085"/>
              <a:gd name="connsiteX4" fmla="*/ 188843 w 255132"/>
              <a:gd name="connsiteY4" fmla="*/ 84586 h 232085"/>
              <a:gd name="connsiteX5" fmla="*/ 201985 w 255132"/>
              <a:gd name="connsiteY5" fmla="*/ 113739 h 232085"/>
              <a:gd name="connsiteX6" fmla="*/ 255033 w 255132"/>
              <a:gd name="connsiteY6" fmla="*/ 147192 h 232085"/>
              <a:gd name="connsiteX7" fmla="*/ 189878 w 255132"/>
              <a:gd name="connsiteY7" fmla="*/ 168858 h 232085"/>
              <a:gd name="connsiteX8" fmla="*/ 145592 w 255132"/>
              <a:gd name="connsiteY8" fmla="*/ 169813 h 232085"/>
              <a:gd name="connsiteX9" fmla="*/ 119307 w 255132"/>
              <a:gd name="connsiteY9" fmla="*/ 216091 h 232085"/>
              <a:gd name="connsiteX10" fmla="*/ 78366 w 255132"/>
              <a:gd name="connsiteY10" fmla="*/ 178655 h 232085"/>
              <a:gd name="connsiteX11" fmla="*/ 52161 w 255132"/>
              <a:gd name="connsiteY11" fmla="*/ 159220 h 232085"/>
              <a:gd name="connsiteX12" fmla="*/ 3972 w 255132"/>
              <a:gd name="connsiteY12" fmla="*/ 153804 h 232085"/>
              <a:gd name="connsiteX13" fmla="*/ 29460 w 255132"/>
              <a:gd name="connsiteY13" fmla="*/ 110155 h 232085"/>
              <a:gd name="connsiteX14" fmla="*/ 64746 w 255132"/>
              <a:gd name="connsiteY14" fmla="*/ 87613 h 232085"/>
              <a:gd name="connsiteX15" fmla="*/ 53674 w 255132"/>
              <a:gd name="connsiteY15" fmla="*/ 18635 h 23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5132" h="232085">
                <a:moveTo>
                  <a:pt x="53674" y="18635"/>
                </a:moveTo>
                <a:cubicBezTo>
                  <a:pt x="45231" y="-17368"/>
                  <a:pt x="80995" y="7723"/>
                  <a:pt x="91349" y="19989"/>
                </a:cubicBezTo>
                <a:cubicBezTo>
                  <a:pt x="105209" y="36317"/>
                  <a:pt x="119148" y="58062"/>
                  <a:pt x="143999" y="53522"/>
                </a:cubicBezTo>
                <a:cubicBezTo>
                  <a:pt x="158177" y="50894"/>
                  <a:pt x="173550" y="27078"/>
                  <a:pt x="189878" y="35760"/>
                </a:cubicBezTo>
                <a:cubicBezTo>
                  <a:pt x="203897" y="43168"/>
                  <a:pt x="196888" y="66027"/>
                  <a:pt x="188843" y="84586"/>
                </a:cubicBezTo>
                <a:cubicBezTo>
                  <a:pt x="183825" y="96215"/>
                  <a:pt x="189958" y="109677"/>
                  <a:pt x="201985" y="113739"/>
                </a:cubicBezTo>
                <a:cubicBezTo>
                  <a:pt x="224447" y="121226"/>
                  <a:pt x="253440" y="133970"/>
                  <a:pt x="255033" y="147192"/>
                </a:cubicBezTo>
                <a:cubicBezTo>
                  <a:pt x="257741" y="169973"/>
                  <a:pt x="203977" y="169017"/>
                  <a:pt x="189878" y="168858"/>
                </a:cubicBezTo>
                <a:cubicBezTo>
                  <a:pt x="176019" y="168698"/>
                  <a:pt x="158814" y="163441"/>
                  <a:pt x="145592" y="169813"/>
                </a:cubicBezTo>
                <a:cubicBezTo>
                  <a:pt x="124564" y="179929"/>
                  <a:pt x="130140" y="199523"/>
                  <a:pt x="119307" y="216091"/>
                </a:cubicBezTo>
                <a:cubicBezTo>
                  <a:pt x="93102" y="256315"/>
                  <a:pt x="81393" y="211949"/>
                  <a:pt x="78366" y="178655"/>
                </a:cubicBezTo>
                <a:cubicBezTo>
                  <a:pt x="77171" y="165592"/>
                  <a:pt x="64985" y="156512"/>
                  <a:pt x="52161" y="159220"/>
                </a:cubicBezTo>
                <a:cubicBezTo>
                  <a:pt x="33363" y="163123"/>
                  <a:pt x="12096" y="165672"/>
                  <a:pt x="3972" y="153804"/>
                </a:cubicBezTo>
                <a:cubicBezTo>
                  <a:pt x="-9808" y="133572"/>
                  <a:pt x="15601" y="117960"/>
                  <a:pt x="29460" y="110155"/>
                </a:cubicBezTo>
                <a:cubicBezTo>
                  <a:pt x="41647" y="103304"/>
                  <a:pt x="57577" y="101233"/>
                  <a:pt x="64746" y="87613"/>
                </a:cubicBezTo>
                <a:cubicBezTo>
                  <a:pt x="74463" y="68975"/>
                  <a:pt x="57975" y="37034"/>
                  <a:pt x="53674" y="18635"/>
                </a:cubicBezTo>
                <a:close/>
              </a:path>
            </a:pathLst>
          </a:custGeom>
          <a:noFill/>
          <a:ln w="19050" cap="rnd">
            <a:solidFill>
              <a:srgbClr val="EE29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8" name="Freeform: Shape 487">
            <a:extLst>
              <a:ext uri="{FF2B5EF4-FFF2-40B4-BE49-F238E27FC236}">
                <a16:creationId xmlns:a16="http://schemas.microsoft.com/office/drawing/2014/main" id="{FE045926-47C4-884A-8AD8-918F20B00111}"/>
              </a:ext>
            </a:extLst>
          </p:cNvPr>
          <p:cNvSpPr/>
          <p:nvPr/>
        </p:nvSpPr>
        <p:spPr>
          <a:xfrm>
            <a:off x="7266209" y="1286706"/>
            <a:ext cx="303711" cy="333916"/>
          </a:xfrm>
          <a:custGeom>
            <a:avLst/>
            <a:gdLst>
              <a:gd name="connsiteX0" fmla="*/ 44515 w 495852"/>
              <a:gd name="connsiteY0" fmla="*/ 110556 h 545167"/>
              <a:gd name="connsiteX1" fmla="*/ 44515 w 495852"/>
              <a:gd name="connsiteY1" fmla="*/ 110556 h 545167"/>
              <a:gd name="connsiteX2" fmla="*/ 261008 w 495852"/>
              <a:gd name="connsiteY2" fmla="*/ 38631 h 545167"/>
              <a:gd name="connsiteX3" fmla="*/ 486422 w 495852"/>
              <a:gd name="connsiteY3" fmla="*/ 3584 h 545167"/>
              <a:gd name="connsiteX4" fmla="*/ 483395 w 495852"/>
              <a:gd name="connsiteY4" fmla="*/ 7965 h 545167"/>
              <a:gd name="connsiteX5" fmla="*/ 350457 w 495852"/>
              <a:gd name="connsiteY5" fmla="*/ 200642 h 545167"/>
              <a:gd name="connsiteX6" fmla="*/ 334447 w 495852"/>
              <a:gd name="connsiteY6" fmla="*/ 273523 h 545167"/>
              <a:gd name="connsiteX7" fmla="*/ 385901 w 495852"/>
              <a:gd name="connsiteY7" fmla="*/ 473768 h 545167"/>
              <a:gd name="connsiteX8" fmla="*/ 428037 w 495852"/>
              <a:gd name="connsiteY8" fmla="*/ 481095 h 545167"/>
              <a:gd name="connsiteX9" fmla="*/ 480926 w 495852"/>
              <a:gd name="connsiteY9" fmla="*/ 468272 h 545167"/>
              <a:gd name="connsiteX10" fmla="*/ 495502 w 495852"/>
              <a:gd name="connsiteY10" fmla="*/ 477192 h 545167"/>
              <a:gd name="connsiteX11" fmla="*/ 486581 w 495852"/>
              <a:gd name="connsiteY11" fmla="*/ 491769 h 545167"/>
              <a:gd name="connsiteX12" fmla="*/ 267221 w 495852"/>
              <a:gd name="connsiteY12" fmla="*/ 544817 h 545167"/>
              <a:gd name="connsiteX13" fmla="*/ 252644 w 495852"/>
              <a:gd name="connsiteY13" fmla="*/ 535896 h 545167"/>
              <a:gd name="connsiteX14" fmla="*/ 261565 w 495852"/>
              <a:gd name="connsiteY14" fmla="*/ 521320 h 545167"/>
              <a:gd name="connsiteX15" fmla="*/ 314454 w 495852"/>
              <a:gd name="connsiteY15" fmla="*/ 508495 h 545167"/>
              <a:gd name="connsiteX16" fmla="*/ 348625 w 495852"/>
              <a:gd name="connsiteY16" fmla="*/ 482688 h 545167"/>
              <a:gd name="connsiteX17" fmla="*/ 302905 w 495852"/>
              <a:gd name="connsiteY17" fmla="*/ 281090 h 545167"/>
              <a:gd name="connsiteX18" fmla="*/ 255353 w 495852"/>
              <a:gd name="connsiteY18" fmla="*/ 223582 h 545167"/>
              <a:gd name="connsiteX19" fmla="*/ 49055 w 495852"/>
              <a:gd name="connsiteY19" fmla="*/ 112946 h 545167"/>
              <a:gd name="connsiteX20" fmla="*/ 44515 w 495852"/>
              <a:gd name="connsiteY20" fmla="*/ 110556 h 545167"/>
              <a:gd name="connsiteX21" fmla="*/ 44515 w 495852"/>
              <a:gd name="connsiteY21" fmla="*/ 110556 h 545167"/>
              <a:gd name="connsiteX22" fmla="*/ 44515 w 495852"/>
              <a:gd name="connsiteY22" fmla="*/ 110556 h 545167"/>
              <a:gd name="connsiteX23" fmla="*/ 52719 w 495852"/>
              <a:gd name="connsiteY23" fmla="*/ 77262 h 545167"/>
              <a:gd name="connsiteX24" fmla="*/ 83305 w 495852"/>
              <a:gd name="connsiteY24" fmla="*/ 61411 h 545167"/>
              <a:gd name="connsiteX25" fmla="*/ 107679 w 495852"/>
              <a:gd name="connsiteY25" fmla="*/ 81324 h 545167"/>
              <a:gd name="connsiteX26" fmla="*/ 44435 w 495852"/>
              <a:gd name="connsiteY26" fmla="*/ 110556 h 545167"/>
              <a:gd name="connsiteX27" fmla="*/ 44435 w 495852"/>
              <a:gd name="connsiteY27" fmla="*/ 110556 h 545167"/>
              <a:gd name="connsiteX28" fmla="*/ 44435 w 495852"/>
              <a:gd name="connsiteY28" fmla="*/ 110556 h 545167"/>
              <a:gd name="connsiteX29" fmla="*/ 49055 w 495852"/>
              <a:gd name="connsiteY29" fmla="*/ 113025 h 545167"/>
              <a:gd name="connsiteX30" fmla="*/ 92226 w 495852"/>
              <a:gd name="connsiteY30" fmla="*/ 136204 h 545167"/>
              <a:gd name="connsiteX31" fmla="*/ 66180 w 495852"/>
              <a:gd name="connsiteY31" fmla="*/ 152931 h 545167"/>
              <a:gd name="connsiteX32" fmla="*/ 9548 w 495852"/>
              <a:gd name="connsiteY32" fmla="*/ 73917 h 545167"/>
              <a:gd name="connsiteX33" fmla="*/ 52719 w 495852"/>
              <a:gd name="connsiteY33" fmla="*/ 77262 h 545167"/>
              <a:gd name="connsiteX34" fmla="*/ 52719 w 495852"/>
              <a:gd name="connsiteY34" fmla="*/ 77262 h 545167"/>
              <a:gd name="connsiteX35" fmla="*/ 52719 w 495852"/>
              <a:gd name="connsiteY35" fmla="*/ 77262 h 545167"/>
              <a:gd name="connsiteX36" fmla="*/ 73030 w 495852"/>
              <a:gd name="connsiteY36" fmla="*/ 0 h 545167"/>
              <a:gd name="connsiteX37" fmla="*/ 139938 w 495852"/>
              <a:gd name="connsiteY37" fmla="*/ 161693 h 545167"/>
              <a:gd name="connsiteX38" fmla="*/ 423975 w 495852"/>
              <a:gd name="connsiteY38" fmla="*/ 92953 h 54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95852" h="545167">
                <a:moveTo>
                  <a:pt x="44515" y="110556"/>
                </a:moveTo>
                <a:lnTo>
                  <a:pt x="44515" y="110556"/>
                </a:lnTo>
                <a:cubicBezTo>
                  <a:pt x="42046" y="100361"/>
                  <a:pt x="138982" y="68182"/>
                  <a:pt x="261008" y="38631"/>
                </a:cubicBezTo>
                <a:cubicBezTo>
                  <a:pt x="383034" y="9080"/>
                  <a:pt x="483953" y="-6611"/>
                  <a:pt x="486422" y="3584"/>
                </a:cubicBezTo>
                <a:cubicBezTo>
                  <a:pt x="486740" y="4779"/>
                  <a:pt x="485625" y="6213"/>
                  <a:pt x="483395" y="7965"/>
                </a:cubicBezTo>
                <a:lnTo>
                  <a:pt x="350457" y="200642"/>
                </a:lnTo>
                <a:cubicBezTo>
                  <a:pt x="336358" y="221113"/>
                  <a:pt x="328473" y="248832"/>
                  <a:pt x="334447" y="273523"/>
                </a:cubicBezTo>
                <a:cubicBezTo>
                  <a:pt x="345518" y="319005"/>
                  <a:pt x="373476" y="444217"/>
                  <a:pt x="385901" y="473768"/>
                </a:cubicBezTo>
                <a:cubicBezTo>
                  <a:pt x="391477" y="486910"/>
                  <a:pt x="406611" y="486273"/>
                  <a:pt x="428037" y="481095"/>
                </a:cubicBezTo>
                <a:cubicBezTo>
                  <a:pt x="447472" y="476396"/>
                  <a:pt x="461491" y="472971"/>
                  <a:pt x="480926" y="468272"/>
                </a:cubicBezTo>
                <a:cubicBezTo>
                  <a:pt x="487378" y="466678"/>
                  <a:pt x="493909" y="470661"/>
                  <a:pt x="495502" y="477192"/>
                </a:cubicBezTo>
                <a:cubicBezTo>
                  <a:pt x="497095" y="483644"/>
                  <a:pt x="493113" y="490176"/>
                  <a:pt x="486581" y="491769"/>
                </a:cubicBezTo>
                <a:lnTo>
                  <a:pt x="267221" y="544817"/>
                </a:lnTo>
                <a:cubicBezTo>
                  <a:pt x="260769" y="546410"/>
                  <a:pt x="254237" y="542427"/>
                  <a:pt x="252644" y="535896"/>
                </a:cubicBezTo>
                <a:cubicBezTo>
                  <a:pt x="251051" y="529444"/>
                  <a:pt x="255034" y="522912"/>
                  <a:pt x="261565" y="521320"/>
                </a:cubicBezTo>
                <a:cubicBezTo>
                  <a:pt x="281000" y="516620"/>
                  <a:pt x="295019" y="513195"/>
                  <a:pt x="314454" y="508495"/>
                </a:cubicBezTo>
                <a:cubicBezTo>
                  <a:pt x="335880" y="503318"/>
                  <a:pt x="349660" y="496946"/>
                  <a:pt x="348625" y="482688"/>
                </a:cubicBezTo>
                <a:cubicBezTo>
                  <a:pt x="346155" y="450748"/>
                  <a:pt x="313817" y="326651"/>
                  <a:pt x="302905" y="281090"/>
                </a:cubicBezTo>
                <a:cubicBezTo>
                  <a:pt x="296931" y="256398"/>
                  <a:pt x="277257" y="235370"/>
                  <a:pt x="255353" y="223582"/>
                </a:cubicBezTo>
                <a:lnTo>
                  <a:pt x="49055" y="112946"/>
                </a:lnTo>
                <a:cubicBezTo>
                  <a:pt x="46426" y="112548"/>
                  <a:pt x="44754" y="111671"/>
                  <a:pt x="44515" y="110556"/>
                </a:cubicBezTo>
                <a:lnTo>
                  <a:pt x="44515" y="110556"/>
                </a:lnTo>
                <a:lnTo>
                  <a:pt x="44515" y="110556"/>
                </a:lnTo>
                <a:close/>
                <a:moveTo>
                  <a:pt x="52719" y="77262"/>
                </a:moveTo>
                <a:cubicBezTo>
                  <a:pt x="65463" y="74156"/>
                  <a:pt x="70561" y="61889"/>
                  <a:pt x="83305" y="61411"/>
                </a:cubicBezTo>
                <a:cubicBezTo>
                  <a:pt x="98439" y="60854"/>
                  <a:pt x="107280" y="68819"/>
                  <a:pt x="107679" y="81324"/>
                </a:cubicBezTo>
                <a:cubicBezTo>
                  <a:pt x="67534" y="94546"/>
                  <a:pt x="43161" y="105379"/>
                  <a:pt x="44435" y="110556"/>
                </a:cubicBezTo>
                <a:lnTo>
                  <a:pt x="44435" y="110556"/>
                </a:lnTo>
                <a:lnTo>
                  <a:pt x="44435" y="110556"/>
                </a:lnTo>
                <a:cubicBezTo>
                  <a:pt x="44754" y="111751"/>
                  <a:pt x="46347" y="112548"/>
                  <a:pt x="49055" y="113025"/>
                </a:cubicBezTo>
                <a:lnTo>
                  <a:pt x="92226" y="136204"/>
                </a:lnTo>
                <a:cubicBezTo>
                  <a:pt x="85934" y="144249"/>
                  <a:pt x="76933" y="150302"/>
                  <a:pt x="66180" y="152931"/>
                </a:cubicBezTo>
                <a:cubicBezTo>
                  <a:pt x="26673" y="162489"/>
                  <a:pt x="-20561" y="100680"/>
                  <a:pt x="9548" y="73917"/>
                </a:cubicBezTo>
                <a:cubicBezTo>
                  <a:pt x="25239" y="59978"/>
                  <a:pt x="39975" y="80368"/>
                  <a:pt x="52719" y="77262"/>
                </a:cubicBezTo>
                <a:lnTo>
                  <a:pt x="52719" y="77262"/>
                </a:lnTo>
                <a:close/>
                <a:moveTo>
                  <a:pt x="52719" y="77262"/>
                </a:moveTo>
                <a:cubicBezTo>
                  <a:pt x="52082" y="54721"/>
                  <a:pt x="56144" y="18399"/>
                  <a:pt x="73030" y="0"/>
                </a:cubicBezTo>
                <a:moveTo>
                  <a:pt x="139938" y="161693"/>
                </a:moveTo>
                <a:lnTo>
                  <a:pt x="423975" y="92953"/>
                </a:lnTo>
              </a:path>
            </a:pathLst>
          </a:custGeom>
          <a:noFill/>
          <a:ln w="19050" cap="rnd">
            <a:solidFill>
              <a:srgbClr val="EF37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89" name="Graphic 4">
            <a:extLst>
              <a:ext uri="{FF2B5EF4-FFF2-40B4-BE49-F238E27FC236}">
                <a16:creationId xmlns:a16="http://schemas.microsoft.com/office/drawing/2014/main" id="{80C7F584-A953-E24A-9762-7B4040D4AA92}"/>
              </a:ext>
            </a:extLst>
          </p:cNvPr>
          <p:cNvGrpSpPr/>
          <p:nvPr/>
        </p:nvGrpSpPr>
        <p:grpSpPr>
          <a:xfrm>
            <a:off x="6528713" y="1870577"/>
            <a:ext cx="454973" cy="405272"/>
            <a:chOff x="5247426" y="2864574"/>
            <a:chExt cx="742809" cy="661665"/>
          </a:xfrm>
          <a:noFill/>
        </p:grpSpPr>
        <p:sp>
          <p:nvSpPr>
            <p:cNvPr id="1090" name="Freeform: Shape 489">
              <a:extLst>
                <a:ext uri="{FF2B5EF4-FFF2-40B4-BE49-F238E27FC236}">
                  <a16:creationId xmlns:a16="http://schemas.microsoft.com/office/drawing/2014/main" id="{07C10055-3911-F740-BE97-BAE322AE4C0D}"/>
                </a:ext>
              </a:extLst>
            </p:cNvPr>
            <p:cNvSpPr/>
            <p:nvPr/>
          </p:nvSpPr>
          <p:spPr>
            <a:xfrm>
              <a:off x="5247426" y="3053496"/>
              <a:ext cx="82537" cy="81723"/>
            </a:xfrm>
            <a:custGeom>
              <a:avLst/>
              <a:gdLst>
                <a:gd name="connsiteX0" fmla="*/ 17648 w 82537"/>
                <a:gd name="connsiteY0" fmla="*/ 11017 h 81723"/>
                <a:gd name="connsiteX1" fmla="*/ 77864 w 82537"/>
                <a:gd name="connsiteY1" fmla="*/ 16115 h 81723"/>
                <a:gd name="connsiteX2" fmla="*/ 69262 w 82537"/>
                <a:gd name="connsiteY2" fmla="*/ 67490 h 81723"/>
                <a:gd name="connsiteX3" fmla="*/ 9046 w 82537"/>
                <a:gd name="connsiteY3" fmla="*/ 70597 h 81723"/>
                <a:gd name="connsiteX4" fmla="*/ 17648 w 82537"/>
                <a:gd name="connsiteY4" fmla="*/ 11017 h 8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37" h="81723">
                  <a:moveTo>
                    <a:pt x="17648" y="11017"/>
                  </a:moveTo>
                  <a:cubicBezTo>
                    <a:pt x="44490" y="-8657"/>
                    <a:pt x="68784" y="1141"/>
                    <a:pt x="77864" y="16115"/>
                  </a:cubicBezTo>
                  <a:cubicBezTo>
                    <a:pt x="84794" y="27665"/>
                    <a:pt x="85591" y="52596"/>
                    <a:pt x="69262" y="67490"/>
                  </a:cubicBezTo>
                  <a:cubicBezTo>
                    <a:pt x="50863" y="84297"/>
                    <a:pt x="22825" y="87324"/>
                    <a:pt x="9046" y="70597"/>
                  </a:cubicBezTo>
                  <a:cubicBezTo>
                    <a:pt x="-4734" y="53950"/>
                    <a:pt x="-3460" y="26550"/>
                    <a:pt x="17648" y="11017"/>
                  </a:cubicBezTo>
                  <a:close/>
                </a:path>
              </a:pathLst>
            </a:custGeom>
            <a:noFill/>
            <a:ln w="19050" cap="rnd">
              <a:solidFill>
                <a:srgbClr val="F1506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1" name="Freeform: Shape 490">
              <a:extLst>
                <a:ext uri="{FF2B5EF4-FFF2-40B4-BE49-F238E27FC236}">
                  <a16:creationId xmlns:a16="http://schemas.microsoft.com/office/drawing/2014/main" id="{38836428-1E13-AC4D-8CC4-78D3B082E849}"/>
                </a:ext>
              </a:extLst>
            </p:cNvPr>
            <p:cNvSpPr/>
            <p:nvPr/>
          </p:nvSpPr>
          <p:spPr>
            <a:xfrm>
              <a:off x="5609219" y="2864574"/>
              <a:ext cx="83263" cy="77190"/>
            </a:xfrm>
            <a:custGeom>
              <a:avLst/>
              <a:gdLst>
                <a:gd name="connsiteX0" fmla="*/ 47343 w 83263"/>
                <a:gd name="connsiteY0" fmla="*/ 810 h 77190"/>
                <a:gd name="connsiteX1" fmla="*/ 82629 w 83263"/>
                <a:gd name="connsiteY1" fmla="*/ 48203 h 77190"/>
                <a:gd name="connsiteX2" fmla="*/ 41051 w 83263"/>
                <a:gd name="connsiteY2" fmla="*/ 77037 h 77190"/>
                <a:gd name="connsiteX3" fmla="*/ 30 w 83263"/>
                <a:gd name="connsiteY3" fmla="*/ 35220 h 77190"/>
                <a:gd name="connsiteX4" fmla="*/ 47343 w 83263"/>
                <a:gd name="connsiteY4" fmla="*/ 810 h 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63" h="77190">
                  <a:moveTo>
                    <a:pt x="47343" y="810"/>
                  </a:moveTo>
                  <a:cubicBezTo>
                    <a:pt x="78487" y="6944"/>
                    <a:pt x="85656" y="29644"/>
                    <a:pt x="82629" y="48203"/>
                  </a:cubicBezTo>
                  <a:cubicBezTo>
                    <a:pt x="79841" y="65328"/>
                    <a:pt x="62079" y="78789"/>
                    <a:pt x="41051" y="77037"/>
                  </a:cubicBezTo>
                  <a:cubicBezTo>
                    <a:pt x="17394" y="75046"/>
                    <a:pt x="-846" y="61027"/>
                    <a:pt x="30" y="35220"/>
                  </a:cubicBezTo>
                  <a:cubicBezTo>
                    <a:pt x="747" y="13635"/>
                    <a:pt x="22890" y="-4048"/>
                    <a:pt x="47343" y="810"/>
                  </a:cubicBezTo>
                  <a:close/>
                </a:path>
              </a:pathLst>
            </a:custGeom>
            <a:noFill/>
            <a:ln w="19050" cap="rnd">
              <a:solidFill>
                <a:srgbClr val="F1506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Freeform: Shape 491">
              <a:extLst>
                <a:ext uri="{FF2B5EF4-FFF2-40B4-BE49-F238E27FC236}">
                  <a16:creationId xmlns:a16="http://schemas.microsoft.com/office/drawing/2014/main" id="{4006311C-79FC-4C4B-8171-F0C7762ED20D}"/>
                </a:ext>
              </a:extLst>
            </p:cNvPr>
            <p:cNvSpPr/>
            <p:nvPr/>
          </p:nvSpPr>
          <p:spPr>
            <a:xfrm>
              <a:off x="5908320" y="2988317"/>
              <a:ext cx="81915" cy="79716"/>
            </a:xfrm>
            <a:custGeom>
              <a:avLst/>
              <a:gdLst>
                <a:gd name="connsiteX0" fmla="*/ 61113 w 81915"/>
                <a:gd name="connsiteY0" fmla="*/ 7139 h 79716"/>
                <a:gd name="connsiteX1" fmla="*/ 74892 w 81915"/>
                <a:gd name="connsiteY1" fmla="*/ 64488 h 79716"/>
                <a:gd name="connsiteX2" fmla="*/ 25509 w 81915"/>
                <a:gd name="connsiteY2" fmla="*/ 74763 h 79716"/>
                <a:gd name="connsiteX3" fmla="*/ 4242 w 81915"/>
                <a:gd name="connsiteY3" fmla="*/ 20361 h 79716"/>
                <a:gd name="connsiteX4" fmla="*/ 61113 w 81915"/>
                <a:gd name="connsiteY4" fmla="*/ 7139 h 7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15" h="79716">
                  <a:moveTo>
                    <a:pt x="61113" y="7139"/>
                  </a:moveTo>
                  <a:cubicBezTo>
                    <a:pt x="87239" y="24901"/>
                    <a:pt x="84929" y="48558"/>
                    <a:pt x="74892" y="64488"/>
                  </a:cubicBezTo>
                  <a:cubicBezTo>
                    <a:pt x="65653" y="79144"/>
                    <a:pt x="44067" y="84560"/>
                    <a:pt x="25509" y="74763"/>
                  </a:cubicBezTo>
                  <a:cubicBezTo>
                    <a:pt x="4560" y="63692"/>
                    <a:pt x="-6671" y="43699"/>
                    <a:pt x="4242" y="20361"/>
                  </a:cubicBezTo>
                  <a:cubicBezTo>
                    <a:pt x="13322" y="767"/>
                    <a:pt x="40483" y="-6800"/>
                    <a:pt x="61113" y="7139"/>
                  </a:cubicBezTo>
                  <a:close/>
                </a:path>
              </a:pathLst>
            </a:custGeom>
            <a:noFill/>
            <a:ln w="19050" cap="rnd">
              <a:solidFill>
                <a:srgbClr val="F1506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3" name="Freeform: Shape 492">
              <a:extLst>
                <a:ext uri="{FF2B5EF4-FFF2-40B4-BE49-F238E27FC236}">
                  <a16:creationId xmlns:a16="http://schemas.microsoft.com/office/drawing/2014/main" id="{C83FDBAE-94D5-B54F-8D44-AB8A4B866D43}"/>
                </a:ext>
              </a:extLst>
            </p:cNvPr>
            <p:cNvSpPr/>
            <p:nvPr/>
          </p:nvSpPr>
          <p:spPr>
            <a:xfrm>
              <a:off x="5306971" y="3063160"/>
              <a:ext cx="626778" cy="463079"/>
            </a:xfrm>
            <a:custGeom>
              <a:avLst/>
              <a:gdLst>
                <a:gd name="connsiteX0" fmla="*/ 0 w 626778"/>
                <a:gd name="connsiteY0" fmla="*/ 64916 h 463079"/>
                <a:gd name="connsiteX1" fmla="*/ 146798 w 626778"/>
                <a:gd name="connsiteY1" fmla="*/ 457678 h 463079"/>
                <a:gd name="connsiteX2" fmla="*/ 507699 w 626778"/>
                <a:gd name="connsiteY2" fmla="*/ 436411 h 463079"/>
                <a:gd name="connsiteX3" fmla="*/ 626778 w 626778"/>
                <a:gd name="connsiteY3" fmla="*/ 0 h 46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78" h="463079">
                  <a:moveTo>
                    <a:pt x="0" y="64916"/>
                  </a:moveTo>
                  <a:cubicBezTo>
                    <a:pt x="77899" y="192120"/>
                    <a:pt x="137240" y="431233"/>
                    <a:pt x="146798" y="457678"/>
                  </a:cubicBezTo>
                  <a:cubicBezTo>
                    <a:pt x="151975" y="472095"/>
                    <a:pt x="506265" y="455129"/>
                    <a:pt x="507699" y="436411"/>
                  </a:cubicBezTo>
                  <a:cubicBezTo>
                    <a:pt x="509133" y="417693"/>
                    <a:pt x="571659" y="90723"/>
                    <a:pt x="626778" y="0"/>
                  </a:cubicBezTo>
                </a:path>
              </a:pathLst>
            </a:custGeom>
            <a:noFill/>
            <a:ln w="19050" cap="rnd">
              <a:solidFill>
                <a:srgbClr val="F1506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493">
              <a:extLst>
                <a:ext uri="{FF2B5EF4-FFF2-40B4-BE49-F238E27FC236}">
                  <a16:creationId xmlns:a16="http://schemas.microsoft.com/office/drawing/2014/main" id="{8B42CD7B-9BBD-F344-8109-FD2BF016C72B}"/>
                </a:ext>
              </a:extLst>
            </p:cNvPr>
            <p:cNvSpPr/>
            <p:nvPr/>
          </p:nvSpPr>
          <p:spPr>
            <a:xfrm>
              <a:off x="5327442" y="2938107"/>
              <a:ext cx="307136" cy="281409"/>
            </a:xfrm>
            <a:custGeom>
              <a:avLst/>
              <a:gdLst>
                <a:gd name="connsiteX0" fmla="*/ 0 w 307136"/>
                <a:gd name="connsiteY0" fmla="*/ 166153 h 281409"/>
                <a:gd name="connsiteX1" fmla="*/ 207492 w 307136"/>
                <a:gd name="connsiteY1" fmla="*/ 281409 h 281409"/>
                <a:gd name="connsiteX2" fmla="*/ 307136 w 307136"/>
                <a:gd name="connsiteY2" fmla="*/ 0 h 28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136" h="281409">
                  <a:moveTo>
                    <a:pt x="0" y="166153"/>
                  </a:moveTo>
                  <a:cubicBezTo>
                    <a:pt x="38073" y="173003"/>
                    <a:pt x="182561" y="250664"/>
                    <a:pt x="207492" y="281409"/>
                  </a:cubicBezTo>
                  <a:cubicBezTo>
                    <a:pt x="219599" y="193633"/>
                    <a:pt x="279258" y="45879"/>
                    <a:pt x="307136" y="0"/>
                  </a:cubicBezTo>
                </a:path>
              </a:pathLst>
            </a:custGeom>
            <a:noFill/>
            <a:ln w="19050" cap="rnd">
              <a:solidFill>
                <a:srgbClr val="F1506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494">
              <a:extLst>
                <a:ext uri="{FF2B5EF4-FFF2-40B4-BE49-F238E27FC236}">
                  <a16:creationId xmlns:a16="http://schemas.microsoft.com/office/drawing/2014/main" id="{35C04E9F-BB02-9642-8E84-55D54D444B90}"/>
                </a:ext>
              </a:extLst>
            </p:cNvPr>
            <p:cNvSpPr/>
            <p:nvPr/>
          </p:nvSpPr>
          <p:spPr>
            <a:xfrm>
              <a:off x="5655206" y="2941850"/>
              <a:ext cx="260143" cy="263646"/>
            </a:xfrm>
            <a:custGeom>
              <a:avLst/>
              <a:gdLst>
                <a:gd name="connsiteX0" fmla="*/ 81 w 260143"/>
                <a:gd name="connsiteY0" fmla="*/ 0 h 263646"/>
                <a:gd name="connsiteX1" fmla="*/ 65236 w 260143"/>
                <a:gd name="connsiteY1" fmla="*/ 263647 h 263646"/>
                <a:gd name="connsiteX2" fmla="*/ 260143 w 260143"/>
                <a:gd name="connsiteY2" fmla="*/ 105857 h 26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143" h="263646">
                  <a:moveTo>
                    <a:pt x="81" y="0"/>
                  </a:moveTo>
                  <a:cubicBezTo>
                    <a:pt x="-2309" y="22940"/>
                    <a:pt x="48748" y="231945"/>
                    <a:pt x="65236" y="263647"/>
                  </a:cubicBezTo>
                  <a:cubicBezTo>
                    <a:pt x="96698" y="207970"/>
                    <a:pt x="216574" y="126248"/>
                    <a:pt x="260143" y="105857"/>
                  </a:cubicBezTo>
                </a:path>
              </a:pathLst>
            </a:custGeom>
            <a:noFill/>
            <a:ln w="19050" cap="rnd">
              <a:solidFill>
                <a:srgbClr val="F1506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495">
              <a:extLst>
                <a:ext uri="{FF2B5EF4-FFF2-40B4-BE49-F238E27FC236}">
                  <a16:creationId xmlns:a16="http://schemas.microsoft.com/office/drawing/2014/main" id="{531B056A-DB15-ED4C-B332-9B8E26C5E0EA}"/>
                </a:ext>
              </a:extLst>
            </p:cNvPr>
            <p:cNvSpPr/>
            <p:nvPr/>
          </p:nvSpPr>
          <p:spPr>
            <a:xfrm>
              <a:off x="5442936" y="3463648"/>
              <a:ext cx="377867" cy="20549"/>
            </a:xfrm>
            <a:custGeom>
              <a:avLst/>
              <a:gdLst>
                <a:gd name="connsiteX0" fmla="*/ 0 w 377867"/>
                <a:gd name="connsiteY0" fmla="*/ 20550 h 20549"/>
                <a:gd name="connsiteX1" fmla="*/ 377867 w 377867"/>
                <a:gd name="connsiteY1" fmla="*/ 0 h 20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7867" h="20549">
                  <a:moveTo>
                    <a:pt x="0" y="20550"/>
                  </a:moveTo>
                  <a:cubicBezTo>
                    <a:pt x="51375" y="14098"/>
                    <a:pt x="336448" y="1832"/>
                    <a:pt x="377867" y="0"/>
                  </a:cubicBezTo>
                </a:path>
              </a:pathLst>
            </a:custGeom>
            <a:noFill/>
            <a:ln w="19050" cap="rnd">
              <a:solidFill>
                <a:srgbClr val="F1506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97" name="Graphic 4">
            <a:extLst>
              <a:ext uri="{FF2B5EF4-FFF2-40B4-BE49-F238E27FC236}">
                <a16:creationId xmlns:a16="http://schemas.microsoft.com/office/drawing/2014/main" id="{C37B5263-5C59-ED44-B24C-E42D2ADD5C79}"/>
              </a:ext>
            </a:extLst>
          </p:cNvPr>
          <p:cNvGrpSpPr/>
          <p:nvPr/>
        </p:nvGrpSpPr>
        <p:grpSpPr>
          <a:xfrm>
            <a:off x="6607239" y="3097726"/>
            <a:ext cx="955887" cy="1209810"/>
            <a:chOff x="5375631" y="4868073"/>
            <a:chExt cx="1560625" cy="1975191"/>
          </a:xfrm>
          <a:noFill/>
        </p:grpSpPr>
        <p:sp>
          <p:nvSpPr>
            <p:cNvPr id="1098" name="Freeform: Shape 497">
              <a:extLst>
                <a:ext uri="{FF2B5EF4-FFF2-40B4-BE49-F238E27FC236}">
                  <a16:creationId xmlns:a16="http://schemas.microsoft.com/office/drawing/2014/main" id="{1F5196A7-942D-3948-95E1-CE3345E90795}"/>
                </a:ext>
              </a:extLst>
            </p:cNvPr>
            <p:cNvSpPr/>
            <p:nvPr/>
          </p:nvSpPr>
          <p:spPr>
            <a:xfrm>
              <a:off x="5375631" y="6668668"/>
              <a:ext cx="49543" cy="52092"/>
            </a:xfrm>
            <a:custGeom>
              <a:avLst/>
              <a:gdLst>
                <a:gd name="connsiteX0" fmla="*/ 0 w 49543"/>
                <a:gd name="connsiteY0" fmla="*/ 52092 h 52092"/>
                <a:gd name="connsiteX1" fmla="*/ 49543 w 49543"/>
                <a:gd name="connsiteY1" fmla="*/ 0 h 5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3" h="52092">
                  <a:moveTo>
                    <a:pt x="0" y="52092"/>
                  </a:moveTo>
                  <a:cubicBezTo>
                    <a:pt x="16727" y="34967"/>
                    <a:pt x="33294" y="17603"/>
                    <a:pt x="49543" y="0"/>
                  </a:cubicBezTo>
                </a:path>
              </a:pathLst>
            </a:custGeom>
            <a:noFill/>
            <a:ln w="19050" cap="rnd">
              <a:gradFill>
                <a:gsLst>
                  <a:gs pos="100000">
                    <a:srgbClr val="FDB317"/>
                  </a:gs>
                  <a:gs pos="0">
                    <a:srgbClr val="F57F48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Freeform: Shape 498">
              <a:extLst>
                <a:ext uri="{FF2B5EF4-FFF2-40B4-BE49-F238E27FC236}">
                  <a16:creationId xmlns:a16="http://schemas.microsoft.com/office/drawing/2014/main" id="{B908E166-F5CA-D746-8AAC-D01942F22333}"/>
                </a:ext>
              </a:extLst>
            </p:cNvPr>
            <p:cNvSpPr/>
            <p:nvPr/>
          </p:nvSpPr>
          <p:spPr>
            <a:xfrm>
              <a:off x="5507374" y="6545447"/>
              <a:ext cx="25488" cy="30585"/>
            </a:xfrm>
            <a:custGeom>
              <a:avLst/>
              <a:gdLst>
                <a:gd name="connsiteX0" fmla="*/ 0 w 25488"/>
                <a:gd name="connsiteY0" fmla="*/ 30586 h 30585"/>
                <a:gd name="connsiteX1" fmla="*/ 25488 w 25488"/>
                <a:gd name="connsiteY1" fmla="*/ 0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88" h="30585">
                  <a:moveTo>
                    <a:pt x="0" y="30586"/>
                  </a:moveTo>
                  <a:cubicBezTo>
                    <a:pt x="8602" y="20471"/>
                    <a:pt x="17045" y="10275"/>
                    <a:pt x="25488" y="0"/>
                  </a:cubicBezTo>
                </a:path>
              </a:pathLst>
            </a:custGeom>
            <a:noFill/>
            <a:ln w="19050" cap="rnd">
              <a:gradFill>
                <a:gsLst>
                  <a:gs pos="100000">
                    <a:srgbClr val="FDB317"/>
                  </a:gs>
                  <a:gs pos="0">
                    <a:srgbClr val="F57F48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Freeform: Shape 499">
              <a:extLst>
                <a:ext uri="{FF2B5EF4-FFF2-40B4-BE49-F238E27FC236}">
                  <a16:creationId xmlns:a16="http://schemas.microsoft.com/office/drawing/2014/main" id="{62509313-CA4E-1D48-A473-7075B3FEA1E3}"/>
                </a:ext>
              </a:extLst>
            </p:cNvPr>
            <p:cNvSpPr/>
            <p:nvPr/>
          </p:nvSpPr>
          <p:spPr>
            <a:xfrm>
              <a:off x="5534393" y="4868073"/>
              <a:ext cx="475862" cy="1606085"/>
            </a:xfrm>
            <a:custGeom>
              <a:avLst/>
              <a:gdLst>
                <a:gd name="connsiteX0" fmla="*/ 54704 w 475862"/>
                <a:gd name="connsiteY0" fmla="*/ 1606086 h 1606085"/>
                <a:gd name="connsiteX1" fmla="*/ 366699 w 475862"/>
                <a:gd name="connsiteY1" fmla="*/ 1039604 h 1606085"/>
                <a:gd name="connsiteX2" fmla="*/ 431217 w 475862"/>
                <a:gd name="connsiteY2" fmla="*/ 192748 h 1606085"/>
                <a:gd name="connsiteX3" fmla="*/ 153870 w 475862"/>
                <a:gd name="connsiteY3" fmla="*/ 6842 h 1606085"/>
                <a:gd name="connsiteX4" fmla="*/ 10417 w 475862"/>
                <a:gd name="connsiteY4" fmla="*/ 315491 h 1606085"/>
                <a:gd name="connsiteX5" fmla="*/ 295411 w 475862"/>
                <a:gd name="connsiteY5" fmla="*/ 402550 h 1606085"/>
                <a:gd name="connsiteX6" fmla="*/ 142480 w 475862"/>
                <a:gd name="connsiteY6" fmla="*/ 230662 h 1606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5862" h="1606085">
                  <a:moveTo>
                    <a:pt x="54704" y="1606086"/>
                  </a:moveTo>
                  <a:cubicBezTo>
                    <a:pt x="185810" y="1433640"/>
                    <a:pt x="294057" y="1243989"/>
                    <a:pt x="366699" y="1039604"/>
                  </a:cubicBezTo>
                  <a:cubicBezTo>
                    <a:pt x="455510" y="789577"/>
                    <a:pt x="524887" y="451217"/>
                    <a:pt x="431217" y="192748"/>
                  </a:cubicBezTo>
                  <a:cubicBezTo>
                    <a:pt x="391231" y="82351"/>
                    <a:pt x="283224" y="-29002"/>
                    <a:pt x="153870" y="6842"/>
                  </a:cubicBezTo>
                  <a:cubicBezTo>
                    <a:pt x="33039" y="40295"/>
                    <a:pt x="-25346" y="203979"/>
                    <a:pt x="10417" y="315491"/>
                  </a:cubicBezTo>
                  <a:cubicBezTo>
                    <a:pt x="47217" y="430269"/>
                    <a:pt x="203015" y="507451"/>
                    <a:pt x="295411" y="402550"/>
                  </a:cubicBezTo>
                  <a:cubicBezTo>
                    <a:pt x="388045" y="297410"/>
                    <a:pt x="238141" y="113256"/>
                    <a:pt x="142480" y="230662"/>
                  </a:cubicBezTo>
                </a:path>
              </a:pathLst>
            </a:custGeom>
            <a:noFill/>
            <a:ln w="19050" cap="rnd">
              <a:gradFill>
                <a:gsLst>
                  <a:gs pos="100000">
                    <a:srgbClr val="FDB317"/>
                  </a:gs>
                  <a:gs pos="0">
                    <a:srgbClr val="F57F48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500">
              <a:extLst>
                <a:ext uri="{FF2B5EF4-FFF2-40B4-BE49-F238E27FC236}">
                  <a16:creationId xmlns:a16="http://schemas.microsoft.com/office/drawing/2014/main" id="{91E1AA1A-0922-E541-9945-8CB4F6BE38B2}"/>
                </a:ext>
              </a:extLst>
            </p:cNvPr>
            <p:cNvSpPr/>
            <p:nvPr/>
          </p:nvSpPr>
          <p:spPr>
            <a:xfrm>
              <a:off x="5515180" y="6795871"/>
              <a:ext cx="59579" cy="47392"/>
            </a:xfrm>
            <a:custGeom>
              <a:avLst/>
              <a:gdLst>
                <a:gd name="connsiteX0" fmla="*/ 0 w 59579"/>
                <a:gd name="connsiteY0" fmla="*/ 47393 h 47392"/>
                <a:gd name="connsiteX1" fmla="*/ 59579 w 59579"/>
                <a:gd name="connsiteY1" fmla="*/ 0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79" h="47392">
                  <a:moveTo>
                    <a:pt x="0" y="47393"/>
                  </a:moveTo>
                  <a:cubicBezTo>
                    <a:pt x="20391" y="32099"/>
                    <a:pt x="40224" y="16249"/>
                    <a:pt x="59579" y="0"/>
                  </a:cubicBezTo>
                </a:path>
              </a:pathLst>
            </a:custGeom>
            <a:noFill/>
            <a:ln w="19050" cap="rnd">
              <a:gradFill>
                <a:gsLst>
                  <a:gs pos="100000">
                    <a:srgbClr val="FDB317"/>
                  </a:gs>
                  <a:gs pos="0">
                    <a:srgbClr val="F57F48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501">
              <a:extLst>
                <a:ext uri="{FF2B5EF4-FFF2-40B4-BE49-F238E27FC236}">
                  <a16:creationId xmlns:a16="http://schemas.microsoft.com/office/drawing/2014/main" id="{DF76AFD0-01A7-2041-B70D-748F98C2FB32}"/>
                </a:ext>
              </a:extLst>
            </p:cNvPr>
            <p:cNvSpPr/>
            <p:nvPr/>
          </p:nvSpPr>
          <p:spPr>
            <a:xfrm>
              <a:off x="5625498" y="6714627"/>
              <a:ext cx="38232" cy="36480"/>
            </a:xfrm>
            <a:custGeom>
              <a:avLst/>
              <a:gdLst>
                <a:gd name="connsiteX0" fmla="*/ 0 w 38232"/>
                <a:gd name="connsiteY0" fmla="*/ 36481 h 36480"/>
                <a:gd name="connsiteX1" fmla="*/ 38233 w 38232"/>
                <a:gd name="connsiteY1" fmla="*/ 0 h 3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232" h="36480">
                  <a:moveTo>
                    <a:pt x="0" y="36481"/>
                  </a:moveTo>
                  <a:cubicBezTo>
                    <a:pt x="12983" y="24533"/>
                    <a:pt x="25728" y="12346"/>
                    <a:pt x="38233" y="0"/>
                  </a:cubicBezTo>
                </a:path>
              </a:pathLst>
            </a:custGeom>
            <a:noFill/>
            <a:ln w="19050" cap="rnd">
              <a:gradFill>
                <a:gsLst>
                  <a:gs pos="100000">
                    <a:srgbClr val="FDB317"/>
                  </a:gs>
                  <a:gs pos="0">
                    <a:srgbClr val="F57F48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3" name="Freeform: Shape 502">
              <a:extLst>
                <a:ext uri="{FF2B5EF4-FFF2-40B4-BE49-F238E27FC236}">
                  <a16:creationId xmlns:a16="http://schemas.microsoft.com/office/drawing/2014/main" id="{8F64532B-7EE0-154D-98BD-B488F5F8DB57}"/>
                </a:ext>
              </a:extLst>
            </p:cNvPr>
            <p:cNvSpPr/>
            <p:nvPr/>
          </p:nvSpPr>
          <p:spPr>
            <a:xfrm>
              <a:off x="5735974" y="5398271"/>
              <a:ext cx="1200281" cy="1240368"/>
            </a:xfrm>
            <a:custGeom>
              <a:avLst/>
              <a:gdLst>
                <a:gd name="connsiteX0" fmla="*/ 0 w 1200281"/>
                <a:gd name="connsiteY0" fmla="*/ 1240368 h 1240368"/>
                <a:gd name="connsiteX1" fmla="*/ 733033 w 1200281"/>
                <a:gd name="connsiteY1" fmla="*/ 164594 h 1240368"/>
                <a:gd name="connsiteX2" fmla="*/ 1020576 w 1200281"/>
                <a:gd name="connsiteY2" fmla="*/ 591 h 1240368"/>
                <a:gd name="connsiteX3" fmla="*/ 1199234 w 1200281"/>
                <a:gd name="connsiteY3" fmla="*/ 208163 h 1240368"/>
                <a:gd name="connsiteX4" fmla="*/ 950004 w 1200281"/>
                <a:gd name="connsiteY4" fmla="*/ 361254 h 1240368"/>
                <a:gd name="connsiteX5" fmla="*/ 1006955 w 1200281"/>
                <a:gd name="connsiteY5" fmla="*/ 181719 h 124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0281" h="1240368">
                  <a:moveTo>
                    <a:pt x="0" y="1240368"/>
                  </a:moveTo>
                  <a:cubicBezTo>
                    <a:pt x="286825" y="920249"/>
                    <a:pt x="465086" y="497140"/>
                    <a:pt x="733033" y="164594"/>
                  </a:cubicBezTo>
                  <a:cubicBezTo>
                    <a:pt x="803605" y="77057"/>
                    <a:pt x="900381" y="-7931"/>
                    <a:pt x="1020576" y="591"/>
                  </a:cubicBezTo>
                  <a:cubicBezTo>
                    <a:pt x="1125238" y="7999"/>
                    <a:pt x="1210784" y="100793"/>
                    <a:pt x="1199234" y="208163"/>
                  </a:cubicBezTo>
                  <a:cubicBezTo>
                    <a:pt x="1187366" y="318879"/>
                    <a:pt x="1058012" y="415735"/>
                    <a:pt x="950004" y="361254"/>
                  </a:cubicBezTo>
                  <a:cubicBezTo>
                    <a:pt x="839368" y="305418"/>
                    <a:pt x="898629" y="113617"/>
                    <a:pt x="1006955" y="181719"/>
                  </a:cubicBezTo>
                </a:path>
              </a:pathLst>
            </a:custGeom>
            <a:noFill/>
            <a:ln w="19050" cap="rnd">
              <a:gradFill>
                <a:gsLst>
                  <a:gs pos="100000">
                    <a:srgbClr val="FDB317"/>
                  </a:gs>
                  <a:gs pos="0">
                    <a:srgbClr val="F57F48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Freeform: Shape 503">
              <a:extLst>
                <a:ext uri="{FF2B5EF4-FFF2-40B4-BE49-F238E27FC236}">
                  <a16:creationId xmlns:a16="http://schemas.microsoft.com/office/drawing/2014/main" id="{D5E7D816-FD36-564C-B6B6-9074F9884384}"/>
                </a:ext>
              </a:extLst>
            </p:cNvPr>
            <p:cNvSpPr/>
            <p:nvPr/>
          </p:nvSpPr>
          <p:spPr>
            <a:xfrm>
              <a:off x="5428042" y="5091587"/>
              <a:ext cx="1193890" cy="1699504"/>
            </a:xfrm>
            <a:custGeom>
              <a:avLst/>
              <a:gdLst>
                <a:gd name="connsiteX0" fmla="*/ 0 w 1193890"/>
                <a:gd name="connsiteY0" fmla="*/ 1699505 h 1699504"/>
                <a:gd name="connsiteX1" fmla="*/ 813083 w 1193890"/>
                <a:gd name="connsiteY1" fmla="*/ 401981 h 1699504"/>
                <a:gd name="connsiteX2" fmla="*/ 954226 w 1193890"/>
                <a:gd name="connsiteY2" fmla="*/ 82897 h 1699504"/>
                <a:gd name="connsiteX3" fmla="*/ 1177728 w 1193890"/>
                <a:gd name="connsiteY3" fmla="*/ 41159 h 1699504"/>
                <a:gd name="connsiteX4" fmla="*/ 1090510 w 1193890"/>
                <a:gd name="connsiteY4" fmla="*/ 263148 h 1699504"/>
                <a:gd name="connsiteX5" fmla="*/ 1101740 w 1193890"/>
                <a:gd name="connsiteY5" fmla="*/ 126944 h 169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890" h="1699504">
                  <a:moveTo>
                    <a:pt x="0" y="1699505"/>
                  </a:moveTo>
                  <a:cubicBezTo>
                    <a:pt x="406860" y="1353339"/>
                    <a:pt x="731440" y="672159"/>
                    <a:pt x="813083" y="401981"/>
                  </a:cubicBezTo>
                  <a:cubicBezTo>
                    <a:pt x="846537" y="291265"/>
                    <a:pt x="876964" y="172584"/>
                    <a:pt x="954226" y="82897"/>
                  </a:cubicBezTo>
                  <a:cubicBezTo>
                    <a:pt x="1005442" y="23476"/>
                    <a:pt x="1116556" y="-46059"/>
                    <a:pt x="1177728" y="41159"/>
                  </a:cubicBezTo>
                  <a:cubicBezTo>
                    <a:pt x="1224245" y="107509"/>
                    <a:pt x="1162674" y="238217"/>
                    <a:pt x="1090510" y="263148"/>
                  </a:cubicBezTo>
                  <a:cubicBezTo>
                    <a:pt x="973262" y="303691"/>
                    <a:pt x="973103" y="131723"/>
                    <a:pt x="1101740" y="126944"/>
                  </a:cubicBezTo>
                </a:path>
              </a:pathLst>
            </a:custGeom>
            <a:noFill/>
            <a:ln w="19050" cap="rnd">
              <a:gradFill>
                <a:gsLst>
                  <a:gs pos="100000">
                    <a:srgbClr val="FDB317"/>
                  </a:gs>
                  <a:gs pos="0">
                    <a:srgbClr val="F57F48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05" name="Graphic 4">
            <a:extLst>
              <a:ext uri="{FF2B5EF4-FFF2-40B4-BE49-F238E27FC236}">
                <a16:creationId xmlns:a16="http://schemas.microsoft.com/office/drawing/2014/main" id="{3D919CE7-A379-D344-8EB1-7F4BF5A7444D}"/>
              </a:ext>
            </a:extLst>
          </p:cNvPr>
          <p:cNvGrpSpPr/>
          <p:nvPr/>
        </p:nvGrpSpPr>
        <p:grpSpPr>
          <a:xfrm>
            <a:off x="7765682" y="2471640"/>
            <a:ext cx="423615" cy="450302"/>
            <a:chOff x="7266957" y="3845896"/>
            <a:chExt cx="691614" cy="735183"/>
          </a:xfrm>
          <a:noFill/>
        </p:grpSpPr>
        <p:sp>
          <p:nvSpPr>
            <p:cNvPr id="1106" name="Freeform: Shape 505">
              <a:extLst>
                <a:ext uri="{FF2B5EF4-FFF2-40B4-BE49-F238E27FC236}">
                  <a16:creationId xmlns:a16="http://schemas.microsoft.com/office/drawing/2014/main" id="{55D0EF2B-F44E-BA48-9671-96B1E0F6B608}"/>
                </a:ext>
              </a:extLst>
            </p:cNvPr>
            <p:cNvSpPr/>
            <p:nvPr/>
          </p:nvSpPr>
          <p:spPr>
            <a:xfrm>
              <a:off x="7330134" y="3930579"/>
              <a:ext cx="575217" cy="558171"/>
            </a:xfrm>
            <a:custGeom>
              <a:avLst/>
              <a:gdLst>
                <a:gd name="connsiteX0" fmla="*/ 84338 w 575217"/>
                <a:gd name="connsiteY0" fmla="*/ 508722 h 558171"/>
                <a:gd name="connsiteX1" fmla="*/ 1819 w 575217"/>
                <a:gd name="connsiteY1" fmla="*/ 167733 h 558171"/>
                <a:gd name="connsiteX2" fmla="*/ 49451 w 575217"/>
                <a:gd name="connsiteY2" fmla="*/ 89754 h 558171"/>
                <a:gd name="connsiteX3" fmla="*/ 412901 w 575217"/>
                <a:gd name="connsiteY3" fmla="*/ 1819 h 558171"/>
                <a:gd name="connsiteX4" fmla="*/ 490880 w 575217"/>
                <a:gd name="connsiteY4" fmla="*/ 49450 h 558171"/>
                <a:gd name="connsiteX5" fmla="*/ 573399 w 575217"/>
                <a:gd name="connsiteY5" fmla="*/ 390439 h 558171"/>
                <a:gd name="connsiteX6" fmla="*/ 525767 w 575217"/>
                <a:gd name="connsiteY6" fmla="*/ 468418 h 558171"/>
                <a:gd name="connsiteX7" fmla="*/ 162317 w 575217"/>
                <a:gd name="connsiteY7" fmla="*/ 556353 h 558171"/>
                <a:gd name="connsiteX8" fmla="*/ 84338 w 575217"/>
                <a:gd name="connsiteY8" fmla="*/ 508722 h 55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5217" h="558171">
                  <a:moveTo>
                    <a:pt x="84338" y="508722"/>
                  </a:moveTo>
                  <a:lnTo>
                    <a:pt x="1819" y="167733"/>
                  </a:lnTo>
                  <a:cubicBezTo>
                    <a:pt x="-6545" y="133005"/>
                    <a:pt x="14722" y="98118"/>
                    <a:pt x="49451" y="89754"/>
                  </a:cubicBezTo>
                  <a:lnTo>
                    <a:pt x="412901" y="1819"/>
                  </a:lnTo>
                  <a:cubicBezTo>
                    <a:pt x="447629" y="-6545"/>
                    <a:pt x="482516" y="14722"/>
                    <a:pt x="490880" y="49450"/>
                  </a:cubicBezTo>
                  <a:lnTo>
                    <a:pt x="573399" y="390439"/>
                  </a:lnTo>
                  <a:cubicBezTo>
                    <a:pt x="581762" y="425167"/>
                    <a:pt x="560495" y="460054"/>
                    <a:pt x="525767" y="468418"/>
                  </a:cubicBezTo>
                  <a:lnTo>
                    <a:pt x="162317" y="556353"/>
                  </a:lnTo>
                  <a:cubicBezTo>
                    <a:pt x="127668" y="564716"/>
                    <a:pt x="92781" y="543450"/>
                    <a:pt x="84338" y="508722"/>
                  </a:cubicBezTo>
                  <a:close/>
                </a:path>
              </a:pathLst>
            </a:custGeom>
            <a:noFill/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Freeform: Shape 506">
              <a:extLst>
                <a:ext uri="{FF2B5EF4-FFF2-40B4-BE49-F238E27FC236}">
                  <a16:creationId xmlns:a16="http://schemas.microsoft.com/office/drawing/2014/main" id="{7787B57C-7D3D-C942-AF05-CC513C98BD67}"/>
                </a:ext>
              </a:extLst>
            </p:cNvPr>
            <p:cNvSpPr/>
            <p:nvPr/>
          </p:nvSpPr>
          <p:spPr>
            <a:xfrm>
              <a:off x="7471264" y="4293378"/>
              <a:ext cx="67544" cy="67544"/>
            </a:xfrm>
            <a:custGeom>
              <a:avLst/>
              <a:gdLst>
                <a:gd name="connsiteX0" fmla="*/ 67545 w 67544"/>
                <a:gd name="connsiteY0" fmla="*/ 33772 h 67544"/>
                <a:gd name="connsiteX1" fmla="*/ 33772 w 67544"/>
                <a:gd name="connsiteY1" fmla="*/ 67545 h 67544"/>
                <a:gd name="connsiteX2" fmla="*/ 0 w 67544"/>
                <a:gd name="connsiteY2" fmla="*/ 33772 h 67544"/>
                <a:gd name="connsiteX3" fmla="*/ 33772 w 67544"/>
                <a:gd name="connsiteY3" fmla="*/ 0 h 67544"/>
                <a:gd name="connsiteX4" fmla="*/ 67545 w 67544"/>
                <a:gd name="connsiteY4" fmla="*/ 33772 h 6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44" h="67544">
                  <a:moveTo>
                    <a:pt x="67545" y="33772"/>
                  </a:moveTo>
                  <a:cubicBezTo>
                    <a:pt x="67545" y="52424"/>
                    <a:pt x="52424" y="67545"/>
                    <a:pt x="33772" y="67545"/>
                  </a:cubicBezTo>
                  <a:cubicBezTo>
                    <a:pt x="15121" y="67545"/>
                    <a:pt x="0" y="52424"/>
                    <a:pt x="0" y="33772"/>
                  </a:cubicBezTo>
                  <a:cubicBezTo>
                    <a:pt x="0" y="15121"/>
                    <a:pt x="15121" y="0"/>
                    <a:pt x="33772" y="0"/>
                  </a:cubicBezTo>
                  <a:cubicBezTo>
                    <a:pt x="52424" y="0"/>
                    <a:pt x="67545" y="15121"/>
                    <a:pt x="67545" y="33772"/>
                  </a:cubicBezTo>
                  <a:close/>
                </a:path>
              </a:pathLst>
            </a:custGeom>
            <a:noFill/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507">
              <a:extLst>
                <a:ext uri="{FF2B5EF4-FFF2-40B4-BE49-F238E27FC236}">
                  <a16:creationId xmlns:a16="http://schemas.microsoft.com/office/drawing/2014/main" id="{DBEE069D-EE7C-B446-85B0-2BFDF0D4C9A0}"/>
                </a:ext>
              </a:extLst>
            </p:cNvPr>
            <p:cNvSpPr/>
            <p:nvPr/>
          </p:nvSpPr>
          <p:spPr>
            <a:xfrm>
              <a:off x="7398621" y="4091063"/>
              <a:ext cx="67544" cy="67544"/>
            </a:xfrm>
            <a:custGeom>
              <a:avLst/>
              <a:gdLst>
                <a:gd name="connsiteX0" fmla="*/ 67545 w 67544"/>
                <a:gd name="connsiteY0" fmla="*/ 33772 h 67544"/>
                <a:gd name="connsiteX1" fmla="*/ 33773 w 67544"/>
                <a:gd name="connsiteY1" fmla="*/ 67544 h 67544"/>
                <a:gd name="connsiteX2" fmla="*/ 0 w 67544"/>
                <a:gd name="connsiteY2" fmla="*/ 33772 h 67544"/>
                <a:gd name="connsiteX3" fmla="*/ 33773 w 67544"/>
                <a:gd name="connsiteY3" fmla="*/ 0 h 67544"/>
                <a:gd name="connsiteX4" fmla="*/ 67545 w 67544"/>
                <a:gd name="connsiteY4" fmla="*/ 33772 h 6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44" h="67544">
                  <a:moveTo>
                    <a:pt x="67545" y="33772"/>
                  </a:moveTo>
                  <a:cubicBezTo>
                    <a:pt x="67545" y="52424"/>
                    <a:pt x="52424" y="67544"/>
                    <a:pt x="33773" y="67544"/>
                  </a:cubicBezTo>
                  <a:cubicBezTo>
                    <a:pt x="15121" y="67544"/>
                    <a:pt x="0" y="52424"/>
                    <a:pt x="0" y="33772"/>
                  </a:cubicBezTo>
                  <a:cubicBezTo>
                    <a:pt x="0" y="15120"/>
                    <a:pt x="15121" y="0"/>
                    <a:pt x="33773" y="0"/>
                  </a:cubicBezTo>
                  <a:cubicBezTo>
                    <a:pt x="52424" y="0"/>
                    <a:pt x="67545" y="15120"/>
                    <a:pt x="67545" y="33772"/>
                  </a:cubicBezTo>
                  <a:close/>
                </a:path>
              </a:pathLst>
            </a:custGeom>
            <a:noFill/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508">
              <a:extLst>
                <a:ext uri="{FF2B5EF4-FFF2-40B4-BE49-F238E27FC236}">
                  <a16:creationId xmlns:a16="http://schemas.microsoft.com/office/drawing/2014/main" id="{84859537-9D32-B444-B31B-ACC00E373656}"/>
                </a:ext>
              </a:extLst>
            </p:cNvPr>
            <p:cNvSpPr/>
            <p:nvPr/>
          </p:nvSpPr>
          <p:spPr>
            <a:xfrm>
              <a:off x="7733397" y="4205443"/>
              <a:ext cx="67544" cy="67544"/>
            </a:xfrm>
            <a:custGeom>
              <a:avLst/>
              <a:gdLst>
                <a:gd name="connsiteX0" fmla="*/ 67544 w 67544"/>
                <a:gd name="connsiteY0" fmla="*/ 33772 h 67544"/>
                <a:gd name="connsiteX1" fmla="*/ 33772 w 67544"/>
                <a:gd name="connsiteY1" fmla="*/ 67544 h 67544"/>
                <a:gd name="connsiteX2" fmla="*/ 0 w 67544"/>
                <a:gd name="connsiteY2" fmla="*/ 33772 h 67544"/>
                <a:gd name="connsiteX3" fmla="*/ 33772 w 67544"/>
                <a:gd name="connsiteY3" fmla="*/ 0 h 67544"/>
                <a:gd name="connsiteX4" fmla="*/ 67544 w 67544"/>
                <a:gd name="connsiteY4" fmla="*/ 33772 h 6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44" h="67544">
                  <a:moveTo>
                    <a:pt x="67544" y="33772"/>
                  </a:moveTo>
                  <a:cubicBezTo>
                    <a:pt x="67544" y="52424"/>
                    <a:pt x="52424" y="67544"/>
                    <a:pt x="33772" y="67544"/>
                  </a:cubicBezTo>
                  <a:cubicBezTo>
                    <a:pt x="15120" y="67544"/>
                    <a:pt x="0" y="52424"/>
                    <a:pt x="0" y="33772"/>
                  </a:cubicBezTo>
                  <a:cubicBezTo>
                    <a:pt x="0" y="15120"/>
                    <a:pt x="15120" y="0"/>
                    <a:pt x="33772" y="0"/>
                  </a:cubicBezTo>
                  <a:cubicBezTo>
                    <a:pt x="52424" y="0"/>
                    <a:pt x="67544" y="15120"/>
                    <a:pt x="67544" y="33772"/>
                  </a:cubicBezTo>
                  <a:close/>
                </a:path>
              </a:pathLst>
            </a:custGeom>
            <a:noFill/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509">
              <a:extLst>
                <a:ext uri="{FF2B5EF4-FFF2-40B4-BE49-F238E27FC236}">
                  <a16:creationId xmlns:a16="http://schemas.microsoft.com/office/drawing/2014/main" id="{EF479F12-BD2C-D744-9BCF-DDF96C25896D}"/>
                </a:ext>
              </a:extLst>
            </p:cNvPr>
            <p:cNvSpPr/>
            <p:nvPr/>
          </p:nvSpPr>
          <p:spPr>
            <a:xfrm>
              <a:off x="7706873" y="4025112"/>
              <a:ext cx="67544" cy="67544"/>
            </a:xfrm>
            <a:custGeom>
              <a:avLst/>
              <a:gdLst>
                <a:gd name="connsiteX0" fmla="*/ 67544 w 67544"/>
                <a:gd name="connsiteY0" fmla="*/ 33772 h 67544"/>
                <a:gd name="connsiteX1" fmla="*/ 33772 w 67544"/>
                <a:gd name="connsiteY1" fmla="*/ 67545 h 67544"/>
                <a:gd name="connsiteX2" fmla="*/ 0 w 67544"/>
                <a:gd name="connsiteY2" fmla="*/ 33772 h 67544"/>
                <a:gd name="connsiteX3" fmla="*/ 33772 w 67544"/>
                <a:gd name="connsiteY3" fmla="*/ 0 h 67544"/>
                <a:gd name="connsiteX4" fmla="*/ 67544 w 67544"/>
                <a:gd name="connsiteY4" fmla="*/ 33772 h 6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44" h="67544">
                  <a:moveTo>
                    <a:pt x="67544" y="33772"/>
                  </a:moveTo>
                  <a:cubicBezTo>
                    <a:pt x="67544" y="52424"/>
                    <a:pt x="52424" y="67545"/>
                    <a:pt x="33772" y="67545"/>
                  </a:cubicBezTo>
                  <a:cubicBezTo>
                    <a:pt x="15120" y="67545"/>
                    <a:pt x="0" y="52424"/>
                    <a:pt x="0" y="33772"/>
                  </a:cubicBezTo>
                  <a:cubicBezTo>
                    <a:pt x="0" y="15121"/>
                    <a:pt x="15120" y="0"/>
                    <a:pt x="33772" y="0"/>
                  </a:cubicBezTo>
                  <a:cubicBezTo>
                    <a:pt x="52424" y="0"/>
                    <a:pt x="67544" y="15121"/>
                    <a:pt x="67544" y="33772"/>
                  </a:cubicBezTo>
                  <a:close/>
                </a:path>
              </a:pathLst>
            </a:custGeom>
            <a:noFill/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510">
              <a:extLst>
                <a:ext uri="{FF2B5EF4-FFF2-40B4-BE49-F238E27FC236}">
                  <a16:creationId xmlns:a16="http://schemas.microsoft.com/office/drawing/2014/main" id="{D5ED6542-31C6-5948-B8EF-ABE55EAA2053}"/>
                </a:ext>
              </a:extLst>
            </p:cNvPr>
            <p:cNvSpPr/>
            <p:nvPr/>
          </p:nvSpPr>
          <p:spPr>
            <a:xfrm>
              <a:off x="7589785" y="4140447"/>
              <a:ext cx="67544" cy="67544"/>
            </a:xfrm>
            <a:custGeom>
              <a:avLst/>
              <a:gdLst>
                <a:gd name="connsiteX0" fmla="*/ 67545 w 67544"/>
                <a:gd name="connsiteY0" fmla="*/ 33772 h 67544"/>
                <a:gd name="connsiteX1" fmla="*/ 33773 w 67544"/>
                <a:gd name="connsiteY1" fmla="*/ 67544 h 67544"/>
                <a:gd name="connsiteX2" fmla="*/ 0 w 67544"/>
                <a:gd name="connsiteY2" fmla="*/ 33772 h 67544"/>
                <a:gd name="connsiteX3" fmla="*/ 33773 w 67544"/>
                <a:gd name="connsiteY3" fmla="*/ 0 h 67544"/>
                <a:gd name="connsiteX4" fmla="*/ 67545 w 67544"/>
                <a:gd name="connsiteY4" fmla="*/ 33772 h 6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44" h="67544">
                  <a:moveTo>
                    <a:pt x="67545" y="33772"/>
                  </a:moveTo>
                  <a:cubicBezTo>
                    <a:pt x="67545" y="52424"/>
                    <a:pt x="52424" y="67544"/>
                    <a:pt x="33773" y="67544"/>
                  </a:cubicBezTo>
                  <a:cubicBezTo>
                    <a:pt x="15121" y="67544"/>
                    <a:pt x="0" y="52424"/>
                    <a:pt x="0" y="33772"/>
                  </a:cubicBezTo>
                  <a:cubicBezTo>
                    <a:pt x="0" y="15120"/>
                    <a:pt x="15121" y="0"/>
                    <a:pt x="33773" y="0"/>
                  </a:cubicBezTo>
                  <a:cubicBezTo>
                    <a:pt x="52424" y="0"/>
                    <a:pt x="67545" y="15120"/>
                    <a:pt x="67545" y="33772"/>
                  </a:cubicBezTo>
                  <a:close/>
                </a:path>
              </a:pathLst>
            </a:custGeom>
            <a:noFill/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511">
              <a:extLst>
                <a:ext uri="{FF2B5EF4-FFF2-40B4-BE49-F238E27FC236}">
                  <a16:creationId xmlns:a16="http://schemas.microsoft.com/office/drawing/2014/main" id="{56EB068A-2101-1A4F-B299-CC9E019118D7}"/>
                </a:ext>
              </a:extLst>
            </p:cNvPr>
            <p:cNvSpPr/>
            <p:nvPr/>
          </p:nvSpPr>
          <p:spPr>
            <a:xfrm>
              <a:off x="7618778" y="4320062"/>
              <a:ext cx="67544" cy="67544"/>
            </a:xfrm>
            <a:custGeom>
              <a:avLst/>
              <a:gdLst>
                <a:gd name="connsiteX0" fmla="*/ 67544 w 67544"/>
                <a:gd name="connsiteY0" fmla="*/ 33772 h 67544"/>
                <a:gd name="connsiteX1" fmla="*/ 33772 w 67544"/>
                <a:gd name="connsiteY1" fmla="*/ 67544 h 67544"/>
                <a:gd name="connsiteX2" fmla="*/ 0 w 67544"/>
                <a:gd name="connsiteY2" fmla="*/ 33772 h 67544"/>
                <a:gd name="connsiteX3" fmla="*/ 33772 w 67544"/>
                <a:gd name="connsiteY3" fmla="*/ 0 h 67544"/>
                <a:gd name="connsiteX4" fmla="*/ 67544 w 67544"/>
                <a:gd name="connsiteY4" fmla="*/ 33772 h 6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44" h="67544">
                  <a:moveTo>
                    <a:pt x="67544" y="33772"/>
                  </a:moveTo>
                  <a:cubicBezTo>
                    <a:pt x="67544" y="52424"/>
                    <a:pt x="52424" y="67544"/>
                    <a:pt x="33772" y="67544"/>
                  </a:cubicBezTo>
                  <a:cubicBezTo>
                    <a:pt x="15120" y="67544"/>
                    <a:pt x="0" y="52424"/>
                    <a:pt x="0" y="33772"/>
                  </a:cubicBezTo>
                  <a:cubicBezTo>
                    <a:pt x="0" y="15120"/>
                    <a:pt x="15120" y="0"/>
                    <a:pt x="33772" y="0"/>
                  </a:cubicBezTo>
                  <a:cubicBezTo>
                    <a:pt x="52424" y="0"/>
                    <a:pt x="67544" y="15120"/>
                    <a:pt x="67544" y="33772"/>
                  </a:cubicBezTo>
                  <a:close/>
                </a:path>
              </a:pathLst>
            </a:custGeom>
            <a:noFill/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512">
              <a:extLst>
                <a:ext uri="{FF2B5EF4-FFF2-40B4-BE49-F238E27FC236}">
                  <a16:creationId xmlns:a16="http://schemas.microsoft.com/office/drawing/2014/main" id="{07DF1F26-659E-7E48-8C83-9B8F8CB80B6A}"/>
                </a:ext>
              </a:extLst>
            </p:cNvPr>
            <p:cNvSpPr/>
            <p:nvPr/>
          </p:nvSpPr>
          <p:spPr>
            <a:xfrm>
              <a:off x="7385718" y="3931920"/>
              <a:ext cx="39666" cy="164161"/>
            </a:xfrm>
            <a:custGeom>
              <a:avLst/>
              <a:gdLst>
                <a:gd name="connsiteX0" fmla="*/ 0 w 39666"/>
                <a:gd name="connsiteY0" fmla="*/ 0 h 164161"/>
                <a:gd name="connsiteX1" fmla="*/ 39667 w 39666"/>
                <a:gd name="connsiteY1" fmla="*/ 164162 h 16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666" h="164161">
                  <a:moveTo>
                    <a:pt x="0" y="0"/>
                  </a:moveTo>
                  <a:lnTo>
                    <a:pt x="39667" y="164162"/>
                  </a:lnTo>
                </a:path>
              </a:pathLst>
            </a:custGeom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4" name="Freeform: Shape 513">
              <a:extLst>
                <a:ext uri="{FF2B5EF4-FFF2-40B4-BE49-F238E27FC236}">
                  <a16:creationId xmlns:a16="http://schemas.microsoft.com/office/drawing/2014/main" id="{690ED6FC-6422-0F4A-B256-8BCC2AABF87E}"/>
                </a:ext>
              </a:extLst>
            </p:cNvPr>
            <p:cNvSpPr/>
            <p:nvPr/>
          </p:nvSpPr>
          <p:spPr>
            <a:xfrm>
              <a:off x="7266957" y="4128659"/>
              <a:ext cx="128557" cy="31143"/>
            </a:xfrm>
            <a:custGeom>
              <a:avLst/>
              <a:gdLst>
                <a:gd name="connsiteX0" fmla="*/ 128558 w 128557"/>
                <a:gd name="connsiteY0" fmla="*/ 0 h 31143"/>
                <a:gd name="connsiteX1" fmla="*/ 0 w 128557"/>
                <a:gd name="connsiteY1" fmla="*/ 31144 h 3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557" h="31143">
                  <a:moveTo>
                    <a:pt x="128558" y="0"/>
                  </a:moveTo>
                  <a:lnTo>
                    <a:pt x="0" y="31144"/>
                  </a:lnTo>
                </a:path>
              </a:pathLst>
            </a:custGeom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5" name="Freeform: Shape 514">
              <a:extLst>
                <a:ext uri="{FF2B5EF4-FFF2-40B4-BE49-F238E27FC236}">
                  <a16:creationId xmlns:a16="http://schemas.microsoft.com/office/drawing/2014/main" id="{21E0C572-E3DA-C047-B307-899F704C941E}"/>
                </a:ext>
              </a:extLst>
            </p:cNvPr>
            <p:cNvSpPr/>
            <p:nvPr/>
          </p:nvSpPr>
          <p:spPr>
            <a:xfrm>
              <a:off x="7297862" y="4184335"/>
              <a:ext cx="288736" cy="69854"/>
            </a:xfrm>
            <a:custGeom>
              <a:avLst/>
              <a:gdLst>
                <a:gd name="connsiteX0" fmla="*/ 288737 w 288736"/>
                <a:gd name="connsiteY0" fmla="*/ 0 h 69854"/>
                <a:gd name="connsiteX1" fmla="*/ 0 w 288736"/>
                <a:gd name="connsiteY1" fmla="*/ 69854 h 69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736" h="69854">
                  <a:moveTo>
                    <a:pt x="288737" y="0"/>
                  </a:moveTo>
                  <a:lnTo>
                    <a:pt x="0" y="69854"/>
                  </a:lnTo>
                </a:path>
              </a:pathLst>
            </a:custGeom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Freeform: Shape 515">
              <a:extLst>
                <a:ext uri="{FF2B5EF4-FFF2-40B4-BE49-F238E27FC236}">
                  <a16:creationId xmlns:a16="http://schemas.microsoft.com/office/drawing/2014/main" id="{6394BD06-C7EB-3044-B2C0-2F32694F58E9}"/>
                </a:ext>
              </a:extLst>
            </p:cNvPr>
            <p:cNvSpPr/>
            <p:nvPr/>
          </p:nvSpPr>
          <p:spPr>
            <a:xfrm>
              <a:off x="7654382" y="4181388"/>
              <a:ext cx="77739" cy="47472"/>
            </a:xfrm>
            <a:custGeom>
              <a:avLst/>
              <a:gdLst>
                <a:gd name="connsiteX0" fmla="*/ 0 w 77739"/>
                <a:gd name="connsiteY0" fmla="*/ 0 h 47472"/>
                <a:gd name="connsiteX1" fmla="*/ 77740 w 77739"/>
                <a:gd name="connsiteY1" fmla="*/ 47472 h 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739" h="47472">
                  <a:moveTo>
                    <a:pt x="0" y="0"/>
                  </a:moveTo>
                  <a:lnTo>
                    <a:pt x="77740" y="47472"/>
                  </a:lnTo>
                </a:path>
              </a:pathLst>
            </a:custGeom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Freeform: Shape 516">
              <a:extLst>
                <a:ext uri="{FF2B5EF4-FFF2-40B4-BE49-F238E27FC236}">
                  <a16:creationId xmlns:a16="http://schemas.microsoft.com/office/drawing/2014/main" id="{2A7418FD-3D54-FD4B-B009-5C125DA1FCDA}"/>
                </a:ext>
              </a:extLst>
            </p:cNvPr>
            <p:cNvSpPr/>
            <p:nvPr/>
          </p:nvSpPr>
          <p:spPr>
            <a:xfrm>
              <a:off x="7549959" y="3883491"/>
              <a:ext cx="61809" cy="255203"/>
            </a:xfrm>
            <a:custGeom>
              <a:avLst/>
              <a:gdLst>
                <a:gd name="connsiteX0" fmla="*/ 61810 w 61809"/>
                <a:gd name="connsiteY0" fmla="*/ 255203 h 255203"/>
                <a:gd name="connsiteX1" fmla="*/ 0 w 61809"/>
                <a:gd name="connsiteY1" fmla="*/ 0 h 25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09" h="255203">
                  <a:moveTo>
                    <a:pt x="61810" y="255203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8" name="Freeform: Shape 517">
              <a:extLst>
                <a:ext uri="{FF2B5EF4-FFF2-40B4-BE49-F238E27FC236}">
                  <a16:creationId xmlns:a16="http://schemas.microsoft.com/office/drawing/2014/main" id="{0D8F23B0-BEA7-9047-ACA7-9BD393F4F776}"/>
                </a:ext>
              </a:extLst>
            </p:cNvPr>
            <p:cNvSpPr/>
            <p:nvPr/>
          </p:nvSpPr>
          <p:spPr>
            <a:xfrm>
              <a:off x="7513001" y="4359967"/>
              <a:ext cx="53446" cy="221112"/>
            </a:xfrm>
            <a:custGeom>
              <a:avLst/>
              <a:gdLst>
                <a:gd name="connsiteX0" fmla="*/ 0 w 53446"/>
                <a:gd name="connsiteY0" fmla="*/ 0 h 221112"/>
                <a:gd name="connsiteX1" fmla="*/ 53446 w 53446"/>
                <a:gd name="connsiteY1" fmla="*/ 221113 h 22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446" h="221112">
                  <a:moveTo>
                    <a:pt x="0" y="0"/>
                  </a:moveTo>
                  <a:lnTo>
                    <a:pt x="53446" y="221113"/>
                  </a:lnTo>
                </a:path>
              </a:pathLst>
            </a:custGeom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Freeform: Shape 518">
              <a:extLst>
                <a:ext uri="{FF2B5EF4-FFF2-40B4-BE49-F238E27FC236}">
                  <a16:creationId xmlns:a16="http://schemas.microsoft.com/office/drawing/2014/main" id="{CCAA2B53-C6FB-8B4E-B253-AEBD2BBCF6C6}"/>
                </a:ext>
              </a:extLst>
            </p:cNvPr>
            <p:cNvSpPr/>
            <p:nvPr/>
          </p:nvSpPr>
          <p:spPr>
            <a:xfrm>
              <a:off x="7775851" y="4271872"/>
              <a:ext cx="55118" cy="227803"/>
            </a:xfrm>
            <a:custGeom>
              <a:avLst/>
              <a:gdLst>
                <a:gd name="connsiteX0" fmla="*/ 0 w 55118"/>
                <a:gd name="connsiteY0" fmla="*/ 0 h 227803"/>
                <a:gd name="connsiteX1" fmla="*/ 55119 w 55118"/>
                <a:gd name="connsiteY1" fmla="*/ 227803 h 227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118" h="227803">
                  <a:moveTo>
                    <a:pt x="0" y="0"/>
                  </a:moveTo>
                  <a:lnTo>
                    <a:pt x="55119" y="227803"/>
                  </a:lnTo>
                </a:path>
              </a:pathLst>
            </a:custGeom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519">
              <a:extLst>
                <a:ext uri="{FF2B5EF4-FFF2-40B4-BE49-F238E27FC236}">
                  <a16:creationId xmlns:a16="http://schemas.microsoft.com/office/drawing/2014/main" id="{7715477B-7D30-7743-A630-30A2978B23F7}"/>
                </a:ext>
              </a:extLst>
            </p:cNvPr>
            <p:cNvSpPr/>
            <p:nvPr/>
          </p:nvSpPr>
          <p:spPr>
            <a:xfrm>
              <a:off x="7799906" y="4195964"/>
              <a:ext cx="158665" cy="38392"/>
            </a:xfrm>
            <a:custGeom>
              <a:avLst/>
              <a:gdLst>
                <a:gd name="connsiteX0" fmla="*/ 0 w 158665"/>
                <a:gd name="connsiteY0" fmla="*/ 38392 h 38392"/>
                <a:gd name="connsiteX1" fmla="*/ 158666 w 158665"/>
                <a:gd name="connsiteY1" fmla="*/ 0 h 3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665" h="38392">
                  <a:moveTo>
                    <a:pt x="0" y="38392"/>
                  </a:moveTo>
                  <a:lnTo>
                    <a:pt x="158666" y="0"/>
                  </a:lnTo>
                </a:path>
              </a:pathLst>
            </a:custGeom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520">
              <a:extLst>
                <a:ext uri="{FF2B5EF4-FFF2-40B4-BE49-F238E27FC236}">
                  <a16:creationId xmlns:a16="http://schemas.microsoft.com/office/drawing/2014/main" id="{5E389730-5A46-F947-BB37-F04D849B6EE5}"/>
                </a:ext>
              </a:extLst>
            </p:cNvPr>
            <p:cNvSpPr/>
            <p:nvPr/>
          </p:nvSpPr>
          <p:spPr>
            <a:xfrm>
              <a:off x="7699784" y="3845896"/>
              <a:ext cx="43569" cy="179932"/>
            </a:xfrm>
            <a:custGeom>
              <a:avLst/>
              <a:gdLst>
                <a:gd name="connsiteX0" fmla="*/ 0 w 43569"/>
                <a:gd name="connsiteY0" fmla="*/ 0 h 179932"/>
                <a:gd name="connsiteX1" fmla="*/ 43569 w 43569"/>
                <a:gd name="connsiteY1" fmla="*/ 179933 h 17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569" h="179932">
                  <a:moveTo>
                    <a:pt x="0" y="0"/>
                  </a:moveTo>
                  <a:lnTo>
                    <a:pt x="43569" y="179933"/>
                  </a:lnTo>
                </a:path>
              </a:pathLst>
            </a:custGeom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521">
              <a:extLst>
                <a:ext uri="{FF2B5EF4-FFF2-40B4-BE49-F238E27FC236}">
                  <a16:creationId xmlns:a16="http://schemas.microsoft.com/office/drawing/2014/main" id="{C11E82BC-7BD2-C348-988A-84099E650725}"/>
                </a:ext>
              </a:extLst>
            </p:cNvPr>
            <p:cNvSpPr/>
            <p:nvPr/>
          </p:nvSpPr>
          <p:spPr>
            <a:xfrm>
              <a:off x="7774178" y="4015394"/>
              <a:ext cx="141301" cy="34170"/>
            </a:xfrm>
            <a:custGeom>
              <a:avLst/>
              <a:gdLst>
                <a:gd name="connsiteX0" fmla="*/ 0 w 141301"/>
                <a:gd name="connsiteY0" fmla="*/ 34171 h 34170"/>
                <a:gd name="connsiteX1" fmla="*/ 141302 w 141301"/>
                <a:gd name="connsiteY1" fmla="*/ 0 h 3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301" h="34170">
                  <a:moveTo>
                    <a:pt x="0" y="34171"/>
                  </a:moveTo>
                  <a:lnTo>
                    <a:pt x="141302" y="0"/>
                  </a:lnTo>
                </a:path>
              </a:pathLst>
            </a:custGeom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522">
              <a:extLst>
                <a:ext uri="{FF2B5EF4-FFF2-40B4-BE49-F238E27FC236}">
                  <a16:creationId xmlns:a16="http://schemas.microsoft.com/office/drawing/2014/main" id="{480492E9-4266-5E48-81C7-AC6976C004FE}"/>
                </a:ext>
              </a:extLst>
            </p:cNvPr>
            <p:cNvSpPr/>
            <p:nvPr/>
          </p:nvSpPr>
          <p:spPr>
            <a:xfrm>
              <a:off x="7758646" y="4089152"/>
              <a:ext cx="180411" cy="61490"/>
            </a:xfrm>
            <a:custGeom>
              <a:avLst/>
              <a:gdLst>
                <a:gd name="connsiteX0" fmla="*/ 180411 w 180411"/>
                <a:gd name="connsiteY0" fmla="*/ 21426 h 61490"/>
                <a:gd name="connsiteX1" fmla="*/ 14895 w 180411"/>
                <a:gd name="connsiteY1" fmla="*/ 61491 h 61490"/>
                <a:gd name="connsiteX2" fmla="*/ 0 w 180411"/>
                <a:gd name="connsiteY2" fmla="*/ 0 h 6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411" h="61490">
                  <a:moveTo>
                    <a:pt x="180411" y="21426"/>
                  </a:moveTo>
                  <a:lnTo>
                    <a:pt x="14895" y="61491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523">
              <a:extLst>
                <a:ext uri="{FF2B5EF4-FFF2-40B4-BE49-F238E27FC236}">
                  <a16:creationId xmlns:a16="http://schemas.microsoft.com/office/drawing/2014/main" id="{717180EF-9515-5648-9736-43E37AEC9DAC}"/>
                </a:ext>
              </a:extLst>
            </p:cNvPr>
            <p:cNvSpPr/>
            <p:nvPr/>
          </p:nvSpPr>
          <p:spPr>
            <a:xfrm>
              <a:off x="7319288" y="4330894"/>
              <a:ext cx="150222" cy="36321"/>
            </a:xfrm>
            <a:custGeom>
              <a:avLst/>
              <a:gdLst>
                <a:gd name="connsiteX0" fmla="*/ 150223 w 150222"/>
                <a:gd name="connsiteY0" fmla="*/ 0 h 36321"/>
                <a:gd name="connsiteX1" fmla="*/ 0 w 150222"/>
                <a:gd name="connsiteY1" fmla="*/ 36321 h 3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222" h="36321">
                  <a:moveTo>
                    <a:pt x="150223" y="0"/>
                  </a:moveTo>
                  <a:lnTo>
                    <a:pt x="0" y="36321"/>
                  </a:lnTo>
                </a:path>
              </a:pathLst>
            </a:custGeom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524">
              <a:extLst>
                <a:ext uri="{FF2B5EF4-FFF2-40B4-BE49-F238E27FC236}">
                  <a16:creationId xmlns:a16="http://schemas.microsoft.com/office/drawing/2014/main" id="{46C45006-186A-024E-AFC9-65B41BEA0BF5}"/>
                </a:ext>
              </a:extLst>
            </p:cNvPr>
            <p:cNvSpPr/>
            <p:nvPr/>
          </p:nvSpPr>
          <p:spPr>
            <a:xfrm>
              <a:off x="7661233" y="4389597"/>
              <a:ext cx="35285" cy="145842"/>
            </a:xfrm>
            <a:custGeom>
              <a:avLst/>
              <a:gdLst>
                <a:gd name="connsiteX0" fmla="*/ 0 w 35285"/>
                <a:gd name="connsiteY0" fmla="*/ 0 h 145842"/>
                <a:gd name="connsiteX1" fmla="*/ 35286 w 35285"/>
                <a:gd name="connsiteY1" fmla="*/ 145842 h 14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285" h="145842">
                  <a:moveTo>
                    <a:pt x="0" y="0"/>
                  </a:moveTo>
                  <a:lnTo>
                    <a:pt x="35286" y="145842"/>
                  </a:lnTo>
                </a:path>
              </a:pathLst>
            </a:custGeom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525">
              <a:extLst>
                <a:ext uri="{FF2B5EF4-FFF2-40B4-BE49-F238E27FC236}">
                  <a16:creationId xmlns:a16="http://schemas.microsoft.com/office/drawing/2014/main" id="{74FB0FDA-2D93-7C45-8D47-36765E471CBE}"/>
                </a:ext>
              </a:extLst>
            </p:cNvPr>
            <p:cNvSpPr/>
            <p:nvPr/>
          </p:nvSpPr>
          <p:spPr>
            <a:xfrm>
              <a:off x="7539445" y="4305724"/>
              <a:ext cx="52968" cy="11310"/>
            </a:xfrm>
            <a:custGeom>
              <a:avLst/>
              <a:gdLst>
                <a:gd name="connsiteX0" fmla="*/ 0 w 52968"/>
                <a:gd name="connsiteY0" fmla="*/ 11310 h 11310"/>
                <a:gd name="connsiteX1" fmla="*/ 52968 w 52968"/>
                <a:gd name="connsiteY1" fmla="*/ 0 h 11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968" h="11310">
                  <a:moveTo>
                    <a:pt x="0" y="11310"/>
                  </a:moveTo>
                  <a:cubicBezTo>
                    <a:pt x="17683" y="7567"/>
                    <a:pt x="35286" y="3823"/>
                    <a:pt x="52968" y="0"/>
                  </a:cubicBezTo>
                </a:path>
              </a:pathLst>
            </a:custGeom>
            <a:noFill/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526">
              <a:extLst>
                <a:ext uri="{FF2B5EF4-FFF2-40B4-BE49-F238E27FC236}">
                  <a16:creationId xmlns:a16="http://schemas.microsoft.com/office/drawing/2014/main" id="{D3AC0C70-9F79-804D-B538-46649CA2B2D1}"/>
                </a:ext>
              </a:extLst>
            </p:cNvPr>
            <p:cNvSpPr/>
            <p:nvPr/>
          </p:nvSpPr>
          <p:spPr>
            <a:xfrm>
              <a:off x="7592812" y="4209266"/>
              <a:ext cx="18798" cy="99564"/>
            </a:xfrm>
            <a:custGeom>
              <a:avLst/>
              <a:gdLst>
                <a:gd name="connsiteX0" fmla="*/ 18798 w 18798"/>
                <a:gd name="connsiteY0" fmla="*/ 0 h 99564"/>
                <a:gd name="connsiteX1" fmla="*/ 0 w 18798"/>
                <a:gd name="connsiteY1" fmla="*/ 99564 h 9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98" h="99564">
                  <a:moveTo>
                    <a:pt x="18798" y="0"/>
                  </a:moveTo>
                  <a:cubicBezTo>
                    <a:pt x="12505" y="33215"/>
                    <a:pt x="6293" y="66429"/>
                    <a:pt x="0" y="99564"/>
                  </a:cubicBezTo>
                </a:path>
              </a:pathLst>
            </a:custGeom>
            <a:noFill/>
            <a:ln w="19050" cap="rnd">
              <a:solidFill>
                <a:srgbClr val="F36B5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8" name="Graphic 4">
            <a:extLst>
              <a:ext uri="{FF2B5EF4-FFF2-40B4-BE49-F238E27FC236}">
                <a16:creationId xmlns:a16="http://schemas.microsoft.com/office/drawing/2014/main" id="{DB8EB277-8779-D641-AFF3-4C2DA32FC5A4}"/>
              </a:ext>
            </a:extLst>
          </p:cNvPr>
          <p:cNvGrpSpPr/>
          <p:nvPr/>
        </p:nvGrpSpPr>
        <p:grpSpPr>
          <a:xfrm>
            <a:off x="6048289" y="1966843"/>
            <a:ext cx="466938" cy="611982"/>
            <a:chOff x="4463063" y="3021741"/>
            <a:chExt cx="762345" cy="999149"/>
          </a:xfrm>
          <a:noFill/>
        </p:grpSpPr>
        <p:sp>
          <p:nvSpPr>
            <p:cNvPr id="1129" name="Freeform: Shape 528">
              <a:extLst>
                <a:ext uri="{FF2B5EF4-FFF2-40B4-BE49-F238E27FC236}">
                  <a16:creationId xmlns:a16="http://schemas.microsoft.com/office/drawing/2014/main" id="{1F327B45-EF9D-C545-9669-3B266116F47E}"/>
                </a:ext>
              </a:extLst>
            </p:cNvPr>
            <p:cNvSpPr/>
            <p:nvPr/>
          </p:nvSpPr>
          <p:spPr>
            <a:xfrm>
              <a:off x="4707035" y="3744771"/>
              <a:ext cx="518372" cy="276119"/>
            </a:xfrm>
            <a:custGeom>
              <a:avLst/>
              <a:gdLst>
                <a:gd name="connsiteX0" fmla="*/ 518372 w 518372"/>
                <a:gd name="connsiteY0" fmla="*/ 148597 h 276119"/>
                <a:gd name="connsiteX1" fmla="*/ 215696 w 518372"/>
                <a:gd name="connsiteY1" fmla="*/ 5622 h 276119"/>
                <a:gd name="connsiteX2" fmla="*/ 0 w 518372"/>
                <a:gd name="connsiteY2" fmla="*/ 276119 h 276119"/>
                <a:gd name="connsiteX3" fmla="*/ 518372 w 518372"/>
                <a:gd name="connsiteY3" fmla="*/ 148597 h 27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372" h="276119">
                  <a:moveTo>
                    <a:pt x="518372" y="148597"/>
                  </a:moveTo>
                  <a:cubicBezTo>
                    <a:pt x="453775" y="40510"/>
                    <a:pt x="327129" y="-19308"/>
                    <a:pt x="215696" y="5622"/>
                  </a:cubicBezTo>
                  <a:cubicBezTo>
                    <a:pt x="104264" y="30553"/>
                    <a:pt x="15691" y="138481"/>
                    <a:pt x="0" y="276119"/>
                  </a:cubicBezTo>
                  <a:cubicBezTo>
                    <a:pt x="173163" y="235975"/>
                    <a:pt x="346405" y="195830"/>
                    <a:pt x="518372" y="148597"/>
                  </a:cubicBezTo>
                  <a:close/>
                </a:path>
              </a:pathLst>
            </a:custGeom>
            <a:noFill/>
            <a:ln w="19050" cap="rnd">
              <a:solidFill>
                <a:srgbClr val="F157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0" name="Freeform: Shape 529">
              <a:extLst>
                <a:ext uri="{FF2B5EF4-FFF2-40B4-BE49-F238E27FC236}">
                  <a16:creationId xmlns:a16="http://schemas.microsoft.com/office/drawing/2014/main" id="{790B4AEE-181F-5745-B17D-93E498173C9A}"/>
                </a:ext>
              </a:extLst>
            </p:cNvPr>
            <p:cNvSpPr/>
            <p:nvPr/>
          </p:nvSpPr>
          <p:spPr>
            <a:xfrm>
              <a:off x="4668165" y="3021741"/>
              <a:ext cx="159143" cy="152373"/>
            </a:xfrm>
            <a:custGeom>
              <a:avLst/>
              <a:gdLst>
                <a:gd name="connsiteX0" fmla="*/ 0 w 159143"/>
                <a:gd name="connsiteY0" fmla="*/ 82519 h 152373"/>
                <a:gd name="connsiteX1" fmla="*/ 48587 w 159143"/>
                <a:gd name="connsiteY1" fmla="*/ 0 h 152373"/>
                <a:gd name="connsiteX2" fmla="*/ 159144 w 159143"/>
                <a:gd name="connsiteY2" fmla="*/ 69934 h 152373"/>
                <a:gd name="connsiteX3" fmla="*/ 136443 w 159143"/>
                <a:gd name="connsiteY3" fmla="*/ 108565 h 152373"/>
                <a:gd name="connsiteX4" fmla="*/ 110556 w 159143"/>
                <a:gd name="connsiteY4" fmla="*/ 152373 h 1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143" h="152373">
                  <a:moveTo>
                    <a:pt x="0" y="82519"/>
                  </a:moveTo>
                  <a:lnTo>
                    <a:pt x="48587" y="0"/>
                  </a:lnTo>
                  <a:lnTo>
                    <a:pt x="159144" y="69934"/>
                  </a:lnTo>
                  <a:lnTo>
                    <a:pt x="136443" y="108565"/>
                  </a:lnTo>
                  <a:lnTo>
                    <a:pt x="110556" y="152373"/>
                  </a:lnTo>
                  <a:close/>
                </a:path>
              </a:pathLst>
            </a:custGeom>
            <a:noFill/>
            <a:ln w="19050" cap="rnd">
              <a:solidFill>
                <a:srgbClr val="F157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" name="Freeform: Shape 530">
              <a:extLst>
                <a:ext uri="{FF2B5EF4-FFF2-40B4-BE49-F238E27FC236}">
                  <a16:creationId xmlns:a16="http://schemas.microsoft.com/office/drawing/2014/main" id="{B5762C3B-F973-B444-A0FA-9870165FF07C}"/>
                </a:ext>
              </a:extLst>
            </p:cNvPr>
            <p:cNvSpPr/>
            <p:nvPr/>
          </p:nvSpPr>
          <p:spPr>
            <a:xfrm>
              <a:off x="4776654" y="3049392"/>
              <a:ext cx="268501" cy="315249"/>
            </a:xfrm>
            <a:custGeom>
              <a:avLst/>
              <a:gdLst>
                <a:gd name="connsiteX0" fmla="*/ 268502 w 268501"/>
                <a:gd name="connsiteY0" fmla="*/ 41566 h 315249"/>
                <a:gd name="connsiteX1" fmla="*/ 100995 w 268501"/>
                <a:gd name="connsiteY1" fmla="*/ 11139 h 315249"/>
                <a:gd name="connsiteX2" fmla="*/ 634 w 268501"/>
                <a:gd name="connsiteY2" fmla="*/ 151406 h 315249"/>
                <a:gd name="connsiteX3" fmla="*/ 77020 w 268501"/>
                <a:gd name="connsiteY3" fmla="*/ 315249 h 315249"/>
                <a:gd name="connsiteX4" fmla="*/ 268502 w 268501"/>
                <a:gd name="connsiteY4" fmla="*/ 41566 h 31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501" h="315249">
                  <a:moveTo>
                    <a:pt x="268502" y="41566"/>
                  </a:moveTo>
                  <a:cubicBezTo>
                    <a:pt x="222782" y="864"/>
                    <a:pt x="155795" y="-11322"/>
                    <a:pt x="100995" y="11139"/>
                  </a:cubicBezTo>
                  <a:cubicBezTo>
                    <a:pt x="46194" y="33601"/>
                    <a:pt x="5970" y="89755"/>
                    <a:pt x="634" y="151406"/>
                  </a:cubicBezTo>
                  <a:cubicBezTo>
                    <a:pt x="-4783" y="213056"/>
                    <a:pt x="24848" y="277574"/>
                    <a:pt x="77020" y="315249"/>
                  </a:cubicBezTo>
                  <a:cubicBezTo>
                    <a:pt x="140661" y="221898"/>
                    <a:pt x="204303" y="128466"/>
                    <a:pt x="268502" y="41566"/>
                  </a:cubicBezTo>
                  <a:close/>
                </a:path>
              </a:pathLst>
            </a:custGeom>
            <a:noFill/>
            <a:ln w="19050" cap="rnd">
              <a:solidFill>
                <a:srgbClr val="F157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32" name="Graphic 4">
              <a:extLst>
                <a:ext uri="{FF2B5EF4-FFF2-40B4-BE49-F238E27FC236}">
                  <a16:creationId xmlns:a16="http://schemas.microsoft.com/office/drawing/2014/main" id="{D9E64D33-13A6-7946-8E52-5D75B26CA5F0}"/>
                </a:ext>
              </a:extLst>
            </p:cNvPr>
            <p:cNvGrpSpPr/>
            <p:nvPr/>
          </p:nvGrpSpPr>
          <p:grpSpPr>
            <a:xfrm>
              <a:off x="4463063" y="3128793"/>
              <a:ext cx="432428" cy="650355"/>
              <a:chOff x="4463063" y="3128793"/>
              <a:chExt cx="432428" cy="650355"/>
            </a:xfrm>
            <a:noFill/>
          </p:grpSpPr>
          <p:sp>
            <p:nvSpPr>
              <p:cNvPr id="1139" name="Freeform: Shape 538">
                <a:extLst>
                  <a:ext uri="{FF2B5EF4-FFF2-40B4-BE49-F238E27FC236}">
                    <a16:creationId xmlns:a16="http://schemas.microsoft.com/office/drawing/2014/main" id="{3A73DE08-0FD1-4E40-8169-F750867F7142}"/>
                  </a:ext>
                </a:extLst>
              </p:cNvPr>
              <p:cNvSpPr/>
              <p:nvPr/>
            </p:nvSpPr>
            <p:spPr>
              <a:xfrm>
                <a:off x="4463063" y="3128793"/>
                <a:ext cx="378026" cy="650355"/>
              </a:xfrm>
              <a:custGeom>
                <a:avLst/>
                <a:gdLst>
                  <a:gd name="connsiteX0" fmla="*/ 378026 w 378026"/>
                  <a:gd name="connsiteY0" fmla="*/ 650355 h 650355"/>
                  <a:gd name="connsiteX1" fmla="*/ 0 w 378026"/>
                  <a:gd name="connsiteY1" fmla="*/ 379142 h 650355"/>
                  <a:gd name="connsiteX2" fmla="*/ 230671 w 378026"/>
                  <a:gd name="connsiteY2" fmla="*/ 0 h 65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8026" h="650355">
                    <a:moveTo>
                      <a:pt x="378026" y="650355"/>
                    </a:moveTo>
                    <a:cubicBezTo>
                      <a:pt x="252575" y="556366"/>
                      <a:pt x="132222" y="468590"/>
                      <a:pt x="0" y="379142"/>
                    </a:cubicBezTo>
                    <a:cubicBezTo>
                      <a:pt x="106972" y="201040"/>
                      <a:pt x="123619" y="178101"/>
                      <a:pt x="230671" y="0"/>
                    </a:cubicBezTo>
                  </a:path>
                </a:pathLst>
              </a:custGeom>
              <a:noFill/>
              <a:ln w="19050" cap="rnd">
                <a:solidFill>
                  <a:srgbClr val="F1576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0" name="Freeform: Shape 539">
                <a:extLst>
                  <a:ext uri="{FF2B5EF4-FFF2-40B4-BE49-F238E27FC236}">
                    <a16:creationId xmlns:a16="http://schemas.microsoft.com/office/drawing/2014/main" id="{3F058AC5-52C1-6E4F-9794-3760DE582469}"/>
                  </a:ext>
                </a:extLst>
              </p:cNvPr>
              <p:cNvSpPr/>
              <p:nvPr/>
            </p:nvSpPr>
            <p:spPr>
              <a:xfrm>
                <a:off x="4536342" y="3150299"/>
                <a:ext cx="359148" cy="601767"/>
              </a:xfrm>
              <a:custGeom>
                <a:avLst/>
                <a:gdLst>
                  <a:gd name="connsiteX0" fmla="*/ 359149 w 359148"/>
                  <a:gd name="connsiteY0" fmla="*/ 601768 h 601767"/>
                  <a:gd name="connsiteX1" fmla="*/ 0 w 359148"/>
                  <a:gd name="connsiteY1" fmla="*/ 339953 h 601767"/>
                  <a:gd name="connsiteX2" fmla="*/ 206536 w 359148"/>
                  <a:gd name="connsiteY2" fmla="*/ 0 h 601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9148" h="601767">
                    <a:moveTo>
                      <a:pt x="359149" y="601768"/>
                    </a:moveTo>
                    <a:cubicBezTo>
                      <a:pt x="233698" y="507779"/>
                      <a:pt x="132142" y="429322"/>
                      <a:pt x="0" y="339953"/>
                    </a:cubicBezTo>
                    <a:cubicBezTo>
                      <a:pt x="106972" y="161852"/>
                      <a:pt x="99485" y="178101"/>
                      <a:pt x="206536" y="0"/>
                    </a:cubicBezTo>
                  </a:path>
                </a:pathLst>
              </a:custGeom>
              <a:noFill/>
              <a:ln w="19050" cap="rnd">
                <a:solidFill>
                  <a:srgbClr val="F1576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1" name="Freeform: Shape 540">
                <a:extLst>
                  <a:ext uri="{FF2B5EF4-FFF2-40B4-BE49-F238E27FC236}">
                    <a16:creationId xmlns:a16="http://schemas.microsoft.com/office/drawing/2014/main" id="{27DE33A8-1D1F-DA45-A4AD-8E19E042C8D3}"/>
                  </a:ext>
                </a:extLst>
              </p:cNvPr>
              <p:cNvSpPr/>
              <p:nvPr/>
            </p:nvSpPr>
            <p:spPr>
              <a:xfrm rot="-816243">
                <a:off x="4473223" y="3465537"/>
                <a:ext cx="60691" cy="62603"/>
              </a:xfrm>
              <a:custGeom>
                <a:avLst/>
                <a:gdLst>
                  <a:gd name="connsiteX0" fmla="*/ 60692 w 60691"/>
                  <a:gd name="connsiteY0" fmla="*/ 31302 h 62603"/>
                  <a:gd name="connsiteX1" fmla="*/ 30346 w 60691"/>
                  <a:gd name="connsiteY1" fmla="*/ 62603 h 62603"/>
                  <a:gd name="connsiteX2" fmla="*/ 0 w 60691"/>
                  <a:gd name="connsiteY2" fmla="*/ 31302 h 62603"/>
                  <a:gd name="connsiteX3" fmla="*/ 30346 w 60691"/>
                  <a:gd name="connsiteY3" fmla="*/ 0 h 62603"/>
                  <a:gd name="connsiteX4" fmla="*/ 60692 w 60691"/>
                  <a:gd name="connsiteY4" fmla="*/ 31302 h 62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691" h="62603">
                    <a:moveTo>
                      <a:pt x="60692" y="31302"/>
                    </a:moveTo>
                    <a:cubicBezTo>
                      <a:pt x="60692" y="48589"/>
                      <a:pt x="47105" y="62603"/>
                      <a:pt x="30346" y="62603"/>
                    </a:cubicBezTo>
                    <a:cubicBezTo>
                      <a:pt x="13586" y="62603"/>
                      <a:pt x="0" y="48589"/>
                      <a:pt x="0" y="31302"/>
                    </a:cubicBezTo>
                    <a:cubicBezTo>
                      <a:pt x="0" y="14014"/>
                      <a:pt x="13586" y="0"/>
                      <a:pt x="30346" y="0"/>
                    </a:cubicBezTo>
                    <a:cubicBezTo>
                      <a:pt x="47105" y="0"/>
                      <a:pt x="60692" y="14014"/>
                      <a:pt x="60692" y="31302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1576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33" name="Freeform: Shape 532">
              <a:extLst>
                <a:ext uri="{FF2B5EF4-FFF2-40B4-BE49-F238E27FC236}">
                  <a16:creationId xmlns:a16="http://schemas.microsoft.com/office/drawing/2014/main" id="{97AE5D42-1A06-A74F-8356-61CA66EF956D}"/>
                </a:ext>
              </a:extLst>
            </p:cNvPr>
            <p:cNvSpPr/>
            <p:nvPr/>
          </p:nvSpPr>
          <p:spPr>
            <a:xfrm>
              <a:off x="4915484" y="3135882"/>
              <a:ext cx="136646" cy="166663"/>
            </a:xfrm>
            <a:custGeom>
              <a:avLst/>
              <a:gdLst>
                <a:gd name="connsiteX0" fmla="*/ 0 w 136646"/>
                <a:gd name="connsiteY0" fmla="*/ 155719 h 166663"/>
                <a:gd name="connsiteX1" fmla="*/ 120832 w 136646"/>
                <a:gd name="connsiteY1" fmla="*/ 127204 h 166663"/>
                <a:gd name="connsiteX2" fmla="*/ 106255 w 136646"/>
                <a:gd name="connsiteY2" fmla="*/ 0 h 16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646" h="166663">
                  <a:moveTo>
                    <a:pt x="0" y="155719"/>
                  </a:moveTo>
                  <a:cubicBezTo>
                    <a:pt x="40065" y="178021"/>
                    <a:pt x="94945" y="165118"/>
                    <a:pt x="120832" y="127204"/>
                  </a:cubicBezTo>
                  <a:cubicBezTo>
                    <a:pt x="146718" y="89289"/>
                    <a:pt x="140107" y="31542"/>
                    <a:pt x="106255" y="0"/>
                  </a:cubicBezTo>
                </a:path>
              </a:pathLst>
            </a:custGeom>
            <a:noFill/>
            <a:ln w="19050" cap="rnd">
              <a:solidFill>
                <a:srgbClr val="F157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4" name="Freeform: Shape 533">
              <a:extLst>
                <a:ext uri="{FF2B5EF4-FFF2-40B4-BE49-F238E27FC236}">
                  <a16:creationId xmlns:a16="http://schemas.microsoft.com/office/drawing/2014/main" id="{C5008B3D-B493-5A45-B761-22787DC9154A}"/>
                </a:ext>
              </a:extLst>
            </p:cNvPr>
            <p:cNvSpPr/>
            <p:nvPr/>
          </p:nvSpPr>
          <p:spPr>
            <a:xfrm>
              <a:off x="5028987" y="3337719"/>
              <a:ext cx="17682" cy="50021"/>
            </a:xfrm>
            <a:custGeom>
              <a:avLst/>
              <a:gdLst>
                <a:gd name="connsiteX0" fmla="*/ 0 w 17682"/>
                <a:gd name="connsiteY0" fmla="*/ 0 h 50021"/>
                <a:gd name="connsiteX1" fmla="*/ 17683 w 17682"/>
                <a:gd name="connsiteY1" fmla="*/ 50021 h 50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82" h="50021">
                  <a:moveTo>
                    <a:pt x="0" y="0"/>
                  </a:moveTo>
                  <a:cubicBezTo>
                    <a:pt x="5894" y="16647"/>
                    <a:pt x="11789" y="33294"/>
                    <a:pt x="17683" y="50021"/>
                  </a:cubicBezTo>
                </a:path>
              </a:pathLst>
            </a:custGeom>
            <a:noFill/>
            <a:ln w="19050" cap="rnd">
              <a:solidFill>
                <a:srgbClr val="F157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5" name="Freeform: Shape 534">
              <a:extLst>
                <a:ext uri="{FF2B5EF4-FFF2-40B4-BE49-F238E27FC236}">
                  <a16:creationId xmlns:a16="http://schemas.microsoft.com/office/drawing/2014/main" id="{88963508-769E-F848-8B3E-11DF4464A721}"/>
                </a:ext>
              </a:extLst>
            </p:cNvPr>
            <p:cNvSpPr/>
            <p:nvPr/>
          </p:nvSpPr>
          <p:spPr>
            <a:xfrm>
              <a:off x="5079884" y="3292955"/>
              <a:ext cx="42135" cy="23656"/>
            </a:xfrm>
            <a:custGeom>
              <a:avLst/>
              <a:gdLst>
                <a:gd name="connsiteX0" fmla="*/ 0 w 42135"/>
                <a:gd name="connsiteY0" fmla="*/ 0 h 23656"/>
                <a:gd name="connsiteX1" fmla="*/ 42136 w 42135"/>
                <a:gd name="connsiteY1" fmla="*/ 23657 h 2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35" h="23656">
                  <a:moveTo>
                    <a:pt x="0" y="0"/>
                  </a:moveTo>
                  <a:cubicBezTo>
                    <a:pt x="14019" y="7885"/>
                    <a:pt x="28117" y="15771"/>
                    <a:pt x="42136" y="23657"/>
                  </a:cubicBezTo>
                </a:path>
              </a:pathLst>
            </a:custGeom>
            <a:noFill/>
            <a:ln w="19050" cap="rnd">
              <a:solidFill>
                <a:srgbClr val="F157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6" name="Freeform: Shape 535">
              <a:extLst>
                <a:ext uri="{FF2B5EF4-FFF2-40B4-BE49-F238E27FC236}">
                  <a16:creationId xmlns:a16="http://schemas.microsoft.com/office/drawing/2014/main" id="{5F71F80B-84F8-EE44-A2F5-95342FDE8106}"/>
                </a:ext>
              </a:extLst>
            </p:cNvPr>
            <p:cNvSpPr/>
            <p:nvPr/>
          </p:nvSpPr>
          <p:spPr>
            <a:xfrm>
              <a:off x="5100196" y="3222861"/>
              <a:ext cx="58066" cy="637"/>
            </a:xfrm>
            <a:custGeom>
              <a:avLst/>
              <a:gdLst>
                <a:gd name="connsiteX0" fmla="*/ 0 w 58066"/>
                <a:gd name="connsiteY0" fmla="*/ 637 h 637"/>
                <a:gd name="connsiteX1" fmla="*/ 58066 w 58066"/>
                <a:gd name="connsiteY1" fmla="*/ 0 h 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066" h="637">
                  <a:moveTo>
                    <a:pt x="0" y="637"/>
                  </a:moveTo>
                  <a:cubicBezTo>
                    <a:pt x="19355" y="398"/>
                    <a:pt x="38711" y="159"/>
                    <a:pt x="58066" y="0"/>
                  </a:cubicBezTo>
                </a:path>
              </a:pathLst>
            </a:custGeom>
            <a:noFill/>
            <a:ln w="19050" cap="rnd">
              <a:solidFill>
                <a:srgbClr val="F157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7" name="Freeform: Shape 536">
              <a:extLst>
                <a:ext uri="{FF2B5EF4-FFF2-40B4-BE49-F238E27FC236}">
                  <a16:creationId xmlns:a16="http://schemas.microsoft.com/office/drawing/2014/main" id="{3B6E38F7-1EAA-3149-88A5-25253EC23CE8}"/>
                </a:ext>
              </a:extLst>
            </p:cNvPr>
            <p:cNvSpPr/>
            <p:nvPr/>
          </p:nvSpPr>
          <p:spPr>
            <a:xfrm>
              <a:off x="4829320" y="3123615"/>
              <a:ext cx="39089" cy="140186"/>
            </a:xfrm>
            <a:custGeom>
              <a:avLst/>
              <a:gdLst>
                <a:gd name="connsiteX0" fmla="*/ 39090 w 39089"/>
                <a:gd name="connsiteY0" fmla="*/ 0 h 140186"/>
                <a:gd name="connsiteX1" fmla="*/ 14079 w 39089"/>
                <a:gd name="connsiteY1" fmla="*/ 140187 h 14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089" h="140186">
                  <a:moveTo>
                    <a:pt x="39090" y="0"/>
                  </a:moveTo>
                  <a:cubicBezTo>
                    <a:pt x="-736" y="31622"/>
                    <a:pt x="-12047" y="95263"/>
                    <a:pt x="14079" y="140187"/>
                  </a:cubicBezTo>
                </a:path>
              </a:pathLst>
            </a:custGeom>
            <a:noFill/>
            <a:ln w="19050" cap="rnd">
              <a:solidFill>
                <a:srgbClr val="F157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8" name="Freeform: Shape 537">
              <a:extLst>
                <a:ext uri="{FF2B5EF4-FFF2-40B4-BE49-F238E27FC236}">
                  <a16:creationId xmlns:a16="http://schemas.microsoft.com/office/drawing/2014/main" id="{71189DA0-BE6C-3B46-A39A-72FC852931D1}"/>
                </a:ext>
              </a:extLst>
            </p:cNvPr>
            <p:cNvSpPr/>
            <p:nvPr/>
          </p:nvSpPr>
          <p:spPr>
            <a:xfrm>
              <a:off x="5036395" y="3815358"/>
              <a:ext cx="85625" cy="49733"/>
            </a:xfrm>
            <a:custGeom>
              <a:avLst/>
              <a:gdLst>
                <a:gd name="connsiteX0" fmla="*/ 85625 w 85625"/>
                <a:gd name="connsiteY0" fmla="*/ 49733 h 49733"/>
                <a:gd name="connsiteX1" fmla="*/ 0 w 85625"/>
                <a:gd name="connsiteY1" fmla="*/ 1783 h 4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625" h="49733">
                  <a:moveTo>
                    <a:pt x="85625" y="49733"/>
                  </a:moveTo>
                  <a:cubicBezTo>
                    <a:pt x="73518" y="15324"/>
                    <a:pt x="34330" y="-6580"/>
                    <a:pt x="0" y="1783"/>
                  </a:cubicBezTo>
                </a:path>
              </a:pathLst>
            </a:custGeom>
            <a:noFill/>
            <a:ln w="19050" cap="rnd">
              <a:solidFill>
                <a:srgbClr val="F157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42" name="Graphic 4">
            <a:extLst>
              <a:ext uri="{FF2B5EF4-FFF2-40B4-BE49-F238E27FC236}">
                <a16:creationId xmlns:a16="http://schemas.microsoft.com/office/drawing/2014/main" id="{E68996EF-9FA6-3C40-93E7-11129E830755}"/>
              </a:ext>
            </a:extLst>
          </p:cNvPr>
          <p:cNvGrpSpPr/>
          <p:nvPr/>
        </p:nvGrpSpPr>
        <p:grpSpPr>
          <a:xfrm>
            <a:off x="7260348" y="2286835"/>
            <a:ext cx="410882" cy="410931"/>
            <a:chOff x="6441926" y="3544176"/>
            <a:chExt cx="670825" cy="670905"/>
          </a:xfrm>
          <a:noFill/>
        </p:grpSpPr>
        <p:sp>
          <p:nvSpPr>
            <p:cNvPr id="1143" name="Freeform: Shape 542">
              <a:extLst>
                <a:ext uri="{FF2B5EF4-FFF2-40B4-BE49-F238E27FC236}">
                  <a16:creationId xmlns:a16="http://schemas.microsoft.com/office/drawing/2014/main" id="{B05C8874-3248-9940-A5D9-F1E3080A3427}"/>
                </a:ext>
              </a:extLst>
            </p:cNvPr>
            <p:cNvSpPr/>
            <p:nvPr/>
          </p:nvSpPr>
          <p:spPr>
            <a:xfrm>
              <a:off x="6504692" y="3607021"/>
              <a:ext cx="545294" cy="545294"/>
            </a:xfrm>
            <a:custGeom>
              <a:avLst/>
              <a:gdLst>
                <a:gd name="connsiteX0" fmla="*/ 545295 w 545294"/>
                <a:gd name="connsiteY0" fmla="*/ 272647 h 545294"/>
                <a:gd name="connsiteX1" fmla="*/ 272647 w 545294"/>
                <a:gd name="connsiteY1" fmla="*/ 545295 h 545294"/>
                <a:gd name="connsiteX2" fmla="*/ 0 w 545294"/>
                <a:gd name="connsiteY2" fmla="*/ 272647 h 545294"/>
                <a:gd name="connsiteX3" fmla="*/ 272647 w 545294"/>
                <a:gd name="connsiteY3" fmla="*/ 0 h 545294"/>
                <a:gd name="connsiteX4" fmla="*/ 545295 w 545294"/>
                <a:gd name="connsiteY4" fmla="*/ 272647 h 54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294" h="545294">
                  <a:moveTo>
                    <a:pt x="545295" y="272647"/>
                  </a:moveTo>
                  <a:cubicBezTo>
                    <a:pt x="545295" y="423226"/>
                    <a:pt x="423226" y="545295"/>
                    <a:pt x="272647" y="545295"/>
                  </a:cubicBezTo>
                  <a:cubicBezTo>
                    <a:pt x="122068" y="545295"/>
                    <a:pt x="0" y="423226"/>
                    <a:pt x="0" y="272647"/>
                  </a:cubicBezTo>
                  <a:cubicBezTo>
                    <a:pt x="0" y="122068"/>
                    <a:pt x="122068" y="0"/>
                    <a:pt x="272647" y="0"/>
                  </a:cubicBezTo>
                  <a:cubicBezTo>
                    <a:pt x="423226" y="0"/>
                    <a:pt x="545295" y="122068"/>
                    <a:pt x="545295" y="272647"/>
                  </a:cubicBezTo>
                  <a:close/>
                </a:path>
              </a:pathLst>
            </a:custGeom>
            <a:noFill/>
            <a:ln w="19050" cap="rnd">
              <a:solidFill>
                <a:srgbClr val="F2626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Freeform: Shape 543">
              <a:extLst>
                <a:ext uri="{FF2B5EF4-FFF2-40B4-BE49-F238E27FC236}">
                  <a16:creationId xmlns:a16="http://schemas.microsoft.com/office/drawing/2014/main" id="{DE4C55E1-90B1-B345-A534-C01CB9B68493}"/>
                </a:ext>
              </a:extLst>
            </p:cNvPr>
            <p:cNvSpPr/>
            <p:nvPr/>
          </p:nvSpPr>
          <p:spPr>
            <a:xfrm>
              <a:off x="6580169" y="3682548"/>
              <a:ext cx="394261" cy="394214"/>
            </a:xfrm>
            <a:custGeom>
              <a:avLst/>
              <a:gdLst>
                <a:gd name="connsiteX0" fmla="*/ 5051 w 394261"/>
                <a:gd name="connsiteY0" fmla="*/ 152913 h 394214"/>
                <a:gd name="connsiteX1" fmla="*/ 152964 w 394261"/>
                <a:gd name="connsiteY1" fmla="*/ 389160 h 394214"/>
                <a:gd name="connsiteX2" fmla="*/ 389210 w 394261"/>
                <a:gd name="connsiteY2" fmla="*/ 241326 h 394214"/>
                <a:gd name="connsiteX3" fmla="*/ 241377 w 394261"/>
                <a:gd name="connsiteY3" fmla="*/ 5080 h 394214"/>
                <a:gd name="connsiteX4" fmla="*/ 5051 w 394261"/>
                <a:gd name="connsiteY4" fmla="*/ 152913 h 39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261" h="394214">
                  <a:moveTo>
                    <a:pt x="5051" y="152913"/>
                  </a:moveTo>
                  <a:cubicBezTo>
                    <a:pt x="-19323" y="259009"/>
                    <a:pt x="46868" y="364707"/>
                    <a:pt x="152964" y="389160"/>
                  </a:cubicBezTo>
                  <a:cubicBezTo>
                    <a:pt x="258980" y="413533"/>
                    <a:pt x="364757" y="347422"/>
                    <a:pt x="389210" y="241326"/>
                  </a:cubicBezTo>
                  <a:cubicBezTo>
                    <a:pt x="413583" y="135230"/>
                    <a:pt x="347393" y="29533"/>
                    <a:pt x="241377" y="5080"/>
                  </a:cubicBezTo>
                  <a:cubicBezTo>
                    <a:pt x="135281" y="-19373"/>
                    <a:pt x="29504" y="46817"/>
                    <a:pt x="5051" y="152913"/>
                  </a:cubicBezTo>
                  <a:close/>
                </a:path>
              </a:pathLst>
            </a:custGeom>
            <a:noFill/>
            <a:ln w="19050" cap="rnd">
              <a:solidFill>
                <a:srgbClr val="F2626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Freeform: Shape 544">
              <a:extLst>
                <a:ext uri="{FF2B5EF4-FFF2-40B4-BE49-F238E27FC236}">
                  <a16:creationId xmlns:a16="http://schemas.microsoft.com/office/drawing/2014/main" id="{380CC223-A1D8-1445-9FC6-7FAA9B5BD099}"/>
                </a:ext>
              </a:extLst>
            </p:cNvPr>
            <p:cNvSpPr/>
            <p:nvPr/>
          </p:nvSpPr>
          <p:spPr>
            <a:xfrm>
              <a:off x="6649736" y="3752036"/>
              <a:ext cx="255126" cy="255234"/>
            </a:xfrm>
            <a:custGeom>
              <a:avLst/>
              <a:gdLst>
                <a:gd name="connsiteX0" fmla="*/ 3267 w 255126"/>
                <a:gd name="connsiteY0" fmla="*/ 99037 h 255234"/>
                <a:gd name="connsiteX1" fmla="*/ 99008 w 255126"/>
                <a:gd name="connsiteY1" fmla="*/ 251968 h 255234"/>
                <a:gd name="connsiteX2" fmla="*/ 251859 w 255126"/>
                <a:gd name="connsiteY2" fmla="*/ 156227 h 255234"/>
                <a:gd name="connsiteX3" fmla="*/ 156198 w 255126"/>
                <a:gd name="connsiteY3" fmla="*/ 3296 h 255234"/>
                <a:gd name="connsiteX4" fmla="*/ 3267 w 255126"/>
                <a:gd name="connsiteY4" fmla="*/ 99037 h 25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26" h="255234">
                  <a:moveTo>
                    <a:pt x="3267" y="99037"/>
                  </a:moveTo>
                  <a:cubicBezTo>
                    <a:pt x="-12504" y="167696"/>
                    <a:pt x="30348" y="236197"/>
                    <a:pt x="99008" y="251968"/>
                  </a:cubicBezTo>
                  <a:cubicBezTo>
                    <a:pt x="167588" y="267739"/>
                    <a:pt x="236088" y="224886"/>
                    <a:pt x="251859" y="156227"/>
                  </a:cubicBezTo>
                  <a:cubicBezTo>
                    <a:pt x="267630" y="87567"/>
                    <a:pt x="224778" y="19067"/>
                    <a:pt x="156198" y="3296"/>
                  </a:cubicBezTo>
                  <a:cubicBezTo>
                    <a:pt x="87538" y="-12555"/>
                    <a:pt x="19038" y="30297"/>
                    <a:pt x="3267" y="99037"/>
                  </a:cubicBezTo>
                  <a:close/>
                </a:path>
              </a:pathLst>
            </a:custGeom>
            <a:noFill/>
            <a:ln w="19050" cap="rnd">
              <a:solidFill>
                <a:srgbClr val="F2626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Freeform: Shape 545">
              <a:extLst>
                <a:ext uri="{FF2B5EF4-FFF2-40B4-BE49-F238E27FC236}">
                  <a16:creationId xmlns:a16="http://schemas.microsoft.com/office/drawing/2014/main" id="{96EB1143-DCA4-CF49-8AF6-831FB76264F6}"/>
                </a:ext>
              </a:extLst>
            </p:cNvPr>
            <p:cNvSpPr/>
            <p:nvPr/>
          </p:nvSpPr>
          <p:spPr>
            <a:xfrm>
              <a:off x="6710884" y="3813188"/>
              <a:ext cx="132831" cy="132856"/>
            </a:xfrm>
            <a:custGeom>
              <a:avLst/>
              <a:gdLst>
                <a:gd name="connsiteX0" fmla="*/ 1699 w 132831"/>
                <a:gd name="connsiteY0" fmla="*/ 51585 h 132856"/>
                <a:gd name="connsiteX1" fmla="*/ 51561 w 132831"/>
                <a:gd name="connsiteY1" fmla="*/ 131157 h 132856"/>
                <a:gd name="connsiteX2" fmla="*/ 131133 w 132831"/>
                <a:gd name="connsiteY2" fmla="*/ 81375 h 132856"/>
                <a:gd name="connsiteX3" fmla="*/ 81350 w 132831"/>
                <a:gd name="connsiteY3" fmla="*/ 1724 h 132856"/>
                <a:gd name="connsiteX4" fmla="*/ 1699 w 132831"/>
                <a:gd name="connsiteY4" fmla="*/ 51585 h 13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31" h="132856">
                  <a:moveTo>
                    <a:pt x="1699" y="51585"/>
                  </a:moveTo>
                  <a:cubicBezTo>
                    <a:pt x="-6505" y="87349"/>
                    <a:pt x="15797" y="122953"/>
                    <a:pt x="51561" y="131157"/>
                  </a:cubicBezTo>
                  <a:cubicBezTo>
                    <a:pt x="87324" y="139361"/>
                    <a:pt x="122928" y="117059"/>
                    <a:pt x="131133" y="81375"/>
                  </a:cubicBezTo>
                  <a:cubicBezTo>
                    <a:pt x="139337" y="45611"/>
                    <a:pt x="117034" y="9928"/>
                    <a:pt x="81350" y="1724"/>
                  </a:cubicBezTo>
                  <a:cubicBezTo>
                    <a:pt x="45587" y="-6560"/>
                    <a:pt x="9903" y="15822"/>
                    <a:pt x="1699" y="51585"/>
                  </a:cubicBezTo>
                  <a:close/>
                </a:path>
              </a:pathLst>
            </a:custGeom>
            <a:noFill/>
            <a:ln w="19050" cap="rnd">
              <a:solidFill>
                <a:srgbClr val="F2626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Freeform: Shape 546">
              <a:extLst>
                <a:ext uri="{FF2B5EF4-FFF2-40B4-BE49-F238E27FC236}">
                  <a16:creationId xmlns:a16="http://schemas.microsoft.com/office/drawing/2014/main" id="{51D34516-A721-AE4F-9DE1-6F71F0A1E8FF}"/>
                </a:ext>
              </a:extLst>
            </p:cNvPr>
            <p:cNvSpPr/>
            <p:nvPr/>
          </p:nvSpPr>
          <p:spPr>
            <a:xfrm>
              <a:off x="6441926" y="3802486"/>
              <a:ext cx="670825" cy="154364"/>
            </a:xfrm>
            <a:custGeom>
              <a:avLst/>
              <a:gdLst>
                <a:gd name="connsiteX0" fmla="*/ 0 w 670825"/>
                <a:gd name="connsiteY0" fmla="*/ 0 h 154364"/>
                <a:gd name="connsiteX1" fmla="*/ 69695 w 670825"/>
                <a:gd name="connsiteY1" fmla="*/ 16010 h 154364"/>
                <a:gd name="connsiteX2" fmla="*/ 143293 w 670825"/>
                <a:gd name="connsiteY2" fmla="*/ 32976 h 154364"/>
                <a:gd name="connsiteX3" fmla="*/ 211077 w 670825"/>
                <a:gd name="connsiteY3" fmla="*/ 48587 h 154364"/>
                <a:gd name="connsiteX4" fmla="*/ 270656 w 670825"/>
                <a:gd name="connsiteY4" fmla="*/ 62287 h 154364"/>
                <a:gd name="connsiteX5" fmla="*/ 335413 w 670825"/>
                <a:gd name="connsiteY5" fmla="*/ 77182 h 154364"/>
                <a:gd name="connsiteX6" fmla="*/ 400090 w 670825"/>
                <a:gd name="connsiteY6" fmla="*/ 92077 h 154364"/>
                <a:gd name="connsiteX7" fmla="*/ 459669 w 670825"/>
                <a:gd name="connsiteY7" fmla="*/ 105777 h 154364"/>
                <a:gd name="connsiteX8" fmla="*/ 527453 w 670825"/>
                <a:gd name="connsiteY8" fmla="*/ 121309 h 154364"/>
                <a:gd name="connsiteX9" fmla="*/ 601130 w 670825"/>
                <a:gd name="connsiteY9" fmla="*/ 138275 h 154364"/>
                <a:gd name="connsiteX10" fmla="*/ 670826 w 670825"/>
                <a:gd name="connsiteY10" fmla="*/ 154365 h 15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0825" h="154364">
                  <a:moveTo>
                    <a:pt x="0" y="0"/>
                  </a:moveTo>
                  <a:lnTo>
                    <a:pt x="69695" y="16010"/>
                  </a:lnTo>
                  <a:lnTo>
                    <a:pt x="143293" y="32976"/>
                  </a:lnTo>
                  <a:lnTo>
                    <a:pt x="211077" y="48587"/>
                  </a:lnTo>
                  <a:lnTo>
                    <a:pt x="270656" y="62287"/>
                  </a:lnTo>
                  <a:lnTo>
                    <a:pt x="335413" y="77182"/>
                  </a:lnTo>
                  <a:lnTo>
                    <a:pt x="400090" y="92077"/>
                  </a:lnTo>
                  <a:lnTo>
                    <a:pt x="459669" y="105777"/>
                  </a:lnTo>
                  <a:lnTo>
                    <a:pt x="527453" y="121309"/>
                  </a:lnTo>
                  <a:lnTo>
                    <a:pt x="601130" y="138275"/>
                  </a:lnTo>
                  <a:lnTo>
                    <a:pt x="670826" y="154365"/>
                  </a:lnTo>
                </a:path>
              </a:pathLst>
            </a:custGeom>
            <a:noFill/>
            <a:ln w="19050" cap="rnd">
              <a:solidFill>
                <a:srgbClr val="F2626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8" name="Freeform: Shape 547">
              <a:extLst>
                <a:ext uri="{FF2B5EF4-FFF2-40B4-BE49-F238E27FC236}">
                  <a16:creationId xmlns:a16="http://schemas.microsoft.com/office/drawing/2014/main" id="{0A147A7B-AB01-0240-B4D5-8F3D34685D84}"/>
                </a:ext>
              </a:extLst>
            </p:cNvPr>
            <p:cNvSpPr/>
            <p:nvPr/>
          </p:nvSpPr>
          <p:spPr>
            <a:xfrm>
              <a:off x="6700157" y="3544176"/>
              <a:ext cx="154364" cy="670905"/>
            </a:xfrm>
            <a:custGeom>
              <a:avLst/>
              <a:gdLst>
                <a:gd name="connsiteX0" fmla="*/ 154365 w 154364"/>
                <a:gd name="connsiteY0" fmla="*/ 0 h 670905"/>
                <a:gd name="connsiteX1" fmla="*/ 138275 w 154364"/>
                <a:gd name="connsiteY1" fmla="*/ 69775 h 670905"/>
                <a:gd name="connsiteX2" fmla="*/ 121389 w 154364"/>
                <a:gd name="connsiteY2" fmla="*/ 143453 h 670905"/>
                <a:gd name="connsiteX3" fmla="*/ 105777 w 154364"/>
                <a:gd name="connsiteY3" fmla="*/ 211156 h 670905"/>
                <a:gd name="connsiteX4" fmla="*/ 92077 w 154364"/>
                <a:gd name="connsiteY4" fmla="*/ 270736 h 670905"/>
                <a:gd name="connsiteX5" fmla="*/ 77182 w 154364"/>
                <a:gd name="connsiteY5" fmla="*/ 335492 h 670905"/>
                <a:gd name="connsiteX6" fmla="*/ 62288 w 154364"/>
                <a:gd name="connsiteY6" fmla="*/ 400170 h 670905"/>
                <a:gd name="connsiteX7" fmla="*/ 48588 w 154364"/>
                <a:gd name="connsiteY7" fmla="*/ 459829 h 670905"/>
                <a:gd name="connsiteX8" fmla="*/ 32976 w 154364"/>
                <a:gd name="connsiteY8" fmla="*/ 527532 h 670905"/>
                <a:gd name="connsiteX9" fmla="*/ 16090 w 154364"/>
                <a:gd name="connsiteY9" fmla="*/ 601130 h 670905"/>
                <a:gd name="connsiteX10" fmla="*/ 0 w 154364"/>
                <a:gd name="connsiteY10" fmla="*/ 670905 h 67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364" h="670905">
                  <a:moveTo>
                    <a:pt x="154365" y="0"/>
                  </a:moveTo>
                  <a:lnTo>
                    <a:pt x="138275" y="69775"/>
                  </a:lnTo>
                  <a:lnTo>
                    <a:pt x="121389" y="143453"/>
                  </a:lnTo>
                  <a:lnTo>
                    <a:pt x="105777" y="211156"/>
                  </a:lnTo>
                  <a:lnTo>
                    <a:pt x="92077" y="270736"/>
                  </a:lnTo>
                  <a:lnTo>
                    <a:pt x="77182" y="335492"/>
                  </a:lnTo>
                  <a:lnTo>
                    <a:pt x="62288" y="400170"/>
                  </a:lnTo>
                  <a:lnTo>
                    <a:pt x="48588" y="459829"/>
                  </a:lnTo>
                  <a:lnTo>
                    <a:pt x="32976" y="527532"/>
                  </a:lnTo>
                  <a:lnTo>
                    <a:pt x="16090" y="601130"/>
                  </a:lnTo>
                  <a:lnTo>
                    <a:pt x="0" y="670905"/>
                  </a:lnTo>
                </a:path>
              </a:pathLst>
            </a:custGeom>
            <a:noFill/>
            <a:ln w="19050" cap="rnd">
              <a:solidFill>
                <a:srgbClr val="F2626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49" name="Graphic 4">
            <a:extLst>
              <a:ext uri="{FF2B5EF4-FFF2-40B4-BE49-F238E27FC236}">
                <a16:creationId xmlns:a16="http://schemas.microsoft.com/office/drawing/2014/main" id="{4CC417EC-1D06-494B-993B-E6A4473A125F}"/>
              </a:ext>
            </a:extLst>
          </p:cNvPr>
          <p:cNvGrpSpPr/>
          <p:nvPr/>
        </p:nvGrpSpPr>
        <p:grpSpPr>
          <a:xfrm>
            <a:off x="6811168" y="2367236"/>
            <a:ext cx="375560" cy="341702"/>
            <a:chOff x="5708574" y="3675441"/>
            <a:chExt cx="613157" cy="557879"/>
          </a:xfrm>
          <a:noFill/>
        </p:grpSpPr>
        <p:grpSp>
          <p:nvGrpSpPr>
            <p:cNvPr id="1150" name="Graphic 4">
              <a:extLst>
                <a:ext uri="{FF2B5EF4-FFF2-40B4-BE49-F238E27FC236}">
                  <a16:creationId xmlns:a16="http://schemas.microsoft.com/office/drawing/2014/main" id="{7784CF00-08C0-DE45-9DD2-FCAD58A05DD6}"/>
                </a:ext>
              </a:extLst>
            </p:cNvPr>
            <p:cNvGrpSpPr/>
            <p:nvPr/>
          </p:nvGrpSpPr>
          <p:grpSpPr>
            <a:xfrm>
              <a:off x="5708574" y="3678309"/>
              <a:ext cx="613157" cy="555012"/>
              <a:chOff x="5708574" y="3678309"/>
              <a:chExt cx="613157" cy="555012"/>
            </a:xfrm>
            <a:noFill/>
          </p:grpSpPr>
          <p:sp>
            <p:nvSpPr>
              <p:cNvPr id="1153" name="Freeform: Shape 552">
                <a:extLst>
                  <a:ext uri="{FF2B5EF4-FFF2-40B4-BE49-F238E27FC236}">
                    <a16:creationId xmlns:a16="http://schemas.microsoft.com/office/drawing/2014/main" id="{E4C126F7-53BC-AF4C-BE50-B93F7286635B}"/>
                  </a:ext>
                </a:extLst>
              </p:cNvPr>
              <p:cNvSpPr/>
              <p:nvPr/>
            </p:nvSpPr>
            <p:spPr>
              <a:xfrm>
                <a:off x="5708574" y="3894165"/>
                <a:ext cx="443898" cy="339156"/>
              </a:xfrm>
              <a:custGeom>
                <a:avLst/>
                <a:gdLst>
                  <a:gd name="connsiteX0" fmla="*/ 273524 w 443898"/>
                  <a:gd name="connsiteY0" fmla="*/ 0 h 339156"/>
                  <a:gd name="connsiteX1" fmla="*/ 0 w 443898"/>
                  <a:gd name="connsiteY1" fmla="*/ 22143 h 339156"/>
                  <a:gd name="connsiteX2" fmla="*/ 170455 w 443898"/>
                  <a:gd name="connsiteY2" fmla="*/ 339156 h 339156"/>
                  <a:gd name="connsiteX3" fmla="*/ 443898 w 443898"/>
                  <a:gd name="connsiteY3" fmla="*/ 317013 h 339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3898" h="339156">
                    <a:moveTo>
                      <a:pt x="273524" y="0"/>
                    </a:moveTo>
                    <a:lnTo>
                      <a:pt x="0" y="22143"/>
                    </a:lnTo>
                    <a:lnTo>
                      <a:pt x="170455" y="339156"/>
                    </a:lnTo>
                    <a:lnTo>
                      <a:pt x="443898" y="317013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F2675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4" name="Freeform: Shape 553">
                <a:extLst>
                  <a:ext uri="{FF2B5EF4-FFF2-40B4-BE49-F238E27FC236}">
                    <a16:creationId xmlns:a16="http://schemas.microsoft.com/office/drawing/2014/main" id="{D16B6743-4A71-A74D-83C2-ECC0C35B06A3}"/>
                  </a:ext>
                </a:extLst>
              </p:cNvPr>
              <p:cNvSpPr/>
              <p:nvPr/>
            </p:nvSpPr>
            <p:spPr>
              <a:xfrm>
                <a:off x="5982098" y="3678309"/>
                <a:ext cx="339634" cy="532869"/>
              </a:xfrm>
              <a:custGeom>
                <a:avLst/>
                <a:gdLst>
                  <a:gd name="connsiteX0" fmla="*/ 170375 w 339634"/>
                  <a:gd name="connsiteY0" fmla="*/ 532869 h 532869"/>
                  <a:gd name="connsiteX1" fmla="*/ 339634 w 339634"/>
                  <a:gd name="connsiteY1" fmla="*/ 316934 h 532869"/>
                  <a:gd name="connsiteX2" fmla="*/ 169260 w 339634"/>
                  <a:gd name="connsiteY2" fmla="*/ 0 h 532869"/>
                  <a:gd name="connsiteX3" fmla="*/ 0 w 339634"/>
                  <a:gd name="connsiteY3" fmla="*/ 215856 h 532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9634" h="532869">
                    <a:moveTo>
                      <a:pt x="170375" y="532869"/>
                    </a:moveTo>
                    <a:lnTo>
                      <a:pt x="339634" y="316934"/>
                    </a:lnTo>
                    <a:lnTo>
                      <a:pt x="169260" y="0"/>
                    </a:lnTo>
                    <a:lnTo>
                      <a:pt x="0" y="215856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F2675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51" name="Freeform: Shape 550">
              <a:extLst>
                <a:ext uri="{FF2B5EF4-FFF2-40B4-BE49-F238E27FC236}">
                  <a16:creationId xmlns:a16="http://schemas.microsoft.com/office/drawing/2014/main" id="{CE7A4999-7089-214F-BEC4-74CB42413EA6}"/>
                </a:ext>
              </a:extLst>
            </p:cNvPr>
            <p:cNvSpPr/>
            <p:nvPr/>
          </p:nvSpPr>
          <p:spPr>
            <a:xfrm>
              <a:off x="5742028" y="3787352"/>
              <a:ext cx="240069" cy="125610"/>
            </a:xfrm>
            <a:custGeom>
              <a:avLst/>
              <a:gdLst>
                <a:gd name="connsiteX0" fmla="*/ 0 w 240069"/>
                <a:gd name="connsiteY0" fmla="*/ 125611 h 125610"/>
                <a:gd name="connsiteX1" fmla="*/ 9638 w 240069"/>
                <a:gd name="connsiteY1" fmla="*/ 58624 h 125610"/>
                <a:gd name="connsiteX2" fmla="*/ 240070 w 240069"/>
                <a:gd name="connsiteY2" fmla="*/ 106813 h 125610"/>
                <a:gd name="connsiteX3" fmla="*/ 81165 w 240069"/>
                <a:gd name="connsiteY3" fmla="*/ 0 h 125610"/>
                <a:gd name="connsiteX4" fmla="*/ 76227 w 240069"/>
                <a:gd name="connsiteY4" fmla="*/ 70014 h 12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69" h="125610">
                  <a:moveTo>
                    <a:pt x="0" y="125611"/>
                  </a:moveTo>
                  <a:lnTo>
                    <a:pt x="9638" y="58624"/>
                  </a:lnTo>
                  <a:lnTo>
                    <a:pt x="240070" y="106813"/>
                  </a:lnTo>
                  <a:lnTo>
                    <a:pt x="81165" y="0"/>
                  </a:lnTo>
                  <a:lnTo>
                    <a:pt x="76227" y="70014"/>
                  </a:lnTo>
                </a:path>
              </a:pathLst>
            </a:custGeom>
            <a:noFill/>
            <a:ln w="19050" cap="rnd">
              <a:solidFill>
                <a:srgbClr val="F267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2" name="Freeform: Shape 551">
              <a:extLst>
                <a:ext uri="{FF2B5EF4-FFF2-40B4-BE49-F238E27FC236}">
                  <a16:creationId xmlns:a16="http://schemas.microsoft.com/office/drawing/2014/main" id="{AC40854E-298C-FD46-8701-214840FD2075}"/>
                </a:ext>
              </a:extLst>
            </p:cNvPr>
            <p:cNvSpPr/>
            <p:nvPr/>
          </p:nvSpPr>
          <p:spPr>
            <a:xfrm>
              <a:off x="5980584" y="3675441"/>
              <a:ext cx="149505" cy="218723"/>
            </a:xfrm>
            <a:custGeom>
              <a:avLst/>
              <a:gdLst>
                <a:gd name="connsiteX0" fmla="*/ 61093 w 149505"/>
                <a:gd name="connsiteY0" fmla="*/ 61810 h 218723"/>
                <a:gd name="connsiteX1" fmla="*/ 0 w 149505"/>
                <a:gd name="connsiteY1" fmla="*/ 27241 h 218723"/>
                <a:gd name="connsiteX2" fmla="*/ 1513 w 149505"/>
                <a:gd name="connsiteY2" fmla="*/ 218723 h 218723"/>
                <a:gd name="connsiteX3" fmla="*/ 88334 w 149505"/>
                <a:gd name="connsiteY3" fmla="*/ 0 h 218723"/>
                <a:gd name="connsiteX4" fmla="*/ 149506 w 149505"/>
                <a:gd name="connsiteY4" fmla="*/ 28834 h 21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05" h="218723">
                  <a:moveTo>
                    <a:pt x="61093" y="61810"/>
                  </a:moveTo>
                  <a:lnTo>
                    <a:pt x="0" y="27241"/>
                  </a:lnTo>
                  <a:lnTo>
                    <a:pt x="1513" y="218723"/>
                  </a:lnTo>
                  <a:lnTo>
                    <a:pt x="88334" y="0"/>
                  </a:lnTo>
                  <a:lnTo>
                    <a:pt x="149506" y="28834"/>
                  </a:lnTo>
                </a:path>
              </a:pathLst>
            </a:custGeom>
            <a:noFill/>
            <a:ln w="19050" cap="rnd">
              <a:solidFill>
                <a:srgbClr val="F267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55" name="Freeform: Shape 554">
            <a:extLst>
              <a:ext uri="{FF2B5EF4-FFF2-40B4-BE49-F238E27FC236}">
                <a16:creationId xmlns:a16="http://schemas.microsoft.com/office/drawing/2014/main" id="{9B3A86EF-A6A0-9C40-A3F1-3A3C4D7A1B44}"/>
              </a:ext>
            </a:extLst>
          </p:cNvPr>
          <p:cNvSpPr/>
          <p:nvPr/>
        </p:nvSpPr>
        <p:spPr>
          <a:xfrm>
            <a:off x="5756729" y="2191177"/>
            <a:ext cx="257015" cy="269395"/>
          </a:xfrm>
          <a:custGeom>
            <a:avLst/>
            <a:gdLst>
              <a:gd name="connsiteX0" fmla="*/ 352713 w 419614"/>
              <a:gd name="connsiteY0" fmla="*/ 1094 h 439827"/>
              <a:gd name="connsiteX1" fmla="*/ 335508 w 419614"/>
              <a:gd name="connsiteY1" fmla="*/ 7864 h 439827"/>
              <a:gd name="connsiteX2" fmla="*/ 323720 w 419614"/>
              <a:gd name="connsiteY2" fmla="*/ 15272 h 439827"/>
              <a:gd name="connsiteX3" fmla="*/ 302054 w 419614"/>
              <a:gd name="connsiteY3" fmla="*/ 22361 h 439827"/>
              <a:gd name="connsiteX4" fmla="*/ 265494 w 419614"/>
              <a:gd name="connsiteY4" fmla="*/ 31441 h 439827"/>
              <a:gd name="connsiteX5" fmla="*/ 254343 w 419614"/>
              <a:gd name="connsiteY5" fmla="*/ 34070 h 439827"/>
              <a:gd name="connsiteX6" fmla="*/ 205118 w 419614"/>
              <a:gd name="connsiteY6" fmla="*/ 47212 h 439827"/>
              <a:gd name="connsiteX7" fmla="*/ 157088 w 419614"/>
              <a:gd name="connsiteY7" fmla="*/ 60992 h 439827"/>
              <a:gd name="connsiteX8" fmla="*/ 128494 w 419614"/>
              <a:gd name="connsiteY8" fmla="*/ 68240 h 439827"/>
              <a:gd name="connsiteX9" fmla="*/ 128494 w 419614"/>
              <a:gd name="connsiteY9" fmla="*/ 68161 h 439827"/>
              <a:gd name="connsiteX10" fmla="*/ 112085 w 419614"/>
              <a:gd name="connsiteY10" fmla="*/ 72302 h 439827"/>
              <a:gd name="connsiteX11" fmla="*/ 58241 w 419614"/>
              <a:gd name="connsiteY11" fmla="*/ 86401 h 439827"/>
              <a:gd name="connsiteX12" fmla="*/ 30044 w 419614"/>
              <a:gd name="connsiteY12" fmla="*/ 98508 h 439827"/>
              <a:gd name="connsiteX13" fmla="*/ 7025 w 419614"/>
              <a:gd name="connsiteY13" fmla="*/ 123439 h 439827"/>
              <a:gd name="connsiteX14" fmla="*/ 6308 w 419614"/>
              <a:gd name="connsiteY14" fmla="*/ 185089 h 439827"/>
              <a:gd name="connsiteX15" fmla="*/ 21442 w 419614"/>
              <a:gd name="connsiteY15" fmla="*/ 192815 h 439827"/>
              <a:gd name="connsiteX16" fmla="*/ 21522 w 419614"/>
              <a:gd name="connsiteY16" fmla="*/ 192815 h 439827"/>
              <a:gd name="connsiteX17" fmla="*/ 30920 w 419614"/>
              <a:gd name="connsiteY17" fmla="*/ 176965 h 439827"/>
              <a:gd name="connsiteX18" fmla="*/ 34823 w 419614"/>
              <a:gd name="connsiteY18" fmla="*/ 139688 h 439827"/>
              <a:gd name="connsiteX19" fmla="*/ 66843 w 419614"/>
              <a:gd name="connsiteY19" fmla="*/ 123439 h 439827"/>
              <a:gd name="connsiteX20" fmla="*/ 102049 w 419614"/>
              <a:gd name="connsiteY20" fmla="*/ 117704 h 439827"/>
              <a:gd name="connsiteX21" fmla="*/ 110731 w 419614"/>
              <a:gd name="connsiteY21" fmla="*/ 183655 h 439827"/>
              <a:gd name="connsiteX22" fmla="*/ 114236 w 419614"/>
              <a:gd name="connsiteY22" fmla="*/ 292459 h 439827"/>
              <a:gd name="connsiteX23" fmla="*/ 109616 w 419614"/>
              <a:gd name="connsiteY23" fmla="*/ 345587 h 439827"/>
              <a:gd name="connsiteX24" fmla="*/ 105235 w 419614"/>
              <a:gd name="connsiteY24" fmla="*/ 371155 h 439827"/>
              <a:gd name="connsiteX25" fmla="*/ 102448 w 419614"/>
              <a:gd name="connsiteY25" fmla="*/ 383342 h 439827"/>
              <a:gd name="connsiteX26" fmla="*/ 99341 w 419614"/>
              <a:gd name="connsiteY26" fmla="*/ 393776 h 439827"/>
              <a:gd name="connsiteX27" fmla="*/ 98306 w 419614"/>
              <a:gd name="connsiteY27" fmla="*/ 396723 h 439827"/>
              <a:gd name="connsiteX28" fmla="*/ 98067 w 419614"/>
              <a:gd name="connsiteY28" fmla="*/ 397440 h 439827"/>
              <a:gd name="connsiteX29" fmla="*/ 122998 w 419614"/>
              <a:gd name="connsiteY29" fmla="*/ 438779 h 439827"/>
              <a:gd name="connsiteX30" fmla="*/ 148805 w 419614"/>
              <a:gd name="connsiteY30" fmla="*/ 434956 h 439827"/>
              <a:gd name="connsiteX31" fmla="*/ 164177 w 419614"/>
              <a:gd name="connsiteY31" fmla="*/ 414326 h 439827"/>
              <a:gd name="connsiteX32" fmla="*/ 164416 w 419614"/>
              <a:gd name="connsiteY32" fmla="*/ 413530 h 439827"/>
              <a:gd name="connsiteX33" fmla="*/ 167682 w 419614"/>
              <a:gd name="connsiteY33" fmla="*/ 396723 h 439827"/>
              <a:gd name="connsiteX34" fmla="*/ 169673 w 419614"/>
              <a:gd name="connsiteY34" fmla="*/ 381191 h 439827"/>
              <a:gd name="connsiteX35" fmla="*/ 171744 w 419614"/>
              <a:gd name="connsiteY35" fmla="*/ 351003 h 439827"/>
              <a:gd name="connsiteX36" fmla="*/ 170868 w 419614"/>
              <a:gd name="connsiteY36" fmla="*/ 291981 h 439827"/>
              <a:gd name="connsiteX37" fmla="*/ 155655 w 419614"/>
              <a:gd name="connsiteY37" fmla="*/ 177124 h 439827"/>
              <a:gd name="connsiteX38" fmla="*/ 140362 w 419614"/>
              <a:gd name="connsiteY38" fmla="*/ 111570 h 439827"/>
              <a:gd name="connsiteX39" fmla="*/ 167125 w 419614"/>
              <a:gd name="connsiteY39" fmla="*/ 107110 h 439827"/>
              <a:gd name="connsiteX40" fmla="*/ 187834 w 419614"/>
              <a:gd name="connsiteY40" fmla="*/ 103685 h 439827"/>
              <a:gd name="connsiteX41" fmla="*/ 224075 w 419614"/>
              <a:gd name="connsiteY41" fmla="*/ 97313 h 439827"/>
              <a:gd name="connsiteX42" fmla="*/ 331048 w 419614"/>
              <a:gd name="connsiteY42" fmla="*/ 389794 h 439827"/>
              <a:gd name="connsiteX43" fmla="*/ 353509 w 419614"/>
              <a:gd name="connsiteY43" fmla="*/ 389475 h 439827"/>
              <a:gd name="connsiteX44" fmla="*/ 416275 w 419614"/>
              <a:gd name="connsiteY44" fmla="*/ 326630 h 439827"/>
              <a:gd name="connsiteX45" fmla="*/ 418425 w 419614"/>
              <a:gd name="connsiteY45" fmla="*/ 305761 h 439827"/>
              <a:gd name="connsiteX46" fmla="*/ 405203 w 419614"/>
              <a:gd name="connsiteY46" fmla="*/ 289433 h 439827"/>
              <a:gd name="connsiteX47" fmla="*/ 385688 w 419614"/>
              <a:gd name="connsiteY47" fmla="*/ 286884 h 439827"/>
              <a:gd name="connsiteX48" fmla="*/ 368006 w 419614"/>
              <a:gd name="connsiteY48" fmla="*/ 300504 h 439827"/>
              <a:gd name="connsiteX49" fmla="*/ 341243 w 419614"/>
              <a:gd name="connsiteY49" fmla="*/ 335630 h 439827"/>
              <a:gd name="connsiteX50" fmla="*/ 306754 w 419614"/>
              <a:gd name="connsiteY50" fmla="*/ 253510 h 439827"/>
              <a:gd name="connsiteX51" fmla="*/ 277681 w 419614"/>
              <a:gd name="connsiteY51" fmla="*/ 82179 h 439827"/>
              <a:gd name="connsiteX52" fmla="*/ 319020 w 419614"/>
              <a:gd name="connsiteY52" fmla="*/ 63142 h 439827"/>
              <a:gd name="connsiteX53" fmla="*/ 343394 w 419614"/>
              <a:gd name="connsiteY53" fmla="*/ 46017 h 439827"/>
              <a:gd name="connsiteX54" fmla="*/ 354465 w 419614"/>
              <a:gd name="connsiteY54" fmla="*/ 33353 h 439827"/>
              <a:gd name="connsiteX55" fmla="*/ 360200 w 419614"/>
              <a:gd name="connsiteY55" fmla="*/ 11130 h 439827"/>
              <a:gd name="connsiteX56" fmla="*/ 352713 w 419614"/>
              <a:gd name="connsiteY56" fmla="*/ 1094 h 4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19614" h="439827">
                <a:moveTo>
                  <a:pt x="352713" y="1094"/>
                </a:moveTo>
                <a:cubicBezTo>
                  <a:pt x="346181" y="-1774"/>
                  <a:pt x="338535" y="1174"/>
                  <a:pt x="335508" y="7864"/>
                </a:cubicBezTo>
                <a:cubicBezTo>
                  <a:pt x="334154" y="10811"/>
                  <a:pt x="328817" y="13121"/>
                  <a:pt x="323720" y="15272"/>
                </a:cubicBezTo>
                <a:cubicBezTo>
                  <a:pt x="317029" y="18060"/>
                  <a:pt x="309701" y="20131"/>
                  <a:pt x="302054" y="22361"/>
                </a:cubicBezTo>
                <a:cubicBezTo>
                  <a:pt x="290107" y="25627"/>
                  <a:pt x="277601" y="28574"/>
                  <a:pt x="265494" y="31441"/>
                </a:cubicBezTo>
                <a:cubicBezTo>
                  <a:pt x="261751" y="32317"/>
                  <a:pt x="258007" y="33193"/>
                  <a:pt x="254343" y="34070"/>
                </a:cubicBezTo>
                <a:cubicBezTo>
                  <a:pt x="236581" y="38291"/>
                  <a:pt x="220491" y="42513"/>
                  <a:pt x="205118" y="47212"/>
                </a:cubicBezTo>
                <a:cubicBezTo>
                  <a:pt x="190940" y="51673"/>
                  <a:pt x="175169" y="56133"/>
                  <a:pt x="157088" y="60992"/>
                </a:cubicBezTo>
                <a:cubicBezTo>
                  <a:pt x="147610" y="63461"/>
                  <a:pt x="138052" y="65851"/>
                  <a:pt x="128494" y="68240"/>
                </a:cubicBezTo>
                <a:lnTo>
                  <a:pt x="128494" y="68161"/>
                </a:lnTo>
                <a:lnTo>
                  <a:pt x="112085" y="72302"/>
                </a:lnTo>
                <a:cubicBezTo>
                  <a:pt x="92093" y="77320"/>
                  <a:pt x="75286" y="81622"/>
                  <a:pt x="58241" y="86401"/>
                </a:cubicBezTo>
                <a:cubicBezTo>
                  <a:pt x="47010" y="89507"/>
                  <a:pt x="37770" y="93490"/>
                  <a:pt x="30044" y="98508"/>
                </a:cubicBezTo>
                <a:cubicBezTo>
                  <a:pt x="20008" y="104880"/>
                  <a:pt x="12043" y="113482"/>
                  <a:pt x="7025" y="123439"/>
                </a:cubicBezTo>
                <a:cubicBezTo>
                  <a:pt x="-2055" y="141360"/>
                  <a:pt x="-2374" y="163265"/>
                  <a:pt x="6308" y="185089"/>
                </a:cubicBezTo>
                <a:cubicBezTo>
                  <a:pt x="8698" y="190983"/>
                  <a:pt x="15149" y="194329"/>
                  <a:pt x="21442" y="192815"/>
                </a:cubicBezTo>
                <a:lnTo>
                  <a:pt x="21522" y="192815"/>
                </a:lnTo>
                <a:cubicBezTo>
                  <a:pt x="28372" y="191063"/>
                  <a:pt x="32593" y="184053"/>
                  <a:pt x="30920" y="176965"/>
                </a:cubicBezTo>
                <a:cubicBezTo>
                  <a:pt x="27336" y="162627"/>
                  <a:pt x="28770" y="148688"/>
                  <a:pt x="34823" y="139688"/>
                </a:cubicBezTo>
                <a:cubicBezTo>
                  <a:pt x="40479" y="131244"/>
                  <a:pt x="51152" y="125828"/>
                  <a:pt x="66843" y="123439"/>
                </a:cubicBezTo>
                <a:cubicBezTo>
                  <a:pt x="78393" y="121368"/>
                  <a:pt x="90340" y="119536"/>
                  <a:pt x="102049" y="117704"/>
                </a:cubicBezTo>
                <a:cubicBezTo>
                  <a:pt x="105634" y="139927"/>
                  <a:pt x="108581" y="162070"/>
                  <a:pt x="110731" y="183655"/>
                </a:cubicBezTo>
                <a:cubicBezTo>
                  <a:pt x="114395" y="221729"/>
                  <a:pt x="115590" y="258369"/>
                  <a:pt x="114236" y="292459"/>
                </a:cubicBezTo>
                <a:cubicBezTo>
                  <a:pt x="113439" y="311018"/>
                  <a:pt x="111926" y="328940"/>
                  <a:pt x="109616" y="345587"/>
                </a:cubicBezTo>
                <a:cubicBezTo>
                  <a:pt x="108421" y="354349"/>
                  <a:pt x="106908" y="362951"/>
                  <a:pt x="105235" y="371155"/>
                </a:cubicBezTo>
                <a:cubicBezTo>
                  <a:pt x="104359" y="375297"/>
                  <a:pt x="103403" y="379518"/>
                  <a:pt x="102448" y="383342"/>
                </a:cubicBezTo>
                <a:cubicBezTo>
                  <a:pt x="101970" y="385253"/>
                  <a:pt x="100456" y="390988"/>
                  <a:pt x="99341" y="393776"/>
                </a:cubicBezTo>
                <a:cubicBezTo>
                  <a:pt x="99023" y="394652"/>
                  <a:pt x="98624" y="395767"/>
                  <a:pt x="98306" y="396723"/>
                </a:cubicBezTo>
                <a:lnTo>
                  <a:pt x="98067" y="397440"/>
                </a:lnTo>
                <a:cubicBezTo>
                  <a:pt x="93527" y="415680"/>
                  <a:pt x="104757" y="434239"/>
                  <a:pt x="122998" y="438779"/>
                </a:cubicBezTo>
                <a:cubicBezTo>
                  <a:pt x="131839" y="441010"/>
                  <a:pt x="140999" y="439655"/>
                  <a:pt x="148805" y="434956"/>
                </a:cubicBezTo>
                <a:cubicBezTo>
                  <a:pt x="156451" y="430336"/>
                  <a:pt x="161947" y="423008"/>
                  <a:pt x="164177" y="414326"/>
                </a:cubicBezTo>
                <a:lnTo>
                  <a:pt x="164416" y="413530"/>
                </a:lnTo>
                <a:cubicBezTo>
                  <a:pt x="166009" y="406998"/>
                  <a:pt x="166806" y="402060"/>
                  <a:pt x="167682" y="396723"/>
                </a:cubicBezTo>
                <a:cubicBezTo>
                  <a:pt x="168638" y="390909"/>
                  <a:pt x="169275" y="385413"/>
                  <a:pt x="169673" y="381191"/>
                </a:cubicBezTo>
                <a:cubicBezTo>
                  <a:pt x="170709" y="371314"/>
                  <a:pt x="171426" y="361438"/>
                  <a:pt x="171744" y="351003"/>
                </a:cubicBezTo>
                <a:cubicBezTo>
                  <a:pt x="172461" y="332285"/>
                  <a:pt x="172143" y="312930"/>
                  <a:pt x="170868" y="291981"/>
                </a:cubicBezTo>
                <a:cubicBezTo>
                  <a:pt x="168638" y="255262"/>
                  <a:pt x="163700" y="217666"/>
                  <a:pt x="155655" y="177124"/>
                </a:cubicBezTo>
                <a:cubicBezTo>
                  <a:pt x="151354" y="155538"/>
                  <a:pt x="146176" y="133475"/>
                  <a:pt x="140362" y="111570"/>
                </a:cubicBezTo>
                <a:lnTo>
                  <a:pt x="167125" y="107110"/>
                </a:lnTo>
                <a:cubicBezTo>
                  <a:pt x="173975" y="105915"/>
                  <a:pt x="180904" y="104800"/>
                  <a:pt x="187834" y="103685"/>
                </a:cubicBezTo>
                <a:cubicBezTo>
                  <a:pt x="199702" y="101773"/>
                  <a:pt x="211968" y="99782"/>
                  <a:pt x="224075" y="97313"/>
                </a:cubicBezTo>
                <a:cubicBezTo>
                  <a:pt x="237377" y="226269"/>
                  <a:pt x="266689" y="376412"/>
                  <a:pt x="331048" y="389794"/>
                </a:cubicBezTo>
                <a:cubicBezTo>
                  <a:pt x="338535" y="391386"/>
                  <a:pt x="346102" y="391227"/>
                  <a:pt x="353509" y="389475"/>
                </a:cubicBezTo>
                <a:cubicBezTo>
                  <a:pt x="375812" y="384059"/>
                  <a:pt x="396362" y="363508"/>
                  <a:pt x="416275" y="326630"/>
                </a:cubicBezTo>
                <a:cubicBezTo>
                  <a:pt x="419779" y="320178"/>
                  <a:pt x="420576" y="312770"/>
                  <a:pt x="418425" y="305761"/>
                </a:cubicBezTo>
                <a:cubicBezTo>
                  <a:pt x="416354" y="298752"/>
                  <a:pt x="411655" y="292937"/>
                  <a:pt x="405203" y="289433"/>
                </a:cubicBezTo>
                <a:cubicBezTo>
                  <a:pt x="399229" y="286167"/>
                  <a:pt x="392300" y="285291"/>
                  <a:pt x="385688" y="286884"/>
                </a:cubicBezTo>
                <a:cubicBezTo>
                  <a:pt x="378122" y="288716"/>
                  <a:pt x="371670" y="293654"/>
                  <a:pt x="368006" y="300504"/>
                </a:cubicBezTo>
                <a:cubicBezTo>
                  <a:pt x="353430" y="327506"/>
                  <a:pt x="343951" y="334197"/>
                  <a:pt x="341243" y="335630"/>
                </a:cubicBezTo>
                <a:cubicBezTo>
                  <a:pt x="336066" y="332604"/>
                  <a:pt x="322445" y="314045"/>
                  <a:pt x="306754" y="253510"/>
                </a:cubicBezTo>
                <a:cubicBezTo>
                  <a:pt x="294328" y="205480"/>
                  <a:pt x="283814" y="143511"/>
                  <a:pt x="277681" y="82179"/>
                </a:cubicBezTo>
                <a:cubicBezTo>
                  <a:pt x="293054" y="76444"/>
                  <a:pt x="306674" y="70152"/>
                  <a:pt x="319020" y="63142"/>
                </a:cubicBezTo>
                <a:cubicBezTo>
                  <a:pt x="328339" y="57885"/>
                  <a:pt x="336225" y="52389"/>
                  <a:pt x="343394" y="46017"/>
                </a:cubicBezTo>
                <a:cubicBezTo>
                  <a:pt x="347217" y="42433"/>
                  <a:pt x="351199" y="38450"/>
                  <a:pt x="354465" y="33353"/>
                </a:cubicBezTo>
                <a:cubicBezTo>
                  <a:pt x="357890" y="28255"/>
                  <a:pt x="361634" y="20210"/>
                  <a:pt x="360200" y="11130"/>
                </a:cubicBezTo>
                <a:cubicBezTo>
                  <a:pt x="359563" y="6510"/>
                  <a:pt x="356695" y="2846"/>
                  <a:pt x="352713" y="1094"/>
                </a:cubicBezTo>
                <a:close/>
              </a:path>
            </a:pathLst>
          </a:custGeom>
          <a:noFill/>
          <a:ln w="19050" cap="rnd">
            <a:solidFill>
              <a:srgbClr val="F15C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56" name="Graphic 4">
            <a:extLst>
              <a:ext uri="{FF2B5EF4-FFF2-40B4-BE49-F238E27FC236}">
                <a16:creationId xmlns:a16="http://schemas.microsoft.com/office/drawing/2014/main" id="{5D2EDB86-6511-E549-92A1-0BEA711066CA}"/>
              </a:ext>
            </a:extLst>
          </p:cNvPr>
          <p:cNvGrpSpPr/>
          <p:nvPr/>
        </p:nvGrpSpPr>
        <p:grpSpPr>
          <a:xfrm>
            <a:off x="7345627" y="2728233"/>
            <a:ext cx="335346" cy="455203"/>
            <a:chOff x="6581157" y="4264822"/>
            <a:chExt cx="547502" cy="743185"/>
          </a:xfrm>
          <a:noFill/>
        </p:grpSpPr>
        <p:sp>
          <p:nvSpPr>
            <p:cNvPr id="1157" name="Freeform: Shape 556">
              <a:extLst>
                <a:ext uri="{FF2B5EF4-FFF2-40B4-BE49-F238E27FC236}">
                  <a16:creationId xmlns:a16="http://schemas.microsoft.com/office/drawing/2014/main" id="{99739144-426D-9B45-B3D8-3D76713AC757}"/>
                </a:ext>
              </a:extLst>
            </p:cNvPr>
            <p:cNvSpPr/>
            <p:nvPr/>
          </p:nvSpPr>
          <p:spPr>
            <a:xfrm>
              <a:off x="6750258" y="4743649"/>
              <a:ext cx="36321" cy="24373"/>
            </a:xfrm>
            <a:custGeom>
              <a:avLst/>
              <a:gdLst>
                <a:gd name="connsiteX0" fmla="*/ 0 w 36321"/>
                <a:gd name="connsiteY0" fmla="*/ 0 h 24373"/>
                <a:gd name="connsiteX1" fmla="*/ 16249 w 36321"/>
                <a:gd name="connsiteY1" fmla="*/ 14975 h 24373"/>
                <a:gd name="connsiteX2" fmla="*/ 36321 w 36321"/>
                <a:gd name="connsiteY2" fmla="*/ 24373 h 24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21" h="24373">
                  <a:moveTo>
                    <a:pt x="0" y="0"/>
                  </a:moveTo>
                  <a:cubicBezTo>
                    <a:pt x="4699" y="5815"/>
                    <a:pt x="10116" y="10832"/>
                    <a:pt x="16249" y="14975"/>
                  </a:cubicBezTo>
                  <a:cubicBezTo>
                    <a:pt x="22382" y="19117"/>
                    <a:pt x="29152" y="22223"/>
                    <a:pt x="36321" y="24373"/>
                  </a:cubicBezTo>
                </a:path>
              </a:pathLst>
            </a:custGeom>
            <a:noFill/>
            <a:ln w="19050" cap="rnd">
              <a:solidFill>
                <a:srgbClr val="F475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8" name="Freeform: Shape 557">
              <a:extLst>
                <a:ext uri="{FF2B5EF4-FFF2-40B4-BE49-F238E27FC236}">
                  <a16:creationId xmlns:a16="http://schemas.microsoft.com/office/drawing/2014/main" id="{DAB8A755-A554-F14A-8ED7-AFD1765888FD}"/>
                </a:ext>
              </a:extLst>
            </p:cNvPr>
            <p:cNvSpPr/>
            <p:nvPr/>
          </p:nvSpPr>
          <p:spPr>
            <a:xfrm>
              <a:off x="6772321" y="4264822"/>
              <a:ext cx="356338" cy="391687"/>
            </a:xfrm>
            <a:custGeom>
              <a:avLst/>
              <a:gdLst>
                <a:gd name="connsiteX0" fmla="*/ 229556 w 356338"/>
                <a:gd name="connsiteY0" fmla="*/ 391688 h 391687"/>
                <a:gd name="connsiteX1" fmla="*/ 274559 w 356338"/>
                <a:gd name="connsiteY1" fmla="*/ 333144 h 391687"/>
                <a:gd name="connsiteX2" fmla="*/ 317412 w 356338"/>
                <a:gd name="connsiteY2" fmla="*/ 12944 h 391687"/>
                <a:gd name="connsiteX3" fmla="*/ 37197 w 356338"/>
                <a:gd name="connsiteY3" fmla="*/ 173681 h 391687"/>
                <a:gd name="connsiteX4" fmla="*/ 0 w 356338"/>
                <a:gd name="connsiteY4" fmla="*/ 237482 h 391687"/>
                <a:gd name="connsiteX5" fmla="*/ 0 w 356338"/>
                <a:gd name="connsiteY5" fmla="*/ 237482 h 39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6338" h="391687">
                  <a:moveTo>
                    <a:pt x="229556" y="391688"/>
                  </a:moveTo>
                  <a:cubicBezTo>
                    <a:pt x="245168" y="373846"/>
                    <a:pt x="260301" y="354251"/>
                    <a:pt x="274559" y="333144"/>
                  </a:cubicBezTo>
                  <a:cubicBezTo>
                    <a:pt x="363769" y="200365"/>
                    <a:pt x="382965" y="56992"/>
                    <a:pt x="317412" y="12944"/>
                  </a:cubicBezTo>
                  <a:cubicBezTo>
                    <a:pt x="251858" y="-31103"/>
                    <a:pt x="126407" y="40902"/>
                    <a:pt x="37197" y="173681"/>
                  </a:cubicBezTo>
                  <a:cubicBezTo>
                    <a:pt x="23019" y="194789"/>
                    <a:pt x="10594" y="216215"/>
                    <a:pt x="0" y="237482"/>
                  </a:cubicBezTo>
                  <a:lnTo>
                    <a:pt x="0" y="237482"/>
                  </a:lnTo>
                </a:path>
              </a:pathLst>
            </a:custGeom>
            <a:noFill/>
            <a:ln w="19050" cap="rnd">
              <a:solidFill>
                <a:srgbClr val="F475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9" name="Freeform: Shape 558">
              <a:extLst>
                <a:ext uri="{FF2B5EF4-FFF2-40B4-BE49-F238E27FC236}">
                  <a16:creationId xmlns:a16="http://schemas.microsoft.com/office/drawing/2014/main" id="{9B52AA72-39F5-1645-846E-4BD1AEFF5B8F}"/>
                </a:ext>
              </a:extLst>
            </p:cNvPr>
            <p:cNvSpPr/>
            <p:nvPr/>
          </p:nvSpPr>
          <p:spPr>
            <a:xfrm>
              <a:off x="6859619" y="4753605"/>
              <a:ext cx="21267" cy="8920"/>
            </a:xfrm>
            <a:custGeom>
              <a:avLst/>
              <a:gdLst>
                <a:gd name="connsiteX0" fmla="*/ 0 w 21267"/>
                <a:gd name="connsiteY0" fmla="*/ 8921 h 8920"/>
                <a:gd name="connsiteX1" fmla="*/ 21267 w 21267"/>
                <a:gd name="connsiteY1" fmla="*/ 0 h 8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67" h="8920">
                  <a:moveTo>
                    <a:pt x="0" y="8921"/>
                  </a:moveTo>
                  <a:cubicBezTo>
                    <a:pt x="6930" y="6452"/>
                    <a:pt x="14098" y="3425"/>
                    <a:pt x="21267" y="0"/>
                  </a:cubicBezTo>
                </a:path>
              </a:pathLst>
            </a:custGeom>
            <a:noFill/>
            <a:ln w="19050" cap="rnd">
              <a:solidFill>
                <a:srgbClr val="F475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0" name="Freeform: Shape 559">
              <a:extLst>
                <a:ext uri="{FF2B5EF4-FFF2-40B4-BE49-F238E27FC236}">
                  <a16:creationId xmlns:a16="http://schemas.microsoft.com/office/drawing/2014/main" id="{CE98E464-3046-414C-B87B-F7E88815484C}"/>
                </a:ext>
              </a:extLst>
            </p:cNvPr>
            <p:cNvSpPr/>
            <p:nvPr/>
          </p:nvSpPr>
          <p:spPr>
            <a:xfrm>
              <a:off x="6727684" y="4650934"/>
              <a:ext cx="430" cy="23099"/>
            </a:xfrm>
            <a:custGeom>
              <a:avLst/>
              <a:gdLst>
                <a:gd name="connsiteX0" fmla="*/ 430 w 430"/>
                <a:gd name="connsiteY0" fmla="*/ 0 h 23099"/>
                <a:gd name="connsiteX1" fmla="*/ 191 w 430"/>
                <a:gd name="connsiteY1" fmla="*/ 23099 h 23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0" h="23099">
                  <a:moveTo>
                    <a:pt x="430" y="0"/>
                  </a:moveTo>
                  <a:cubicBezTo>
                    <a:pt x="-48" y="7965"/>
                    <a:pt x="-127" y="15692"/>
                    <a:pt x="191" y="23099"/>
                  </a:cubicBezTo>
                </a:path>
              </a:pathLst>
            </a:custGeom>
            <a:noFill/>
            <a:ln w="19050" cap="rnd">
              <a:solidFill>
                <a:srgbClr val="F475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Freeform: Shape 560">
              <a:extLst>
                <a:ext uri="{FF2B5EF4-FFF2-40B4-BE49-F238E27FC236}">
                  <a16:creationId xmlns:a16="http://schemas.microsoft.com/office/drawing/2014/main" id="{A01C944C-D3C4-F447-B3E9-1A9C2EFDDFFD}"/>
                </a:ext>
              </a:extLst>
            </p:cNvPr>
            <p:cNvSpPr/>
            <p:nvPr/>
          </p:nvSpPr>
          <p:spPr>
            <a:xfrm>
              <a:off x="6921110" y="4316716"/>
              <a:ext cx="196102" cy="131743"/>
            </a:xfrm>
            <a:custGeom>
              <a:avLst/>
              <a:gdLst>
                <a:gd name="connsiteX0" fmla="*/ 196102 w 196102"/>
                <a:gd name="connsiteY0" fmla="*/ 131744 h 131743"/>
                <a:gd name="connsiteX1" fmla="*/ 105698 w 196102"/>
                <a:gd name="connsiteY1" fmla="*/ 54481 h 131743"/>
                <a:gd name="connsiteX2" fmla="*/ 0 w 196102"/>
                <a:gd name="connsiteY2" fmla="*/ 0 h 131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102" h="131743">
                  <a:moveTo>
                    <a:pt x="196102" y="131744"/>
                  </a:moveTo>
                  <a:cubicBezTo>
                    <a:pt x="179375" y="110477"/>
                    <a:pt x="146479" y="81802"/>
                    <a:pt x="105698" y="54481"/>
                  </a:cubicBezTo>
                  <a:cubicBezTo>
                    <a:pt x="64996" y="27081"/>
                    <a:pt x="25966" y="7487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475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62" name="Graphic 4">
              <a:extLst>
                <a:ext uri="{FF2B5EF4-FFF2-40B4-BE49-F238E27FC236}">
                  <a16:creationId xmlns:a16="http://schemas.microsoft.com/office/drawing/2014/main" id="{F0101245-1D11-9F41-BDDF-EB4AA47FA180}"/>
                </a:ext>
              </a:extLst>
            </p:cNvPr>
            <p:cNvGrpSpPr/>
            <p:nvPr/>
          </p:nvGrpSpPr>
          <p:grpSpPr>
            <a:xfrm>
              <a:off x="6603460" y="4523137"/>
              <a:ext cx="390722" cy="366752"/>
              <a:chOff x="6603460" y="4523137"/>
              <a:chExt cx="390722" cy="366752"/>
            </a:xfrm>
            <a:noFill/>
          </p:grpSpPr>
          <p:sp>
            <p:nvSpPr>
              <p:cNvPr id="1175" name="Freeform: Shape 574">
                <a:extLst>
                  <a:ext uri="{FF2B5EF4-FFF2-40B4-BE49-F238E27FC236}">
                    <a16:creationId xmlns:a16="http://schemas.microsoft.com/office/drawing/2014/main" id="{A3C585A7-452F-E54D-8616-1A59D97D87AE}"/>
                  </a:ext>
                </a:extLst>
              </p:cNvPr>
              <p:cNvSpPr/>
              <p:nvPr/>
            </p:nvSpPr>
            <p:spPr>
              <a:xfrm>
                <a:off x="6603460" y="4523137"/>
                <a:ext cx="202235" cy="183394"/>
              </a:xfrm>
              <a:custGeom>
                <a:avLst/>
                <a:gdLst>
                  <a:gd name="connsiteX0" fmla="*/ 0 w 202235"/>
                  <a:gd name="connsiteY0" fmla="*/ 183395 h 183394"/>
                  <a:gd name="connsiteX1" fmla="*/ 182323 w 202235"/>
                  <a:gd name="connsiteY1" fmla="*/ 119594 h 183394"/>
                  <a:gd name="connsiteX2" fmla="*/ 202235 w 202235"/>
                  <a:gd name="connsiteY2" fmla="*/ 1550 h 183394"/>
                  <a:gd name="connsiteX3" fmla="*/ 0 w 202235"/>
                  <a:gd name="connsiteY3" fmla="*/ 183395 h 183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235" h="183394">
                    <a:moveTo>
                      <a:pt x="0" y="183395"/>
                    </a:moveTo>
                    <a:cubicBezTo>
                      <a:pt x="63881" y="125727"/>
                      <a:pt x="182323" y="119594"/>
                      <a:pt x="182323" y="119594"/>
                    </a:cubicBezTo>
                    <a:lnTo>
                      <a:pt x="202235" y="1550"/>
                    </a:lnTo>
                    <a:cubicBezTo>
                      <a:pt x="10753" y="-19637"/>
                      <a:pt x="0" y="183395"/>
                      <a:pt x="0" y="183395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4755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6" name="Freeform: Shape 575">
                <a:extLst>
                  <a:ext uri="{FF2B5EF4-FFF2-40B4-BE49-F238E27FC236}">
                    <a16:creationId xmlns:a16="http://schemas.microsoft.com/office/drawing/2014/main" id="{95F8D5ED-B4BA-0945-82FA-25570C554779}"/>
                  </a:ext>
                </a:extLst>
              </p:cNvPr>
              <p:cNvSpPr/>
              <p:nvPr/>
            </p:nvSpPr>
            <p:spPr>
              <a:xfrm>
                <a:off x="6866628" y="4633969"/>
                <a:ext cx="127553" cy="255920"/>
              </a:xfrm>
              <a:custGeom>
                <a:avLst/>
                <a:gdLst>
                  <a:gd name="connsiteX0" fmla="*/ 101795 w 127553"/>
                  <a:gd name="connsiteY0" fmla="*/ 0 h 255920"/>
                  <a:gd name="connsiteX1" fmla="*/ 0 w 127553"/>
                  <a:gd name="connsiteY1" fmla="*/ 63004 h 255920"/>
                  <a:gd name="connsiteX2" fmla="*/ 9797 w 127553"/>
                  <a:gd name="connsiteY2" fmla="*/ 255920 h 255920"/>
                  <a:gd name="connsiteX3" fmla="*/ 101795 w 127553"/>
                  <a:gd name="connsiteY3" fmla="*/ 0 h 25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553" h="255920">
                    <a:moveTo>
                      <a:pt x="101795" y="0"/>
                    </a:moveTo>
                    <a:lnTo>
                      <a:pt x="0" y="63004"/>
                    </a:lnTo>
                    <a:cubicBezTo>
                      <a:pt x="0" y="63004"/>
                      <a:pt x="39029" y="174994"/>
                      <a:pt x="9797" y="255920"/>
                    </a:cubicBezTo>
                    <a:cubicBezTo>
                      <a:pt x="9797" y="256000"/>
                      <a:pt x="193792" y="169260"/>
                      <a:pt x="101795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4755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63" name="Graphic 4">
              <a:extLst>
                <a:ext uri="{FF2B5EF4-FFF2-40B4-BE49-F238E27FC236}">
                  <a16:creationId xmlns:a16="http://schemas.microsoft.com/office/drawing/2014/main" id="{59814B65-274E-384C-9130-00748A35175D}"/>
                </a:ext>
              </a:extLst>
            </p:cNvPr>
            <p:cNvGrpSpPr/>
            <p:nvPr/>
          </p:nvGrpSpPr>
          <p:grpSpPr>
            <a:xfrm>
              <a:off x="6646559" y="4673959"/>
              <a:ext cx="216218" cy="190956"/>
              <a:chOff x="6646559" y="4673959"/>
              <a:chExt cx="216218" cy="190956"/>
            </a:xfrm>
            <a:noFill/>
          </p:grpSpPr>
          <p:sp>
            <p:nvSpPr>
              <p:cNvPr id="1173" name="Freeform: Shape 572">
                <a:extLst>
                  <a:ext uri="{FF2B5EF4-FFF2-40B4-BE49-F238E27FC236}">
                    <a16:creationId xmlns:a16="http://schemas.microsoft.com/office/drawing/2014/main" id="{81546636-AD5B-D942-BE43-D7FE43EA7A15}"/>
                  </a:ext>
                </a:extLst>
              </p:cNvPr>
              <p:cNvSpPr/>
              <p:nvPr/>
            </p:nvSpPr>
            <p:spPr>
              <a:xfrm>
                <a:off x="6646559" y="4673959"/>
                <a:ext cx="108397" cy="134207"/>
              </a:xfrm>
              <a:custGeom>
                <a:avLst/>
                <a:gdLst>
                  <a:gd name="connsiteX0" fmla="*/ 2621 w 108397"/>
                  <a:gd name="connsiteY0" fmla="*/ 52485 h 134207"/>
                  <a:gd name="connsiteX1" fmla="*/ 69448 w 108397"/>
                  <a:gd name="connsiteY1" fmla="*/ 134207 h 134207"/>
                  <a:gd name="connsiteX2" fmla="*/ 108398 w 108397"/>
                  <a:gd name="connsiteY2" fmla="*/ 60928 h 134207"/>
                  <a:gd name="connsiteX3" fmla="*/ 97565 w 108397"/>
                  <a:gd name="connsiteY3" fmla="*/ 3101 h 134207"/>
                  <a:gd name="connsiteX4" fmla="*/ 2621 w 108397"/>
                  <a:gd name="connsiteY4" fmla="*/ 52485 h 134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397" h="134207">
                    <a:moveTo>
                      <a:pt x="2621" y="52485"/>
                    </a:moveTo>
                    <a:cubicBezTo>
                      <a:pt x="-15859" y="96612"/>
                      <a:pt x="69448" y="134207"/>
                      <a:pt x="69448" y="134207"/>
                    </a:cubicBezTo>
                    <a:lnTo>
                      <a:pt x="108398" y="60928"/>
                    </a:lnTo>
                    <a:cubicBezTo>
                      <a:pt x="86573" y="46272"/>
                      <a:pt x="97565" y="3101"/>
                      <a:pt x="97565" y="3101"/>
                    </a:cubicBezTo>
                    <a:cubicBezTo>
                      <a:pt x="56545" y="-15060"/>
                      <a:pt x="2621" y="52485"/>
                      <a:pt x="2621" y="52485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4755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4" name="Freeform: Shape 573">
                <a:extLst>
                  <a:ext uri="{FF2B5EF4-FFF2-40B4-BE49-F238E27FC236}">
                    <a16:creationId xmlns:a16="http://schemas.microsoft.com/office/drawing/2014/main" id="{E5AD7D5D-106D-9449-8444-E6BCC4277557}"/>
                  </a:ext>
                </a:extLst>
              </p:cNvPr>
              <p:cNvSpPr/>
              <p:nvPr/>
            </p:nvSpPr>
            <p:spPr>
              <a:xfrm>
                <a:off x="6739823" y="4748587"/>
                <a:ext cx="122954" cy="116329"/>
              </a:xfrm>
              <a:custGeom>
                <a:avLst/>
                <a:gdLst>
                  <a:gd name="connsiteX0" fmla="*/ 110795 w 122954"/>
                  <a:gd name="connsiteY0" fmla="*/ 0 h 116329"/>
                  <a:gd name="connsiteX1" fmla="*/ 53128 w 122954"/>
                  <a:gd name="connsiteY1" fmla="*/ 11868 h 116329"/>
                  <a:gd name="connsiteX2" fmla="*/ 0 w 122954"/>
                  <a:gd name="connsiteY2" fmla="*/ 75589 h 116329"/>
                  <a:gd name="connsiteX3" fmla="*/ 100919 w 122954"/>
                  <a:gd name="connsiteY3" fmla="*/ 106574 h 116329"/>
                  <a:gd name="connsiteX4" fmla="*/ 110795 w 122954"/>
                  <a:gd name="connsiteY4" fmla="*/ 0 h 11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54" h="116329">
                    <a:moveTo>
                      <a:pt x="110795" y="0"/>
                    </a:moveTo>
                    <a:cubicBezTo>
                      <a:pt x="110795" y="0"/>
                      <a:pt x="74952" y="26524"/>
                      <a:pt x="53128" y="11868"/>
                    </a:cubicBezTo>
                    <a:lnTo>
                      <a:pt x="0" y="75589"/>
                    </a:lnTo>
                    <a:cubicBezTo>
                      <a:pt x="0" y="75589"/>
                      <a:pt x="67067" y="140346"/>
                      <a:pt x="100919" y="106574"/>
                    </a:cubicBezTo>
                    <a:cubicBezTo>
                      <a:pt x="100919" y="106574"/>
                      <a:pt x="143054" y="31144"/>
                      <a:pt x="110795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4755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64" name="Freeform: Shape 563">
              <a:extLst>
                <a:ext uri="{FF2B5EF4-FFF2-40B4-BE49-F238E27FC236}">
                  <a16:creationId xmlns:a16="http://schemas.microsoft.com/office/drawing/2014/main" id="{46B28D11-5FD5-1845-A50F-CFFB61BFC053}"/>
                </a:ext>
              </a:extLst>
            </p:cNvPr>
            <p:cNvSpPr/>
            <p:nvPr/>
          </p:nvSpPr>
          <p:spPr>
            <a:xfrm>
              <a:off x="6603460" y="4502225"/>
              <a:ext cx="202235" cy="204386"/>
            </a:xfrm>
            <a:custGeom>
              <a:avLst/>
              <a:gdLst>
                <a:gd name="connsiteX0" fmla="*/ 202235 w 202235"/>
                <a:gd name="connsiteY0" fmla="*/ 22462 h 204386"/>
                <a:gd name="connsiteX1" fmla="*/ 168782 w 202235"/>
                <a:gd name="connsiteY1" fmla="*/ 0 h 204386"/>
                <a:gd name="connsiteX2" fmla="*/ 0 w 202235"/>
                <a:gd name="connsiteY2" fmla="*/ 204386 h 20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235" h="204386">
                  <a:moveTo>
                    <a:pt x="202235" y="22462"/>
                  </a:moveTo>
                  <a:lnTo>
                    <a:pt x="168782" y="0"/>
                  </a:lnTo>
                  <a:cubicBezTo>
                    <a:pt x="2390" y="23099"/>
                    <a:pt x="0" y="204386"/>
                    <a:pt x="0" y="204386"/>
                  </a:cubicBezTo>
                </a:path>
              </a:pathLst>
            </a:custGeom>
            <a:noFill/>
            <a:ln w="19050" cap="rnd">
              <a:solidFill>
                <a:srgbClr val="F475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Freeform: Shape 564">
              <a:extLst>
                <a:ext uri="{FF2B5EF4-FFF2-40B4-BE49-F238E27FC236}">
                  <a16:creationId xmlns:a16="http://schemas.microsoft.com/office/drawing/2014/main" id="{E3902FA7-8AD6-774E-B203-DFBDB94FD100}"/>
                </a:ext>
              </a:extLst>
            </p:cNvPr>
            <p:cNvSpPr/>
            <p:nvPr/>
          </p:nvSpPr>
          <p:spPr>
            <a:xfrm>
              <a:off x="6876904" y="4634367"/>
              <a:ext cx="132022" cy="255920"/>
            </a:xfrm>
            <a:custGeom>
              <a:avLst/>
              <a:gdLst>
                <a:gd name="connsiteX0" fmla="*/ 0 w 132022"/>
                <a:gd name="connsiteY0" fmla="*/ 255921 h 255920"/>
                <a:gd name="connsiteX1" fmla="*/ 125371 w 132022"/>
                <a:gd name="connsiteY1" fmla="*/ 22462 h 255920"/>
                <a:gd name="connsiteX2" fmla="*/ 91918 w 132022"/>
                <a:gd name="connsiteY2" fmla="*/ 0 h 25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022" h="255920">
                  <a:moveTo>
                    <a:pt x="0" y="255921"/>
                  </a:moveTo>
                  <a:cubicBezTo>
                    <a:pt x="0" y="255921"/>
                    <a:pt x="166950" y="185190"/>
                    <a:pt x="125371" y="22462"/>
                  </a:cubicBezTo>
                  <a:lnTo>
                    <a:pt x="91918" y="0"/>
                  </a:lnTo>
                </a:path>
              </a:pathLst>
            </a:custGeom>
            <a:noFill/>
            <a:ln w="19050" cap="rnd">
              <a:solidFill>
                <a:srgbClr val="F475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Freeform: Shape 565">
              <a:extLst>
                <a:ext uri="{FF2B5EF4-FFF2-40B4-BE49-F238E27FC236}">
                  <a16:creationId xmlns:a16="http://schemas.microsoft.com/office/drawing/2014/main" id="{6A753D69-E765-A544-A17D-027505851B24}"/>
                </a:ext>
              </a:extLst>
            </p:cNvPr>
            <p:cNvSpPr/>
            <p:nvPr/>
          </p:nvSpPr>
          <p:spPr>
            <a:xfrm>
              <a:off x="6891894" y="4402883"/>
              <a:ext cx="134181" cy="138705"/>
            </a:xfrm>
            <a:custGeom>
              <a:avLst/>
              <a:gdLst>
                <a:gd name="connsiteX0" fmla="*/ 121214 w 134181"/>
                <a:gd name="connsiteY0" fmla="*/ 105714 h 138705"/>
                <a:gd name="connsiteX1" fmla="*/ 106797 w 134181"/>
                <a:gd name="connsiteY1" fmla="*/ 10291 h 138705"/>
                <a:gd name="connsiteX2" fmla="*/ 12967 w 134181"/>
                <a:gd name="connsiteY2" fmla="*/ 32992 h 138705"/>
                <a:gd name="connsiteX3" fmla="*/ 27384 w 134181"/>
                <a:gd name="connsiteY3" fmla="*/ 128415 h 138705"/>
                <a:gd name="connsiteX4" fmla="*/ 121214 w 134181"/>
                <a:gd name="connsiteY4" fmla="*/ 105714 h 13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81" h="138705">
                  <a:moveTo>
                    <a:pt x="121214" y="105714"/>
                  </a:moveTo>
                  <a:cubicBezTo>
                    <a:pt x="143118" y="73136"/>
                    <a:pt x="136587" y="30364"/>
                    <a:pt x="106797" y="10291"/>
                  </a:cubicBezTo>
                  <a:cubicBezTo>
                    <a:pt x="76927" y="-9781"/>
                    <a:pt x="34871" y="415"/>
                    <a:pt x="12967" y="32992"/>
                  </a:cubicBezTo>
                  <a:cubicBezTo>
                    <a:pt x="-8937" y="65569"/>
                    <a:pt x="-2405" y="108342"/>
                    <a:pt x="27384" y="128415"/>
                  </a:cubicBezTo>
                  <a:cubicBezTo>
                    <a:pt x="57254" y="148487"/>
                    <a:pt x="99310" y="138291"/>
                    <a:pt x="121214" y="105714"/>
                  </a:cubicBezTo>
                  <a:close/>
                </a:path>
              </a:pathLst>
            </a:custGeom>
            <a:noFill/>
            <a:ln w="19050" cap="rnd">
              <a:solidFill>
                <a:srgbClr val="F475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67" name="Graphic 4">
              <a:extLst>
                <a:ext uri="{FF2B5EF4-FFF2-40B4-BE49-F238E27FC236}">
                  <a16:creationId xmlns:a16="http://schemas.microsoft.com/office/drawing/2014/main" id="{BCB591C7-AFCC-1749-A07D-6EE7F5E00BBA}"/>
                </a:ext>
              </a:extLst>
            </p:cNvPr>
            <p:cNvGrpSpPr/>
            <p:nvPr/>
          </p:nvGrpSpPr>
          <p:grpSpPr>
            <a:xfrm>
              <a:off x="6581157" y="4785755"/>
              <a:ext cx="217961" cy="177890"/>
              <a:chOff x="6581157" y="4785755"/>
              <a:chExt cx="217961" cy="177890"/>
            </a:xfrm>
            <a:noFill/>
          </p:grpSpPr>
          <p:sp>
            <p:nvSpPr>
              <p:cNvPr id="1171" name="Freeform: Shape 570">
                <a:extLst>
                  <a:ext uri="{FF2B5EF4-FFF2-40B4-BE49-F238E27FC236}">
                    <a16:creationId xmlns:a16="http://schemas.microsoft.com/office/drawing/2014/main" id="{91AF1FDC-F738-7F48-ABEA-35720E3121A8}"/>
                  </a:ext>
                </a:extLst>
              </p:cNvPr>
              <p:cNvSpPr/>
              <p:nvPr/>
            </p:nvSpPr>
            <p:spPr>
              <a:xfrm>
                <a:off x="6581157" y="4785755"/>
                <a:ext cx="72825" cy="65146"/>
              </a:xfrm>
              <a:custGeom>
                <a:avLst/>
                <a:gdLst>
                  <a:gd name="connsiteX0" fmla="*/ 66828 w 72825"/>
                  <a:gd name="connsiteY0" fmla="*/ 14127 h 65146"/>
                  <a:gd name="connsiteX1" fmla="*/ 20630 w 72825"/>
                  <a:gd name="connsiteY1" fmla="*/ 6003 h 65146"/>
                  <a:gd name="connsiteX2" fmla="*/ 0 w 72825"/>
                  <a:gd name="connsiteY2" fmla="*/ 60882 h 65146"/>
                  <a:gd name="connsiteX3" fmla="*/ 58623 w 72825"/>
                  <a:gd name="connsiteY3" fmla="*/ 60325 h 65146"/>
                  <a:gd name="connsiteX4" fmla="*/ 66828 w 72825"/>
                  <a:gd name="connsiteY4" fmla="*/ 14127 h 65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825" h="65146">
                    <a:moveTo>
                      <a:pt x="66828" y="14127"/>
                    </a:moveTo>
                    <a:cubicBezTo>
                      <a:pt x="56314" y="-848"/>
                      <a:pt x="35684" y="-4511"/>
                      <a:pt x="20630" y="6003"/>
                    </a:cubicBezTo>
                    <a:cubicBezTo>
                      <a:pt x="5655" y="16516"/>
                      <a:pt x="0" y="60882"/>
                      <a:pt x="0" y="60882"/>
                    </a:cubicBezTo>
                    <a:cubicBezTo>
                      <a:pt x="0" y="60882"/>
                      <a:pt x="43649" y="70839"/>
                      <a:pt x="58623" y="60325"/>
                    </a:cubicBezTo>
                    <a:cubicBezTo>
                      <a:pt x="73678" y="49811"/>
                      <a:pt x="77342" y="29102"/>
                      <a:pt x="66828" y="14127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4755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2" name="Freeform: Shape 571">
                <a:extLst>
                  <a:ext uri="{FF2B5EF4-FFF2-40B4-BE49-F238E27FC236}">
                    <a16:creationId xmlns:a16="http://schemas.microsoft.com/office/drawing/2014/main" id="{154BE35F-982F-2541-9060-5C0BF2E70704}"/>
                  </a:ext>
                </a:extLst>
              </p:cNvPr>
              <p:cNvSpPr/>
              <p:nvPr/>
            </p:nvSpPr>
            <p:spPr>
              <a:xfrm>
                <a:off x="6733175" y="4883290"/>
                <a:ext cx="65943" cy="80355"/>
              </a:xfrm>
              <a:custGeom>
                <a:avLst/>
                <a:gdLst>
                  <a:gd name="connsiteX0" fmla="*/ 435 w 65943"/>
                  <a:gd name="connsiteY0" fmla="*/ 25795 h 80355"/>
                  <a:gd name="connsiteX1" fmla="*/ 22100 w 65943"/>
                  <a:gd name="connsiteY1" fmla="*/ 80356 h 80355"/>
                  <a:gd name="connsiteX2" fmla="*/ 65112 w 65943"/>
                  <a:gd name="connsiteY2" fmla="*/ 40530 h 80355"/>
                  <a:gd name="connsiteX3" fmla="*/ 40102 w 65943"/>
                  <a:gd name="connsiteY3" fmla="*/ 864 h 80355"/>
                  <a:gd name="connsiteX4" fmla="*/ 435 w 65943"/>
                  <a:gd name="connsiteY4" fmla="*/ 25795 h 8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943" h="80355">
                    <a:moveTo>
                      <a:pt x="435" y="25795"/>
                    </a:moveTo>
                    <a:cubicBezTo>
                      <a:pt x="-3627" y="43637"/>
                      <a:pt x="22100" y="80356"/>
                      <a:pt x="22100" y="80356"/>
                    </a:cubicBezTo>
                    <a:cubicBezTo>
                      <a:pt x="22100" y="80356"/>
                      <a:pt x="61130" y="58372"/>
                      <a:pt x="65112" y="40530"/>
                    </a:cubicBezTo>
                    <a:cubicBezTo>
                      <a:pt x="69174" y="22688"/>
                      <a:pt x="57943" y="4926"/>
                      <a:pt x="40102" y="864"/>
                    </a:cubicBezTo>
                    <a:cubicBezTo>
                      <a:pt x="22180" y="-3278"/>
                      <a:pt x="4418" y="7873"/>
                      <a:pt x="435" y="25795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4755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68" name="Freeform: Shape 567">
              <a:extLst>
                <a:ext uri="{FF2B5EF4-FFF2-40B4-BE49-F238E27FC236}">
                  <a16:creationId xmlns:a16="http://schemas.microsoft.com/office/drawing/2014/main" id="{0E56A550-7490-FE4E-BD9A-45AA3BAC1000}"/>
                </a:ext>
              </a:extLst>
            </p:cNvPr>
            <p:cNvSpPr/>
            <p:nvPr/>
          </p:nvSpPr>
          <p:spPr>
            <a:xfrm>
              <a:off x="6702711" y="4843138"/>
              <a:ext cx="29142" cy="29142"/>
            </a:xfrm>
            <a:custGeom>
              <a:avLst/>
              <a:gdLst>
                <a:gd name="connsiteX0" fmla="*/ 22696 w 29142"/>
                <a:gd name="connsiteY0" fmla="*/ 2464 h 29142"/>
                <a:gd name="connsiteX1" fmla="*/ 2464 w 29142"/>
                <a:gd name="connsiteY1" fmla="*/ 6447 h 29142"/>
                <a:gd name="connsiteX2" fmla="*/ 6447 w 29142"/>
                <a:gd name="connsiteY2" fmla="*/ 26679 h 29142"/>
                <a:gd name="connsiteX3" fmla="*/ 26678 w 29142"/>
                <a:gd name="connsiteY3" fmla="*/ 22696 h 29142"/>
                <a:gd name="connsiteX4" fmla="*/ 22696 w 29142"/>
                <a:gd name="connsiteY4" fmla="*/ 2464 h 29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42" h="29142">
                  <a:moveTo>
                    <a:pt x="22696" y="2464"/>
                  </a:moveTo>
                  <a:cubicBezTo>
                    <a:pt x="16005" y="-1996"/>
                    <a:pt x="6925" y="-244"/>
                    <a:pt x="2464" y="6447"/>
                  </a:cubicBezTo>
                  <a:cubicBezTo>
                    <a:pt x="-1996" y="13138"/>
                    <a:pt x="-244" y="22218"/>
                    <a:pt x="6447" y="26679"/>
                  </a:cubicBezTo>
                  <a:cubicBezTo>
                    <a:pt x="13138" y="31139"/>
                    <a:pt x="22218" y="29386"/>
                    <a:pt x="26678" y="22696"/>
                  </a:cubicBezTo>
                  <a:cubicBezTo>
                    <a:pt x="31139" y="16005"/>
                    <a:pt x="29386" y="7004"/>
                    <a:pt x="22696" y="2464"/>
                  </a:cubicBezTo>
                  <a:close/>
                </a:path>
              </a:pathLst>
            </a:custGeom>
            <a:noFill/>
            <a:ln w="19050" cap="rnd">
              <a:solidFill>
                <a:srgbClr val="F475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Freeform: Shape 568">
              <a:extLst>
                <a:ext uri="{FF2B5EF4-FFF2-40B4-BE49-F238E27FC236}">
                  <a16:creationId xmlns:a16="http://schemas.microsoft.com/office/drawing/2014/main" id="{F8359473-B807-EB47-AB7A-6FAD0C5E724E}"/>
                </a:ext>
              </a:extLst>
            </p:cNvPr>
            <p:cNvSpPr/>
            <p:nvPr/>
          </p:nvSpPr>
          <p:spPr>
            <a:xfrm>
              <a:off x="6775432" y="4978865"/>
              <a:ext cx="29142" cy="29142"/>
            </a:xfrm>
            <a:custGeom>
              <a:avLst/>
              <a:gdLst>
                <a:gd name="connsiteX0" fmla="*/ 22696 w 29142"/>
                <a:gd name="connsiteY0" fmla="*/ 2464 h 29142"/>
                <a:gd name="connsiteX1" fmla="*/ 2464 w 29142"/>
                <a:gd name="connsiteY1" fmla="*/ 6447 h 29142"/>
                <a:gd name="connsiteX2" fmla="*/ 6447 w 29142"/>
                <a:gd name="connsiteY2" fmla="*/ 26678 h 29142"/>
                <a:gd name="connsiteX3" fmla="*/ 26678 w 29142"/>
                <a:gd name="connsiteY3" fmla="*/ 22696 h 29142"/>
                <a:gd name="connsiteX4" fmla="*/ 22696 w 29142"/>
                <a:gd name="connsiteY4" fmla="*/ 2464 h 29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42" h="29142">
                  <a:moveTo>
                    <a:pt x="22696" y="2464"/>
                  </a:moveTo>
                  <a:cubicBezTo>
                    <a:pt x="16005" y="-1996"/>
                    <a:pt x="6925" y="-244"/>
                    <a:pt x="2464" y="6447"/>
                  </a:cubicBezTo>
                  <a:cubicBezTo>
                    <a:pt x="-1996" y="13137"/>
                    <a:pt x="-244" y="22218"/>
                    <a:pt x="6447" y="26678"/>
                  </a:cubicBezTo>
                  <a:cubicBezTo>
                    <a:pt x="13138" y="31139"/>
                    <a:pt x="22218" y="29387"/>
                    <a:pt x="26678" y="22696"/>
                  </a:cubicBezTo>
                  <a:cubicBezTo>
                    <a:pt x="31139" y="16005"/>
                    <a:pt x="29387" y="6925"/>
                    <a:pt x="22696" y="2464"/>
                  </a:cubicBezTo>
                  <a:close/>
                </a:path>
              </a:pathLst>
            </a:custGeom>
            <a:noFill/>
            <a:ln w="19050" cap="rnd">
              <a:solidFill>
                <a:srgbClr val="F475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Freeform: Shape 569">
              <a:extLst>
                <a:ext uri="{FF2B5EF4-FFF2-40B4-BE49-F238E27FC236}">
                  <a16:creationId xmlns:a16="http://schemas.microsoft.com/office/drawing/2014/main" id="{861514D2-038A-B14C-ABFF-F975EDBB0231}"/>
                </a:ext>
              </a:extLst>
            </p:cNvPr>
            <p:cNvSpPr/>
            <p:nvPr/>
          </p:nvSpPr>
          <p:spPr>
            <a:xfrm>
              <a:off x="6604575" y="4890685"/>
              <a:ext cx="39825" cy="39825"/>
            </a:xfrm>
            <a:custGeom>
              <a:avLst/>
              <a:gdLst>
                <a:gd name="connsiteX0" fmla="*/ 39826 w 39825"/>
                <a:gd name="connsiteY0" fmla="*/ 19913 h 39825"/>
                <a:gd name="connsiteX1" fmla="*/ 19913 w 39825"/>
                <a:gd name="connsiteY1" fmla="*/ 39826 h 39825"/>
                <a:gd name="connsiteX2" fmla="*/ 0 w 39825"/>
                <a:gd name="connsiteY2" fmla="*/ 19913 h 39825"/>
                <a:gd name="connsiteX3" fmla="*/ 19913 w 39825"/>
                <a:gd name="connsiteY3" fmla="*/ 0 h 39825"/>
                <a:gd name="connsiteX4" fmla="*/ 39826 w 39825"/>
                <a:gd name="connsiteY4" fmla="*/ 19913 h 39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25" h="39825">
                  <a:moveTo>
                    <a:pt x="39826" y="19913"/>
                  </a:moveTo>
                  <a:cubicBezTo>
                    <a:pt x="39826" y="30911"/>
                    <a:pt x="30910" y="39826"/>
                    <a:pt x="19913" y="39826"/>
                  </a:cubicBezTo>
                  <a:cubicBezTo>
                    <a:pt x="8915" y="39826"/>
                    <a:pt x="0" y="30911"/>
                    <a:pt x="0" y="19913"/>
                  </a:cubicBezTo>
                  <a:cubicBezTo>
                    <a:pt x="0" y="8915"/>
                    <a:pt x="8915" y="0"/>
                    <a:pt x="19913" y="0"/>
                  </a:cubicBezTo>
                  <a:cubicBezTo>
                    <a:pt x="30910" y="0"/>
                    <a:pt x="39826" y="8915"/>
                    <a:pt x="39826" y="19913"/>
                  </a:cubicBezTo>
                  <a:close/>
                </a:path>
              </a:pathLst>
            </a:custGeom>
            <a:noFill/>
            <a:ln w="19050" cap="rnd">
              <a:solidFill>
                <a:srgbClr val="F475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77" name="Graphic 4">
            <a:extLst>
              <a:ext uri="{FF2B5EF4-FFF2-40B4-BE49-F238E27FC236}">
                <a16:creationId xmlns:a16="http://schemas.microsoft.com/office/drawing/2014/main" id="{84392480-499A-6F48-8BA2-6B9B7FA16C74}"/>
              </a:ext>
            </a:extLst>
          </p:cNvPr>
          <p:cNvGrpSpPr/>
          <p:nvPr/>
        </p:nvGrpSpPr>
        <p:grpSpPr>
          <a:xfrm>
            <a:off x="6628364" y="2420707"/>
            <a:ext cx="215960" cy="492600"/>
            <a:chOff x="5410120" y="3762740"/>
            <a:chExt cx="352586" cy="804241"/>
          </a:xfrm>
          <a:noFill/>
        </p:grpSpPr>
        <p:sp>
          <p:nvSpPr>
            <p:cNvPr id="1178" name="Freeform: Shape 577">
              <a:extLst>
                <a:ext uri="{FF2B5EF4-FFF2-40B4-BE49-F238E27FC236}">
                  <a16:creationId xmlns:a16="http://schemas.microsoft.com/office/drawing/2014/main" id="{CAEA5911-5A30-0146-97C8-5DDD3D9ABADE}"/>
                </a:ext>
              </a:extLst>
            </p:cNvPr>
            <p:cNvSpPr/>
            <p:nvPr/>
          </p:nvSpPr>
          <p:spPr>
            <a:xfrm>
              <a:off x="5440760" y="3874491"/>
              <a:ext cx="321945" cy="692490"/>
            </a:xfrm>
            <a:custGeom>
              <a:avLst/>
              <a:gdLst>
                <a:gd name="connsiteX0" fmla="*/ 166656 w 321945"/>
                <a:gd name="connsiteY0" fmla="*/ 692491 h 692490"/>
                <a:gd name="connsiteX1" fmla="*/ 319508 w 321945"/>
                <a:gd name="connsiteY1" fmla="*/ 492566 h 692490"/>
                <a:gd name="connsiteX2" fmla="*/ 131052 w 321945"/>
                <a:gd name="connsiteY2" fmla="*/ 560668 h 692490"/>
                <a:gd name="connsiteX3" fmla="*/ 259849 w 321945"/>
                <a:gd name="connsiteY3" fmla="*/ 375557 h 692490"/>
                <a:gd name="connsiteX4" fmla="*/ 62154 w 321945"/>
                <a:gd name="connsiteY4" fmla="*/ 365441 h 692490"/>
                <a:gd name="connsiteX5" fmla="*/ 156780 w 321945"/>
                <a:gd name="connsiteY5" fmla="*/ 253451 h 692490"/>
                <a:gd name="connsiteX6" fmla="*/ 981 w 321945"/>
                <a:gd name="connsiteY6" fmla="*/ 242221 h 692490"/>
                <a:gd name="connsiteX7" fmla="*/ 57295 w 321945"/>
                <a:gd name="connsiteY7" fmla="*/ 131744 h 692490"/>
                <a:gd name="connsiteX8" fmla="*/ 9663 w 321945"/>
                <a:gd name="connsiteY8" fmla="*/ 0 h 692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1945" h="692490">
                  <a:moveTo>
                    <a:pt x="166656" y="692491"/>
                  </a:moveTo>
                  <a:cubicBezTo>
                    <a:pt x="166656" y="692491"/>
                    <a:pt x="344678" y="609892"/>
                    <a:pt x="319508" y="492566"/>
                  </a:cubicBezTo>
                  <a:cubicBezTo>
                    <a:pt x="294418" y="375159"/>
                    <a:pt x="97837" y="531117"/>
                    <a:pt x="131052" y="560668"/>
                  </a:cubicBezTo>
                  <a:cubicBezTo>
                    <a:pt x="164267" y="590218"/>
                    <a:pt x="281912" y="474962"/>
                    <a:pt x="259849" y="375557"/>
                  </a:cubicBezTo>
                  <a:cubicBezTo>
                    <a:pt x="237785" y="276152"/>
                    <a:pt x="108192" y="291445"/>
                    <a:pt x="62154" y="365441"/>
                  </a:cubicBezTo>
                  <a:cubicBezTo>
                    <a:pt x="16194" y="439438"/>
                    <a:pt x="192543" y="405108"/>
                    <a:pt x="156780" y="253451"/>
                  </a:cubicBezTo>
                  <a:cubicBezTo>
                    <a:pt x="121016" y="101795"/>
                    <a:pt x="-12719" y="202156"/>
                    <a:pt x="981" y="242221"/>
                  </a:cubicBezTo>
                  <a:cubicBezTo>
                    <a:pt x="14761" y="282285"/>
                    <a:pt x="90430" y="218564"/>
                    <a:pt x="57295" y="131744"/>
                  </a:cubicBezTo>
                  <a:lnTo>
                    <a:pt x="9663" y="0"/>
                  </a:lnTo>
                </a:path>
              </a:pathLst>
            </a:custGeom>
            <a:noFill/>
            <a:ln w="19050" cap="rnd">
              <a:solidFill>
                <a:srgbClr val="F36C5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9" name="Freeform: Shape 578">
              <a:extLst>
                <a:ext uri="{FF2B5EF4-FFF2-40B4-BE49-F238E27FC236}">
                  <a16:creationId xmlns:a16="http://schemas.microsoft.com/office/drawing/2014/main" id="{2D474168-0E80-AE48-BF1A-43F5C3D1A130}"/>
                </a:ext>
              </a:extLst>
            </p:cNvPr>
            <p:cNvSpPr/>
            <p:nvPr/>
          </p:nvSpPr>
          <p:spPr>
            <a:xfrm>
              <a:off x="5410120" y="3762740"/>
              <a:ext cx="102352" cy="166551"/>
            </a:xfrm>
            <a:custGeom>
              <a:avLst/>
              <a:gdLst>
                <a:gd name="connsiteX0" fmla="*/ 40463 w 102352"/>
                <a:gd name="connsiteY0" fmla="*/ 111831 h 166551"/>
                <a:gd name="connsiteX1" fmla="*/ 102352 w 102352"/>
                <a:gd name="connsiteY1" fmla="*/ 134452 h 166551"/>
                <a:gd name="connsiteX2" fmla="*/ 0 w 102352"/>
                <a:gd name="connsiteY2" fmla="*/ 0 h 166551"/>
                <a:gd name="connsiteX3" fmla="*/ 13541 w 102352"/>
                <a:gd name="connsiteY3" fmla="*/ 166551 h 16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52" h="166551">
                  <a:moveTo>
                    <a:pt x="40463" y="111831"/>
                  </a:moveTo>
                  <a:lnTo>
                    <a:pt x="102352" y="134452"/>
                  </a:lnTo>
                  <a:lnTo>
                    <a:pt x="0" y="0"/>
                  </a:lnTo>
                  <a:lnTo>
                    <a:pt x="13541" y="166551"/>
                  </a:lnTo>
                  <a:close/>
                </a:path>
              </a:pathLst>
            </a:custGeom>
            <a:noFill/>
            <a:ln w="19050" cap="rnd">
              <a:solidFill>
                <a:srgbClr val="F36C5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80" name="Graphic 4">
            <a:extLst>
              <a:ext uri="{FF2B5EF4-FFF2-40B4-BE49-F238E27FC236}">
                <a16:creationId xmlns:a16="http://schemas.microsoft.com/office/drawing/2014/main" id="{71188AA6-64F2-884D-814B-AE4DAA6308A0}"/>
              </a:ext>
            </a:extLst>
          </p:cNvPr>
          <p:cNvGrpSpPr/>
          <p:nvPr/>
        </p:nvGrpSpPr>
        <p:grpSpPr>
          <a:xfrm>
            <a:off x="7555625" y="3127233"/>
            <a:ext cx="408675" cy="261988"/>
            <a:chOff x="6924009" y="4916248"/>
            <a:chExt cx="667221" cy="427733"/>
          </a:xfrm>
          <a:noFill/>
        </p:grpSpPr>
        <p:sp>
          <p:nvSpPr>
            <p:cNvPr id="1181" name="Freeform: Shape 580">
              <a:extLst>
                <a:ext uri="{FF2B5EF4-FFF2-40B4-BE49-F238E27FC236}">
                  <a16:creationId xmlns:a16="http://schemas.microsoft.com/office/drawing/2014/main" id="{0E3A0FC3-67FA-804C-9E97-CD80B0C436F6}"/>
                </a:ext>
              </a:extLst>
            </p:cNvPr>
            <p:cNvSpPr/>
            <p:nvPr/>
          </p:nvSpPr>
          <p:spPr>
            <a:xfrm>
              <a:off x="6924009" y="4916248"/>
              <a:ext cx="667221" cy="357720"/>
            </a:xfrm>
            <a:custGeom>
              <a:avLst/>
              <a:gdLst>
                <a:gd name="connsiteX0" fmla="*/ 645386 w 667221"/>
                <a:gd name="connsiteY0" fmla="*/ 236490 h 357720"/>
                <a:gd name="connsiteX1" fmla="*/ 646103 w 667221"/>
                <a:gd name="connsiteY1" fmla="*/ 134298 h 357720"/>
                <a:gd name="connsiteX2" fmla="*/ 544467 w 667221"/>
                <a:gd name="connsiteY2" fmla="*/ 144732 h 357720"/>
                <a:gd name="connsiteX3" fmla="*/ 482100 w 667221"/>
                <a:gd name="connsiteY3" fmla="*/ 33857 h 357720"/>
                <a:gd name="connsiteX4" fmla="*/ 363897 w 667221"/>
                <a:gd name="connsiteY4" fmla="*/ 80931 h 357720"/>
                <a:gd name="connsiteX5" fmla="*/ 215028 w 667221"/>
                <a:gd name="connsiteY5" fmla="*/ 3510 h 357720"/>
                <a:gd name="connsiteX6" fmla="*/ 121358 w 667221"/>
                <a:gd name="connsiteY6" fmla="*/ 142741 h 357720"/>
                <a:gd name="connsiteX7" fmla="*/ 2438 w 667221"/>
                <a:gd name="connsiteY7" fmla="*/ 231234 h 357720"/>
                <a:gd name="connsiteX8" fmla="*/ 72372 w 667221"/>
                <a:gd name="connsiteY8" fmla="*/ 357720 h 357720"/>
                <a:gd name="connsiteX9" fmla="*/ 645386 w 667221"/>
                <a:gd name="connsiteY9" fmla="*/ 236490 h 3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7221" h="357720">
                  <a:moveTo>
                    <a:pt x="645386" y="236490"/>
                  </a:moveTo>
                  <a:cubicBezTo>
                    <a:pt x="674219" y="211082"/>
                    <a:pt x="674538" y="160185"/>
                    <a:pt x="646103" y="134298"/>
                  </a:cubicBezTo>
                  <a:cubicBezTo>
                    <a:pt x="617667" y="108411"/>
                    <a:pt x="567009" y="113668"/>
                    <a:pt x="544467" y="144732"/>
                  </a:cubicBezTo>
                  <a:cubicBezTo>
                    <a:pt x="553946" y="99410"/>
                    <a:pt x="525749" y="49309"/>
                    <a:pt x="482100" y="33857"/>
                  </a:cubicBezTo>
                  <a:cubicBezTo>
                    <a:pt x="438451" y="18405"/>
                    <a:pt x="385005" y="39672"/>
                    <a:pt x="363897" y="80931"/>
                  </a:cubicBezTo>
                  <a:cubicBezTo>
                    <a:pt x="342232" y="23662"/>
                    <a:pt x="274369" y="-11624"/>
                    <a:pt x="215028" y="3510"/>
                  </a:cubicBezTo>
                  <a:cubicBezTo>
                    <a:pt x="155688" y="18644"/>
                    <a:pt x="112995" y="82046"/>
                    <a:pt x="121358" y="142741"/>
                  </a:cubicBezTo>
                  <a:cubicBezTo>
                    <a:pt x="67673" y="138838"/>
                    <a:pt x="14067" y="178664"/>
                    <a:pt x="2438" y="231234"/>
                  </a:cubicBezTo>
                  <a:cubicBezTo>
                    <a:pt x="-9270" y="283803"/>
                    <a:pt x="22351" y="342586"/>
                    <a:pt x="72372" y="357720"/>
                  </a:cubicBezTo>
                  <a:cubicBezTo>
                    <a:pt x="263456" y="315505"/>
                    <a:pt x="454620" y="273290"/>
                    <a:pt x="645386" y="236490"/>
                  </a:cubicBezTo>
                  <a:close/>
                </a:path>
              </a:pathLst>
            </a:custGeom>
            <a:noFill/>
            <a:ln w="19050" cap="rnd">
              <a:solidFill>
                <a:srgbClr val="F7874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2" name="Freeform: Shape 581">
              <a:extLst>
                <a:ext uri="{FF2B5EF4-FFF2-40B4-BE49-F238E27FC236}">
                  <a16:creationId xmlns:a16="http://schemas.microsoft.com/office/drawing/2014/main" id="{62B32205-9EC0-E74C-8226-F029F280764B}"/>
                </a:ext>
              </a:extLst>
            </p:cNvPr>
            <p:cNvSpPr/>
            <p:nvPr/>
          </p:nvSpPr>
          <p:spPr>
            <a:xfrm>
              <a:off x="7036605" y="5130994"/>
              <a:ext cx="43808" cy="43808"/>
            </a:xfrm>
            <a:custGeom>
              <a:avLst/>
              <a:gdLst>
                <a:gd name="connsiteX0" fmla="*/ 43808 w 43808"/>
                <a:gd name="connsiteY0" fmla="*/ 21904 h 43808"/>
                <a:gd name="connsiteX1" fmla="*/ 21904 w 43808"/>
                <a:gd name="connsiteY1" fmla="*/ 43808 h 43808"/>
                <a:gd name="connsiteX2" fmla="*/ 0 w 43808"/>
                <a:gd name="connsiteY2" fmla="*/ 21904 h 43808"/>
                <a:gd name="connsiteX3" fmla="*/ 21904 w 43808"/>
                <a:gd name="connsiteY3" fmla="*/ 0 h 43808"/>
                <a:gd name="connsiteX4" fmla="*/ 43808 w 43808"/>
                <a:gd name="connsiteY4" fmla="*/ 21904 h 4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08" h="43808">
                  <a:moveTo>
                    <a:pt x="43808" y="21904"/>
                  </a:moveTo>
                  <a:cubicBezTo>
                    <a:pt x="43808" y="34002"/>
                    <a:pt x="34001" y="43808"/>
                    <a:pt x="21904" y="43808"/>
                  </a:cubicBezTo>
                  <a:cubicBezTo>
                    <a:pt x="9807" y="43808"/>
                    <a:pt x="0" y="34002"/>
                    <a:pt x="0" y="21904"/>
                  </a:cubicBezTo>
                  <a:cubicBezTo>
                    <a:pt x="0" y="9807"/>
                    <a:pt x="9807" y="0"/>
                    <a:pt x="21904" y="0"/>
                  </a:cubicBezTo>
                  <a:cubicBezTo>
                    <a:pt x="34001" y="0"/>
                    <a:pt x="43808" y="9807"/>
                    <a:pt x="43808" y="21904"/>
                  </a:cubicBezTo>
                  <a:close/>
                </a:path>
              </a:pathLst>
            </a:custGeom>
            <a:noFill/>
            <a:ln w="19050" cap="rnd">
              <a:solidFill>
                <a:srgbClr val="F7874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3" name="Freeform: Shape 582">
              <a:extLst>
                <a:ext uri="{FF2B5EF4-FFF2-40B4-BE49-F238E27FC236}">
                  <a16:creationId xmlns:a16="http://schemas.microsoft.com/office/drawing/2014/main" id="{A1865127-8701-4A4E-B8A0-39DD1D70914B}"/>
                </a:ext>
              </a:extLst>
            </p:cNvPr>
            <p:cNvSpPr/>
            <p:nvPr/>
          </p:nvSpPr>
          <p:spPr>
            <a:xfrm>
              <a:off x="7157914" y="5056520"/>
              <a:ext cx="43808" cy="43808"/>
            </a:xfrm>
            <a:custGeom>
              <a:avLst/>
              <a:gdLst>
                <a:gd name="connsiteX0" fmla="*/ 43808 w 43808"/>
                <a:gd name="connsiteY0" fmla="*/ 21904 h 43808"/>
                <a:gd name="connsiteX1" fmla="*/ 21904 w 43808"/>
                <a:gd name="connsiteY1" fmla="*/ 43809 h 43808"/>
                <a:gd name="connsiteX2" fmla="*/ 0 w 43808"/>
                <a:gd name="connsiteY2" fmla="*/ 21904 h 43808"/>
                <a:gd name="connsiteX3" fmla="*/ 21904 w 43808"/>
                <a:gd name="connsiteY3" fmla="*/ 0 h 43808"/>
                <a:gd name="connsiteX4" fmla="*/ 43808 w 43808"/>
                <a:gd name="connsiteY4" fmla="*/ 21904 h 4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08" h="43808">
                  <a:moveTo>
                    <a:pt x="43808" y="21904"/>
                  </a:moveTo>
                  <a:cubicBezTo>
                    <a:pt x="43808" y="34002"/>
                    <a:pt x="34001" y="43809"/>
                    <a:pt x="21904" y="43809"/>
                  </a:cubicBezTo>
                  <a:cubicBezTo>
                    <a:pt x="9807" y="43809"/>
                    <a:pt x="0" y="34002"/>
                    <a:pt x="0" y="21904"/>
                  </a:cubicBezTo>
                  <a:cubicBezTo>
                    <a:pt x="0" y="9807"/>
                    <a:pt x="9807" y="0"/>
                    <a:pt x="21904" y="0"/>
                  </a:cubicBezTo>
                  <a:cubicBezTo>
                    <a:pt x="34001" y="0"/>
                    <a:pt x="43808" y="9807"/>
                    <a:pt x="43808" y="21904"/>
                  </a:cubicBezTo>
                  <a:close/>
                </a:path>
              </a:pathLst>
            </a:custGeom>
            <a:noFill/>
            <a:ln w="19050" cap="rnd">
              <a:solidFill>
                <a:srgbClr val="F7874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4" name="Freeform: Shape 583">
              <a:extLst>
                <a:ext uri="{FF2B5EF4-FFF2-40B4-BE49-F238E27FC236}">
                  <a16:creationId xmlns:a16="http://schemas.microsoft.com/office/drawing/2014/main" id="{177B3224-6EB7-AA4E-97DC-4E4BF5F44B61}"/>
                </a:ext>
              </a:extLst>
            </p:cNvPr>
            <p:cNvSpPr/>
            <p:nvPr/>
          </p:nvSpPr>
          <p:spPr>
            <a:xfrm>
              <a:off x="7312598" y="5041625"/>
              <a:ext cx="43808" cy="43808"/>
            </a:xfrm>
            <a:custGeom>
              <a:avLst/>
              <a:gdLst>
                <a:gd name="connsiteX0" fmla="*/ 43808 w 43808"/>
                <a:gd name="connsiteY0" fmla="*/ 21904 h 43808"/>
                <a:gd name="connsiteX1" fmla="*/ 21904 w 43808"/>
                <a:gd name="connsiteY1" fmla="*/ 43809 h 43808"/>
                <a:gd name="connsiteX2" fmla="*/ 0 w 43808"/>
                <a:gd name="connsiteY2" fmla="*/ 21904 h 43808"/>
                <a:gd name="connsiteX3" fmla="*/ 21904 w 43808"/>
                <a:gd name="connsiteY3" fmla="*/ 0 h 43808"/>
                <a:gd name="connsiteX4" fmla="*/ 43808 w 43808"/>
                <a:gd name="connsiteY4" fmla="*/ 21904 h 4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08" h="43808">
                  <a:moveTo>
                    <a:pt x="43808" y="21904"/>
                  </a:moveTo>
                  <a:cubicBezTo>
                    <a:pt x="43808" y="34002"/>
                    <a:pt x="34002" y="43809"/>
                    <a:pt x="21904" y="43809"/>
                  </a:cubicBezTo>
                  <a:cubicBezTo>
                    <a:pt x="9807" y="43809"/>
                    <a:pt x="0" y="34002"/>
                    <a:pt x="0" y="21904"/>
                  </a:cubicBezTo>
                  <a:cubicBezTo>
                    <a:pt x="0" y="9807"/>
                    <a:pt x="9807" y="0"/>
                    <a:pt x="21904" y="0"/>
                  </a:cubicBezTo>
                  <a:cubicBezTo>
                    <a:pt x="34002" y="0"/>
                    <a:pt x="43808" y="9807"/>
                    <a:pt x="43808" y="21904"/>
                  </a:cubicBezTo>
                  <a:close/>
                </a:path>
              </a:pathLst>
            </a:custGeom>
            <a:noFill/>
            <a:ln w="19050" cap="rnd">
              <a:solidFill>
                <a:srgbClr val="F7874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5" name="Freeform: Shape 584">
              <a:extLst>
                <a:ext uri="{FF2B5EF4-FFF2-40B4-BE49-F238E27FC236}">
                  <a16:creationId xmlns:a16="http://schemas.microsoft.com/office/drawing/2014/main" id="{69237DB9-1399-0543-AFA4-91C532F229EA}"/>
                </a:ext>
              </a:extLst>
            </p:cNvPr>
            <p:cNvSpPr/>
            <p:nvPr/>
          </p:nvSpPr>
          <p:spPr>
            <a:xfrm>
              <a:off x="7419888" y="5098257"/>
              <a:ext cx="43808" cy="43808"/>
            </a:xfrm>
            <a:custGeom>
              <a:avLst/>
              <a:gdLst>
                <a:gd name="connsiteX0" fmla="*/ 43809 w 43808"/>
                <a:gd name="connsiteY0" fmla="*/ 21904 h 43808"/>
                <a:gd name="connsiteX1" fmla="*/ 21904 w 43808"/>
                <a:gd name="connsiteY1" fmla="*/ 43808 h 43808"/>
                <a:gd name="connsiteX2" fmla="*/ 0 w 43808"/>
                <a:gd name="connsiteY2" fmla="*/ 21904 h 43808"/>
                <a:gd name="connsiteX3" fmla="*/ 21904 w 43808"/>
                <a:gd name="connsiteY3" fmla="*/ 0 h 43808"/>
                <a:gd name="connsiteX4" fmla="*/ 43809 w 43808"/>
                <a:gd name="connsiteY4" fmla="*/ 21904 h 4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08" h="43808">
                  <a:moveTo>
                    <a:pt x="43809" y="21904"/>
                  </a:moveTo>
                  <a:cubicBezTo>
                    <a:pt x="43809" y="34002"/>
                    <a:pt x="34002" y="43808"/>
                    <a:pt x="21904" y="43808"/>
                  </a:cubicBezTo>
                  <a:cubicBezTo>
                    <a:pt x="9807" y="43808"/>
                    <a:pt x="0" y="34002"/>
                    <a:pt x="0" y="21904"/>
                  </a:cubicBezTo>
                  <a:cubicBezTo>
                    <a:pt x="0" y="9807"/>
                    <a:pt x="9807" y="0"/>
                    <a:pt x="21904" y="0"/>
                  </a:cubicBezTo>
                  <a:cubicBezTo>
                    <a:pt x="34002" y="0"/>
                    <a:pt x="43809" y="9807"/>
                    <a:pt x="43809" y="21904"/>
                  </a:cubicBezTo>
                  <a:close/>
                </a:path>
              </a:pathLst>
            </a:custGeom>
            <a:noFill/>
            <a:ln w="19050" cap="rnd">
              <a:solidFill>
                <a:srgbClr val="F7874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6" name="Freeform: Shape 585">
              <a:extLst>
                <a:ext uri="{FF2B5EF4-FFF2-40B4-BE49-F238E27FC236}">
                  <a16:creationId xmlns:a16="http://schemas.microsoft.com/office/drawing/2014/main" id="{A62B3D7A-49F8-FF44-9663-3045BA871AA5}"/>
                </a:ext>
              </a:extLst>
            </p:cNvPr>
            <p:cNvSpPr/>
            <p:nvPr/>
          </p:nvSpPr>
          <p:spPr>
            <a:xfrm>
              <a:off x="7074280" y="5156085"/>
              <a:ext cx="113742" cy="187897"/>
            </a:xfrm>
            <a:custGeom>
              <a:avLst/>
              <a:gdLst>
                <a:gd name="connsiteX0" fmla="*/ 113742 w 113742"/>
                <a:gd name="connsiteY0" fmla="*/ 187898 h 187897"/>
                <a:gd name="connsiteX1" fmla="*/ 76625 w 113742"/>
                <a:gd name="connsiteY1" fmla="*/ 34410 h 187897"/>
                <a:gd name="connsiteX2" fmla="*/ 0 w 113742"/>
                <a:gd name="connsiteY2" fmla="*/ 0 h 187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742" h="187897">
                  <a:moveTo>
                    <a:pt x="113742" y="187898"/>
                  </a:moveTo>
                  <a:lnTo>
                    <a:pt x="76625" y="3441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F7874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7" name="Freeform: Shape 586">
              <a:extLst>
                <a:ext uri="{FF2B5EF4-FFF2-40B4-BE49-F238E27FC236}">
                  <a16:creationId xmlns:a16="http://schemas.microsoft.com/office/drawing/2014/main" id="{006C0882-EC5C-4C49-A232-33D66AE998EC}"/>
                </a:ext>
              </a:extLst>
            </p:cNvPr>
            <p:cNvSpPr/>
            <p:nvPr/>
          </p:nvSpPr>
          <p:spPr>
            <a:xfrm>
              <a:off x="7185314" y="5102877"/>
              <a:ext cx="63004" cy="225812"/>
            </a:xfrm>
            <a:custGeom>
              <a:avLst/>
              <a:gdLst>
                <a:gd name="connsiteX0" fmla="*/ 63004 w 63004"/>
                <a:gd name="connsiteY0" fmla="*/ 225812 h 225812"/>
                <a:gd name="connsiteX1" fmla="*/ 21745 w 63004"/>
                <a:gd name="connsiteY1" fmla="*/ 45879 h 225812"/>
                <a:gd name="connsiteX2" fmla="*/ 0 w 63004"/>
                <a:gd name="connsiteY2" fmla="*/ 0 h 22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04" h="225812">
                  <a:moveTo>
                    <a:pt x="63004" y="225812"/>
                  </a:moveTo>
                  <a:cubicBezTo>
                    <a:pt x="49225" y="165834"/>
                    <a:pt x="35525" y="105857"/>
                    <a:pt x="21745" y="45879"/>
                  </a:cubicBezTo>
                  <a:cubicBezTo>
                    <a:pt x="13939" y="30745"/>
                    <a:pt x="7009" y="15373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7874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8" name="Freeform: Shape 587">
              <a:extLst>
                <a:ext uri="{FF2B5EF4-FFF2-40B4-BE49-F238E27FC236}">
                  <a16:creationId xmlns:a16="http://schemas.microsoft.com/office/drawing/2014/main" id="{5DB0E651-5F14-FE48-BD83-EE93D563CDDE}"/>
                </a:ext>
              </a:extLst>
            </p:cNvPr>
            <p:cNvSpPr/>
            <p:nvPr/>
          </p:nvSpPr>
          <p:spPr>
            <a:xfrm>
              <a:off x="7291729" y="5083841"/>
              <a:ext cx="39905" cy="209403"/>
            </a:xfrm>
            <a:custGeom>
              <a:avLst/>
              <a:gdLst>
                <a:gd name="connsiteX0" fmla="*/ 35206 w 39905"/>
                <a:gd name="connsiteY0" fmla="*/ 0 h 209403"/>
                <a:gd name="connsiteX1" fmla="*/ 0 w 39905"/>
                <a:gd name="connsiteY1" fmla="*/ 44207 h 209403"/>
                <a:gd name="connsiteX2" fmla="*/ 39906 w 39905"/>
                <a:gd name="connsiteY2" fmla="*/ 209404 h 20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05" h="209403">
                  <a:moveTo>
                    <a:pt x="35206" y="0"/>
                  </a:moveTo>
                  <a:lnTo>
                    <a:pt x="0" y="44207"/>
                  </a:lnTo>
                  <a:lnTo>
                    <a:pt x="39906" y="209404"/>
                  </a:lnTo>
                </a:path>
              </a:pathLst>
            </a:custGeom>
            <a:noFill/>
            <a:ln w="19050" cap="rnd">
              <a:solidFill>
                <a:srgbClr val="F7874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9" name="Freeform: Shape 588">
              <a:extLst>
                <a:ext uri="{FF2B5EF4-FFF2-40B4-BE49-F238E27FC236}">
                  <a16:creationId xmlns:a16="http://schemas.microsoft.com/office/drawing/2014/main" id="{52FCF340-ED13-0748-8F89-179C7699EF17}"/>
                </a:ext>
              </a:extLst>
            </p:cNvPr>
            <p:cNvSpPr/>
            <p:nvPr/>
          </p:nvSpPr>
          <p:spPr>
            <a:xfrm>
              <a:off x="7387708" y="5134180"/>
              <a:ext cx="34968" cy="152931"/>
            </a:xfrm>
            <a:custGeom>
              <a:avLst/>
              <a:gdLst>
                <a:gd name="connsiteX0" fmla="*/ 34968 w 34968"/>
                <a:gd name="connsiteY0" fmla="*/ 0 h 152931"/>
                <a:gd name="connsiteX1" fmla="*/ 1 w 34968"/>
                <a:gd name="connsiteY1" fmla="*/ 45640 h 152931"/>
                <a:gd name="connsiteX2" fmla="*/ 24295 w 34968"/>
                <a:gd name="connsiteY2" fmla="*/ 152931 h 15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8" h="152931">
                  <a:moveTo>
                    <a:pt x="34968" y="0"/>
                  </a:moveTo>
                  <a:cubicBezTo>
                    <a:pt x="34968" y="0"/>
                    <a:pt x="-237" y="44127"/>
                    <a:pt x="1" y="45640"/>
                  </a:cubicBezTo>
                  <a:cubicBezTo>
                    <a:pt x="8126" y="81404"/>
                    <a:pt x="16171" y="117167"/>
                    <a:pt x="24295" y="152931"/>
                  </a:cubicBezTo>
                </a:path>
              </a:pathLst>
            </a:custGeom>
            <a:noFill/>
            <a:ln w="19050" cap="rnd">
              <a:solidFill>
                <a:srgbClr val="F7874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90" name="Freeform: Shape 589">
            <a:extLst>
              <a:ext uri="{FF2B5EF4-FFF2-40B4-BE49-F238E27FC236}">
                <a16:creationId xmlns:a16="http://schemas.microsoft.com/office/drawing/2014/main" id="{33D7A853-097C-EE4A-B331-132EA9D8D489}"/>
              </a:ext>
            </a:extLst>
          </p:cNvPr>
          <p:cNvSpPr/>
          <p:nvPr/>
        </p:nvSpPr>
        <p:spPr>
          <a:xfrm>
            <a:off x="6224651" y="991734"/>
            <a:ext cx="112016" cy="121880"/>
          </a:xfrm>
          <a:custGeom>
            <a:avLst/>
            <a:gdLst>
              <a:gd name="connsiteX0" fmla="*/ 70096 w 182882"/>
              <a:gd name="connsiteY0" fmla="*/ 75919 h 198987"/>
              <a:gd name="connsiteX1" fmla="*/ 5817 w 182882"/>
              <a:gd name="connsiteY1" fmla="*/ 55130 h 198987"/>
              <a:gd name="connsiteX2" fmla="*/ 35926 w 182882"/>
              <a:gd name="connsiteY2" fmla="*/ 105629 h 198987"/>
              <a:gd name="connsiteX3" fmla="*/ 162 w 182882"/>
              <a:gd name="connsiteY3" fmla="*/ 158597 h 198987"/>
              <a:gd name="connsiteX4" fmla="*/ 81486 w 182882"/>
              <a:gd name="connsiteY4" fmla="*/ 138047 h 198987"/>
              <a:gd name="connsiteX5" fmla="*/ 124419 w 182882"/>
              <a:gd name="connsiteY5" fmla="*/ 198981 h 198987"/>
              <a:gd name="connsiteX6" fmla="*/ 124657 w 182882"/>
              <a:gd name="connsiteY6" fmla="*/ 132949 h 198987"/>
              <a:gd name="connsiteX7" fmla="*/ 182883 w 182882"/>
              <a:gd name="connsiteY7" fmla="*/ 99894 h 198987"/>
              <a:gd name="connsiteX8" fmla="*/ 124578 w 182882"/>
              <a:gd name="connsiteY8" fmla="*/ 78468 h 198987"/>
              <a:gd name="connsiteX9" fmla="*/ 124339 w 182882"/>
              <a:gd name="connsiteY9" fmla="*/ 11 h 198987"/>
              <a:gd name="connsiteX10" fmla="*/ 70096 w 182882"/>
              <a:gd name="connsiteY10" fmla="*/ 75919 h 198987"/>
              <a:gd name="connsiteX11" fmla="*/ 70096 w 182882"/>
              <a:gd name="connsiteY11" fmla="*/ 75919 h 19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2882" h="198987">
                <a:moveTo>
                  <a:pt x="70096" y="75919"/>
                </a:moveTo>
                <a:cubicBezTo>
                  <a:pt x="66432" y="76715"/>
                  <a:pt x="8605" y="51227"/>
                  <a:pt x="5817" y="55130"/>
                </a:cubicBezTo>
                <a:cubicBezTo>
                  <a:pt x="3030" y="59112"/>
                  <a:pt x="24137" y="87867"/>
                  <a:pt x="35926" y="105629"/>
                </a:cubicBezTo>
                <a:cubicBezTo>
                  <a:pt x="33377" y="111603"/>
                  <a:pt x="-2705" y="154535"/>
                  <a:pt x="162" y="158597"/>
                </a:cubicBezTo>
                <a:cubicBezTo>
                  <a:pt x="2631" y="162022"/>
                  <a:pt x="67308" y="140835"/>
                  <a:pt x="81486" y="138047"/>
                </a:cubicBezTo>
                <a:cubicBezTo>
                  <a:pt x="83478" y="146888"/>
                  <a:pt x="119958" y="199698"/>
                  <a:pt x="124419" y="198981"/>
                </a:cubicBezTo>
                <a:cubicBezTo>
                  <a:pt x="128799" y="198264"/>
                  <a:pt x="124100" y="145853"/>
                  <a:pt x="124657" y="132949"/>
                </a:cubicBezTo>
                <a:cubicBezTo>
                  <a:pt x="133897" y="129046"/>
                  <a:pt x="182883" y="105788"/>
                  <a:pt x="182883" y="99894"/>
                </a:cubicBezTo>
                <a:cubicBezTo>
                  <a:pt x="182803" y="94000"/>
                  <a:pt x="136844" y="84920"/>
                  <a:pt x="124578" y="78468"/>
                </a:cubicBezTo>
                <a:cubicBezTo>
                  <a:pt x="126569" y="69148"/>
                  <a:pt x="129357" y="1046"/>
                  <a:pt x="124339" y="11"/>
                </a:cubicBezTo>
                <a:cubicBezTo>
                  <a:pt x="119321" y="-1025"/>
                  <a:pt x="74238" y="71538"/>
                  <a:pt x="70096" y="75919"/>
                </a:cubicBezTo>
                <a:lnTo>
                  <a:pt x="70096" y="75919"/>
                </a:lnTo>
                <a:close/>
              </a:path>
            </a:pathLst>
          </a:custGeom>
          <a:noFill/>
          <a:ln w="19050" cap="rnd">
            <a:solidFill>
              <a:srgbClr val="EE27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1" name="Freeform: Shape 590">
            <a:extLst>
              <a:ext uri="{FF2B5EF4-FFF2-40B4-BE49-F238E27FC236}">
                <a16:creationId xmlns:a16="http://schemas.microsoft.com/office/drawing/2014/main" id="{ABE491B4-8AC5-354D-927B-2B8D9C310A5B}"/>
              </a:ext>
            </a:extLst>
          </p:cNvPr>
          <p:cNvSpPr/>
          <p:nvPr/>
        </p:nvSpPr>
        <p:spPr>
          <a:xfrm>
            <a:off x="7954339" y="2987553"/>
            <a:ext cx="112016" cy="121881"/>
          </a:xfrm>
          <a:custGeom>
            <a:avLst/>
            <a:gdLst>
              <a:gd name="connsiteX0" fmla="*/ 70096 w 182882"/>
              <a:gd name="connsiteY0" fmla="*/ 75920 h 198989"/>
              <a:gd name="connsiteX1" fmla="*/ 5817 w 182882"/>
              <a:gd name="connsiteY1" fmla="*/ 55131 h 198989"/>
              <a:gd name="connsiteX2" fmla="*/ 35926 w 182882"/>
              <a:gd name="connsiteY2" fmla="*/ 105630 h 198989"/>
              <a:gd name="connsiteX3" fmla="*/ 162 w 182882"/>
              <a:gd name="connsiteY3" fmla="*/ 158599 h 198989"/>
              <a:gd name="connsiteX4" fmla="*/ 81486 w 182882"/>
              <a:gd name="connsiteY4" fmla="*/ 138049 h 198989"/>
              <a:gd name="connsiteX5" fmla="*/ 124418 w 182882"/>
              <a:gd name="connsiteY5" fmla="*/ 198982 h 198989"/>
              <a:gd name="connsiteX6" fmla="*/ 124658 w 182882"/>
              <a:gd name="connsiteY6" fmla="*/ 132951 h 198989"/>
              <a:gd name="connsiteX7" fmla="*/ 182883 w 182882"/>
              <a:gd name="connsiteY7" fmla="*/ 99896 h 198989"/>
              <a:gd name="connsiteX8" fmla="*/ 124578 w 182882"/>
              <a:gd name="connsiteY8" fmla="*/ 78469 h 198989"/>
              <a:gd name="connsiteX9" fmla="*/ 124339 w 182882"/>
              <a:gd name="connsiteY9" fmla="*/ 13 h 198989"/>
              <a:gd name="connsiteX10" fmla="*/ 70096 w 182882"/>
              <a:gd name="connsiteY10" fmla="*/ 75920 h 198989"/>
              <a:gd name="connsiteX11" fmla="*/ 70096 w 182882"/>
              <a:gd name="connsiteY11" fmla="*/ 75920 h 19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2882" h="198989">
                <a:moveTo>
                  <a:pt x="70096" y="75920"/>
                </a:moveTo>
                <a:cubicBezTo>
                  <a:pt x="66432" y="76717"/>
                  <a:pt x="8605" y="51229"/>
                  <a:pt x="5817" y="55131"/>
                </a:cubicBezTo>
                <a:cubicBezTo>
                  <a:pt x="3029" y="59114"/>
                  <a:pt x="24137" y="87868"/>
                  <a:pt x="35926" y="105630"/>
                </a:cubicBezTo>
                <a:cubicBezTo>
                  <a:pt x="33377" y="111604"/>
                  <a:pt x="-2705" y="154536"/>
                  <a:pt x="162" y="158599"/>
                </a:cubicBezTo>
                <a:cubicBezTo>
                  <a:pt x="2631" y="162024"/>
                  <a:pt x="67308" y="140837"/>
                  <a:pt x="81486" y="138049"/>
                </a:cubicBezTo>
                <a:cubicBezTo>
                  <a:pt x="83477" y="146890"/>
                  <a:pt x="119958" y="199699"/>
                  <a:pt x="124418" y="198982"/>
                </a:cubicBezTo>
                <a:cubicBezTo>
                  <a:pt x="128799" y="198265"/>
                  <a:pt x="124100" y="145855"/>
                  <a:pt x="124658" y="132951"/>
                </a:cubicBezTo>
                <a:cubicBezTo>
                  <a:pt x="133897" y="129048"/>
                  <a:pt x="182883" y="105790"/>
                  <a:pt x="182883" y="99896"/>
                </a:cubicBezTo>
                <a:cubicBezTo>
                  <a:pt x="182803" y="94001"/>
                  <a:pt x="136844" y="84921"/>
                  <a:pt x="124578" y="78469"/>
                </a:cubicBezTo>
                <a:cubicBezTo>
                  <a:pt x="126569" y="69150"/>
                  <a:pt x="129357" y="1048"/>
                  <a:pt x="124339" y="13"/>
                </a:cubicBezTo>
                <a:cubicBezTo>
                  <a:pt x="119480" y="-1103"/>
                  <a:pt x="74238" y="71540"/>
                  <a:pt x="70096" y="75920"/>
                </a:cubicBezTo>
                <a:lnTo>
                  <a:pt x="70096" y="75920"/>
                </a:lnTo>
                <a:close/>
              </a:path>
            </a:pathLst>
          </a:custGeom>
          <a:noFill/>
          <a:ln w="19050" cap="rnd">
            <a:solidFill>
              <a:srgbClr val="F57B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2" name="Freeform: Shape 591">
            <a:extLst>
              <a:ext uri="{FF2B5EF4-FFF2-40B4-BE49-F238E27FC236}">
                <a16:creationId xmlns:a16="http://schemas.microsoft.com/office/drawing/2014/main" id="{0B269857-0F88-434F-BD0F-B75538923CEA}"/>
              </a:ext>
            </a:extLst>
          </p:cNvPr>
          <p:cNvSpPr/>
          <p:nvPr/>
        </p:nvSpPr>
        <p:spPr>
          <a:xfrm>
            <a:off x="6453688" y="2257690"/>
            <a:ext cx="113195" cy="117741"/>
          </a:xfrm>
          <a:custGeom>
            <a:avLst/>
            <a:gdLst>
              <a:gd name="connsiteX0" fmla="*/ 54194 w 184807"/>
              <a:gd name="connsiteY0" fmla="*/ 88045 h 192229"/>
              <a:gd name="connsiteX1" fmla="*/ 31 w 184807"/>
              <a:gd name="connsiteY1" fmla="*/ 127313 h 192229"/>
              <a:gd name="connsiteX2" fmla="*/ 58177 w 184807"/>
              <a:gd name="connsiteY2" fmla="*/ 132729 h 192229"/>
              <a:gd name="connsiteX3" fmla="*/ 79922 w 184807"/>
              <a:gd name="connsiteY3" fmla="*/ 192229 h 192229"/>
              <a:gd name="connsiteX4" fmla="*/ 110747 w 184807"/>
              <a:gd name="connsiteY4" fmla="*/ 115126 h 192229"/>
              <a:gd name="connsiteX5" fmla="*/ 184743 w 184807"/>
              <a:gd name="connsiteY5" fmla="*/ 116401 h 192229"/>
              <a:gd name="connsiteX6" fmla="*/ 131775 w 184807"/>
              <a:gd name="connsiteY6" fmla="*/ 77610 h 192229"/>
              <a:gd name="connsiteX7" fmla="*/ 139103 w 184807"/>
              <a:gd name="connsiteY7" fmla="*/ 11739 h 192229"/>
              <a:gd name="connsiteX8" fmla="*/ 87887 w 184807"/>
              <a:gd name="connsiteY8" fmla="*/ 45909 h 192229"/>
              <a:gd name="connsiteX9" fmla="*/ 24723 w 184807"/>
              <a:gd name="connsiteY9" fmla="*/ 189 h 192229"/>
              <a:gd name="connsiteX10" fmla="*/ 54194 w 184807"/>
              <a:gd name="connsiteY10" fmla="*/ 88045 h 192229"/>
              <a:gd name="connsiteX11" fmla="*/ 54194 w 184807"/>
              <a:gd name="connsiteY11" fmla="*/ 88045 h 19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07" h="192229">
                <a:moveTo>
                  <a:pt x="54194" y="88045"/>
                </a:moveTo>
                <a:cubicBezTo>
                  <a:pt x="52761" y="91470"/>
                  <a:pt x="-1482" y="122773"/>
                  <a:pt x="31" y="127313"/>
                </a:cubicBezTo>
                <a:cubicBezTo>
                  <a:pt x="1624" y="131853"/>
                  <a:pt x="37069" y="131773"/>
                  <a:pt x="58177" y="132729"/>
                </a:cubicBezTo>
                <a:cubicBezTo>
                  <a:pt x="61443" y="138225"/>
                  <a:pt x="74983" y="192229"/>
                  <a:pt x="79922" y="192229"/>
                </a:cubicBezTo>
                <a:cubicBezTo>
                  <a:pt x="84143" y="192229"/>
                  <a:pt x="104773" y="128109"/>
                  <a:pt x="110747" y="115126"/>
                </a:cubicBezTo>
                <a:cubicBezTo>
                  <a:pt x="119031" y="118711"/>
                  <a:pt x="182752" y="120383"/>
                  <a:pt x="184743" y="116401"/>
                </a:cubicBezTo>
                <a:cubicBezTo>
                  <a:pt x="186734" y="112498"/>
                  <a:pt x="141891" y="85655"/>
                  <a:pt x="131775" y="77610"/>
                </a:cubicBezTo>
                <a:cubicBezTo>
                  <a:pt x="134085" y="67893"/>
                  <a:pt x="143882" y="15084"/>
                  <a:pt x="139103" y="11739"/>
                </a:cubicBezTo>
                <a:cubicBezTo>
                  <a:pt x="134324" y="8393"/>
                  <a:pt x="100233" y="39856"/>
                  <a:pt x="87887" y="45909"/>
                </a:cubicBezTo>
                <a:cubicBezTo>
                  <a:pt x="81594" y="38900"/>
                  <a:pt x="28467" y="-3156"/>
                  <a:pt x="24723" y="189"/>
                </a:cubicBezTo>
                <a:cubicBezTo>
                  <a:pt x="21059" y="3535"/>
                  <a:pt x="53159" y="82230"/>
                  <a:pt x="54194" y="88045"/>
                </a:cubicBezTo>
                <a:lnTo>
                  <a:pt x="54194" y="88045"/>
                </a:lnTo>
                <a:close/>
              </a:path>
            </a:pathLst>
          </a:custGeom>
          <a:noFill/>
          <a:ln w="19050" cap="rnd">
            <a:solidFill>
              <a:srgbClr val="F15A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3" name="Freeform: Shape 592">
            <a:extLst>
              <a:ext uri="{FF2B5EF4-FFF2-40B4-BE49-F238E27FC236}">
                <a16:creationId xmlns:a16="http://schemas.microsoft.com/office/drawing/2014/main" id="{7A7F4454-638C-3D45-83C6-C1FFF6A56B97}"/>
              </a:ext>
            </a:extLst>
          </p:cNvPr>
          <p:cNvSpPr/>
          <p:nvPr/>
        </p:nvSpPr>
        <p:spPr>
          <a:xfrm rot="1966353">
            <a:off x="8127594" y="1129574"/>
            <a:ext cx="109631" cy="122251"/>
          </a:xfrm>
          <a:custGeom>
            <a:avLst/>
            <a:gdLst>
              <a:gd name="connsiteX0" fmla="*/ 134195 w 178988"/>
              <a:gd name="connsiteY0" fmla="*/ 199592 h 199592"/>
              <a:gd name="connsiteX1" fmla="*/ 174339 w 178988"/>
              <a:gd name="connsiteY1" fmla="*/ 35908 h 199592"/>
              <a:gd name="connsiteX2" fmla="*/ 157772 w 178988"/>
              <a:gd name="connsiteY2" fmla="*/ 5242 h 199592"/>
              <a:gd name="connsiteX3" fmla="*/ 131487 w 178988"/>
              <a:gd name="connsiteY3" fmla="*/ 702 h 199592"/>
              <a:gd name="connsiteX4" fmla="*/ 95246 w 178988"/>
              <a:gd name="connsiteY4" fmla="*/ 26350 h 199592"/>
              <a:gd name="connsiteX5" fmla="*/ 91661 w 178988"/>
              <a:gd name="connsiteY5" fmla="*/ 71752 h 199592"/>
              <a:gd name="connsiteX6" fmla="*/ 33914 w 178988"/>
              <a:gd name="connsiteY6" fmla="*/ 48732 h 199592"/>
              <a:gd name="connsiteX7" fmla="*/ 300 w 178988"/>
              <a:gd name="connsiteY7" fmla="*/ 101063 h 199592"/>
              <a:gd name="connsiteX8" fmla="*/ 38294 w 178988"/>
              <a:gd name="connsiteY8" fmla="*/ 156899 h 199592"/>
              <a:gd name="connsiteX9" fmla="*/ 134195 w 178988"/>
              <a:gd name="connsiteY9" fmla="*/ 199592 h 199592"/>
              <a:gd name="connsiteX10" fmla="*/ 134195 w 178988"/>
              <a:gd name="connsiteY10" fmla="*/ 199592 h 19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988" h="199592">
                <a:moveTo>
                  <a:pt x="134195" y="199592"/>
                </a:moveTo>
                <a:cubicBezTo>
                  <a:pt x="175534" y="157934"/>
                  <a:pt x="186446" y="93337"/>
                  <a:pt x="174339" y="35908"/>
                </a:cubicBezTo>
                <a:cubicBezTo>
                  <a:pt x="171870" y="24279"/>
                  <a:pt x="167649" y="12013"/>
                  <a:pt x="157772" y="5242"/>
                </a:cubicBezTo>
                <a:cubicBezTo>
                  <a:pt x="150205" y="65"/>
                  <a:pt x="140488" y="-891"/>
                  <a:pt x="131487" y="702"/>
                </a:cubicBezTo>
                <a:cubicBezTo>
                  <a:pt x="116433" y="3410"/>
                  <a:pt x="102892" y="13128"/>
                  <a:pt x="95246" y="26350"/>
                </a:cubicBezTo>
                <a:cubicBezTo>
                  <a:pt x="87599" y="39572"/>
                  <a:pt x="87121" y="57175"/>
                  <a:pt x="91661" y="71752"/>
                </a:cubicBezTo>
                <a:cubicBezTo>
                  <a:pt x="80829" y="52078"/>
                  <a:pt x="55260" y="41882"/>
                  <a:pt x="33914" y="48732"/>
                </a:cubicBezTo>
                <a:cubicBezTo>
                  <a:pt x="12567" y="55582"/>
                  <a:pt x="-2328" y="78761"/>
                  <a:pt x="300" y="101063"/>
                </a:cubicBezTo>
                <a:cubicBezTo>
                  <a:pt x="3009" y="123923"/>
                  <a:pt x="21010" y="141686"/>
                  <a:pt x="38294" y="156899"/>
                </a:cubicBezTo>
                <a:cubicBezTo>
                  <a:pt x="62270" y="178086"/>
                  <a:pt x="102255" y="198397"/>
                  <a:pt x="134195" y="199592"/>
                </a:cubicBezTo>
                <a:lnTo>
                  <a:pt x="134195" y="199592"/>
                </a:lnTo>
                <a:close/>
              </a:path>
            </a:pathLst>
          </a:custGeom>
          <a:noFill/>
          <a:ln w="19050" cap="rnd">
            <a:solidFill>
              <a:srgbClr val="EF2C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4" name="Freeform: Shape 593">
            <a:extLst>
              <a:ext uri="{FF2B5EF4-FFF2-40B4-BE49-F238E27FC236}">
                <a16:creationId xmlns:a16="http://schemas.microsoft.com/office/drawing/2014/main" id="{C4004289-8A76-C14B-947B-2EACD86D348E}"/>
              </a:ext>
            </a:extLst>
          </p:cNvPr>
          <p:cNvSpPr/>
          <p:nvPr/>
        </p:nvSpPr>
        <p:spPr>
          <a:xfrm>
            <a:off x="8281955" y="2583371"/>
            <a:ext cx="109631" cy="122251"/>
          </a:xfrm>
          <a:custGeom>
            <a:avLst/>
            <a:gdLst>
              <a:gd name="connsiteX0" fmla="*/ 134195 w 178988"/>
              <a:gd name="connsiteY0" fmla="*/ 199592 h 199592"/>
              <a:gd name="connsiteX1" fmla="*/ 174339 w 178988"/>
              <a:gd name="connsiteY1" fmla="*/ 35908 h 199592"/>
              <a:gd name="connsiteX2" fmla="*/ 157772 w 178988"/>
              <a:gd name="connsiteY2" fmla="*/ 5242 h 199592"/>
              <a:gd name="connsiteX3" fmla="*/ 131487 w 178988"/>
              <a:gd name="connsiteY3" fmla="*/ 702 h 199592"/>
              <a:gd name="connsiteX4" fmla="*/ 95245 w 178988"/>
              <a:gd name="connsiteY4" fmla="*/ 26350 h 199592"/>
              <a:gd name="connsiteX5" fmla="*/ 91661 w 178988"/>
              <a:gd name="connsiteY5" fmla="*/ 71751 h 199592"/>
              <a:gd name="connsiteX6" fmla="*/ 33914 w 178988"/>
              <a:gd name="connsiteY6" fmla="*/ 48732 h 199592"/>
              <a:gd name="connsiteX7" fmla="*/ 301 w 178988"/>
              <a:gd name="connsiteY7" fmla="*/ 101063 h 199592"/>
              <a:gd name="connsiteX8" fmla="*/ 38295 w 178988"/>
              <a:gd name="connsiteY8" fmla="*/ 156899 h 199592"/>
              <a:gd name="connsiteX9" fmla="*/ 134195 w 178988"/>
              <a:gd name="connsiteY9" fmla="*/ 199592 h 199592"/>
              <a:gd name="connsiteX10" fmla="*/ 134195 w 178988"/>
              <a:gd name="connsiteY10" fmla="*/ 199592 h 19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988" h="199592">
                <a:moveTo>
                  <a:pt x="134195" y="199592"/>
                </a:moveTo>
                <a:cubicBezTo>
                  <a:pt x="175534" y="157935"/>
                  <a:pt x="186446" y="93337"/>
                  <a:pt x="174339" y="35908"/>
                </a:cubicBezTo>
                <a:cubicBezTo>
                  <a:pt x="171870" y="24279"/>
                  <a:pt x="167649" y="12013"/>
                  <a:pt x="157772" y="5242"/>
                </a:cubicBezTo>
                <a:cubicBezTo>
                  <a:pt x="150205" y="65"/>
                  <a:pt x="140487" y="-891"/>
                  <a:pt x="131487" y="702"/>
                </a:cubicBezTo>
                <a:cubicBezTo>
                  <a:pt x="116433" y="3411"/>
                  <a:pt x="102892" y="13128"/>
                  <a:pt x="95245" y="26350"/>
                </a:cubicBezTo>
                <a:cubicBezTo>
                  <a:pt x="87599" y="39572"/>
                  <a:pt x="87121" y="57175"/>
                  <a:pt x="91661" y="71751"/>
                </a:cubicBezTo>
                <a:cubicBezTo>
                  <a:pt x="80828" y="52078"/>
                  <a:pt x="55260" y="41882"/>
                  <a:pt x="33914" y="48732"/>
                </a:cubicBezTo>
                <a:cubicBezTo>
                  <a:pt x="12567" y="55582"/>
                  <a:pt x="-2328" y="78761"/>
                  <a:pt x="301" y="101063"/>
                </a:cubicBezTo>
                <a:cubicBezTo>
                  <a:pt x="3009" y="123923"/>
                  <a:pt x="21010" y="141686"/>
                  <a:pt x="38295" y="156899"/>
                </a:cubicBezTo>
                <a:cubicBezTo>
                  <a:pt x="62270" y="178086"/>
                  <a:pt x="102254" y="198477"/>
                  <a:pt x="134195" y="199592"/>
                </a:cubicBezTo>
                <a:lnTo>
                  <a:pt x="134195" y="199592"/>
                </a:lnTo>
                <a:close/>
              </a:path>
            </a:pathLst>
          </a:custGeom>
          <a:noFill/>
          <a:ln w="19050" cap="rnd">
            <a:solidFill>
              <a:srgbClr val="F268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95" name="Graphic 4">
            <a:extLst>
              <a:ext uri="{FF2B5EF4-FFF2-40B4-BE49-F238E27FC236}">
                <a16:creationId xmlns:a16="http://schemas.microsoft.com/office/drawing/2014/main" id="{E1F8F52E-8C9D-C347-9E84-52F977035884}"/>
              </a:ext>
            </a:extLst>
          </p:cNvPr>
          <p:cNvGrpSpPr/>
          <p:nvPr/>
        </p:nvGrpSpPr>
        <p:grpSpPr>
          <a:xfrm>
            <a:off x="7542873" y="1720762"/>
            <a:ext cx="58446" cy="58495"/>
            <a:chOff x="6903189" y="2619979"/>
            <a:chExt cx="95422" cy="95502"/>
          </a:xfrm>
        </p:grpSpPr>
        <p:sp>
          <p:nvSpPr>
            <p:cNvPr id="1196" name="Freeform: Shape 596">
              <a:extLst>
                <a:ext uri="{FF2B5EF4-FFF2-40B4-BE49-F238E27FC236}">
                  <a16:creationId xmlns:a16="http://schemas.microsoft.com/office/drawing/2014/main" id="{F8D65959-030E-3C49-88B8-C63F65B5FB52}"/>
                </a:ext>
              </a:extLst>
            </p:cNvPr>
            <p:cNvSpPr/>
            <p:nvPr/>
          </p:nvSpPr>
          <p:spPr>
            <a:xfrm>
              <a:off x="6948431" y="2619979"/>
              <a:ext cx="4938" cy="95502"/>
            </a:xfrm>
            <a:custGeom>
              <a:avLst/>
              <a:gdLst>
                <a:gd name="connsiteX0" fmla="*/ 4939 w 4938"/>
                <a:gd name="connsiteY0" fmla="*/ 0 h 95502"/>
                <a:gd name="connsiteX1" fmla="*/ 0 w 4938"/>
                <a:gd name="connsiteY1" fmla="*/ 95502 h 9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8" h="95502">
                  <a:moveTo>
                    <a:pt x="4939" y="0"/>
                  </a:moveTo>
                  <a:lnTo>
                    <a:pt x="0" y="95502"/>
                  </a:lnTo>
                </a:path>
              </a:pathLst>
            </a:custGeom>
            <a:ln w="19050" cap="rnd">
              <a:solidFill>
                <a:srgbClr val="F0436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7" name="Freeform: Shape 597">
              <a:extLst>
                <a:ext uri="{FF2B5EF4-FFF2-40B4-BE49-F238E27FC236}">
                  <a16:creationId xmlns:a16="http://schemas.microsoft.com/office/drawing/2014/main" id="{96BF1686-1CB8-5342-BAFA-04AFFB855FC0}"/>
                </a:ext>
              </a:extLst>
            </p:cNvPr>
            <p:cNvSpPr/>
            <p:nvPr/>
          </p:nvSpPr>
          <p:spPr>
            <a:xfrm>
              <a:off x="6903189" y="2665300"/>
              <a:ext cx="95422" cy="4858"/>
            </a:xfrm>
            <a:custGeom>
              <a:avLst/>
              <a:gdLst>
                <a:gd name="connsiteX0" fmla="*/ 0 w 95422"/>
                <a:gd name="connsiteY0" fmla="*/ 0 h 4858"/>
                <a:gd name="connsiteX1" fmla="*/ 95423 w 95422"/>
                <a:gd name="connsiteY1" fmla="*/ 4859 h 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22" h="4858">
                  <a:moveTo>
                    <a:pt x="0" y="0"/>
                  </a:moveTo>
                  <a:lnTo>
                    <a:pt x="95423" y="4859"/>
                  </a:lnTo>
                </a:path>
              </a:pathLst>
            </a:custGeom>
            <a:ln w="19050" cap="rnd">
              <a:solidFill>
                <a:srgbClr val="F0436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98" name="Graphic 4">
            <a:extLst>
              <a:ext uri="{FF2B5EF4-FFF2-40B4-BE49-F238E27FC236}">
                <a16:creationId xmlns:a16="http://schemas.microsoft.com/office/drawing/2014/main" id="{95136992-0420-F14F-9A4E-0F2993BB92B7}"/>
              </a:ext>
            </a:extLst>
          </p:cNvPr>
          <p:cNvGrpSpPr/>
          <p:nvPr/>
        </p:nvGrpSpPr>
        <p:grpSpPr>
          <a:xfrm>
            <a:off x="7595806" y="521533"/>
            <a:ext cx="58495" cy="58495"/>
            <a:chOff x="6989610" y="662063"/>
            <a:chExt cx="95502" cy="95502"/>
          </a:xfrm>
        </p:grpSpPr>
        <p:sp>
          <p:nvSpPr>
            <p:cNvPr id="1199" name="Freeform: Shape 599">
              <a:extLst>
                <a:ext uri="{FF2B5EF4-FFF2-40B4-BE49-F238E27FC236}">
                  <a16:creationId xmlns:a16="http://schemas.microsoft.com/office/drawing/2014/main" id="{009AB3AB-4C2C-154F-8006-EA2A777A9E54}"/>
                </a:ext>
              </a:extLst>
            </p:cNvPr>
            <p:cNvSpPr/>
            <p:nvPr/>
          </p:nvSpPr>
          <p:spPr>
            <a:xfrm>
              <a:off x="7034932" y="662063"/>
              <a:ext cx="4938" cy="95502"/>
            </a:xfrm>
            <a:custGeom>
              <a:avLst/>
              <a:gdLst>
                <a:gd name="connsiteX0" fmla="*/ 0 w 4938"/>
                <a:gd name="connsiteY0" fmla="*/ 95502 h 95502"/>
                <a:gd name="connsiteX1" fmla="*/ 4938 w 4938"/>
                <a:gd name="connsiteY1" fmla="*/ 0 h 9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8" h="95502">
                  <a:moveTo>
                    <a:pt x="0" y="95502"/>
                  </a:moveTo>
                  <a:lnTo>
                    <a:pt x="4938" y="0"/>
                  </a:lnTo>
                </a:path>
              </a:pathLst>
            </a:custGeom>
            <a:ln w="19050" cap="rnd">
              <a:solidFill>
                <a:srgbClr val="ED10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0" name="Freeform: Shape 600">
              <a:extLst>
                <a:ext uri="{FF2B5EF4-FFF2-40B4-BE49-F238E27FC236}">
                  <a16:creationId xmlns:a16="http://schemas.microsoft.com/office/drawing/2014/main" id="{BB179180-B7CA-304E-8A0D-630F82B251A4}"/>
                </a:ext>
              </a:extLst>
            </p:cNvPr>
            <p:cNvSpPr/>
            <p:nvPr/>
          </p:nvSpPr>
          <p:spPr>
            <a:xfrm>
              <a:off x="6989610" y="707305"/>
              <a:ext cx="95502" cy="4938"/>
            </a:xfrm>
            <a:custGeom>
              <a:avLst/>
              <a:gdLst>
                <a:gd name="connsiteX0" fmla="*/ 95502 w 95502"/>
                <a:gd name="connsiteY0" fmla="*/ 4938 h 4938"/>
                <a:gd name="connsiteX1" fmla="*/ 0 w 95502"/>
                <a:gd name="connsiteY1" fmla="*/ 0 h 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502" h="4938">
                  <a:moveTo>
                    <a:pt x="95502" y="4938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rgbClr val="ED10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01" name="Graphic 4">
            <a:extLst>
              <a:ext uri="{FF2B5EF4-FFF2-40B4-BE49-F238E27FC236}">
                <a16:creationId xmlns:a16="http://schemas.microsoft.com/office/drawing/2014/main" id="{4AA8B818-B1A4-9D4D-8A32-9B2117FD7648}"/>
              </a:ext>
            </a:extLst>
          </p:cNvPr>
          <p:cNvGrpSpPr/>
          <p:nvPr/>
        </p:nvGrpSpPr>
        <p:grpSpPr>
          <a:xfrm>
            <a:off x="7727921" y="2410998"/>
            <a:ext cx="43908" cy="43957"/>
            <a:chOff x="7205307" y="3746889"/>
            <a:chExt cx="71686" cy="71766"/>
          </a:xfrm>
        </p:grpSpPr>
        <p:sp>
          <p:nvSpPr>
            <p:cNvPr id="1202" name="Freeform: Shape 602">
              <a:extLst>
                <a:ext uri="{FF2B5EF4-FFF2-40B4-BE49-F238E27FC236}">
                  <a16:creationId xmlns:a16="http://schemas.microsoft.com/office/drawing/2014/main" id="{E358FEB0-0600-FD4B-8129-FE7650A9DF92}"/>
                </a:ext>
              </a:extLst>
            </p:cNvPr>
            <p:cNvSpPr/>
            <p:nvPr/>
          </p:nvSpPr>
          <p:spPr>
            <a:xfrm>
              <a:off x="7209528" y="3746889"/>
              <a:ext cx="63163" cy="71766"/>
            </a:xfrm>
            <a:custGeom>
              <a:avLst/>
              <a:gdLst>
                <a:gd name="connsiteX0" fmla="*/ 63164 w 63163"/>
                <a:gd name="connsiteY0" fmla="*/ 0 h 71766"/>
                <a:gd name="connsiteX1" fmla="*/ 0 w 63163"/>
                <a:gd name="connsiteY1" fmla="*/ 71766 h 7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163" h="71766">
                  <a:moveTo>
                    <a:pt x="63164" y="0"/>
                  </a:moveTo>
                  <a:lnTo>
                    <a:pt x="0" y="71766"/>
                  </a:lnTo>
                </a:path>
              </a:pathLst>
            </a:custGeom>
            <a:ln w="19050" cap="rnd">
              <a:solidFill>
                <a:srgbClr val="F25F6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3" name="Freeform: Shape 603">
              <a:extLst>
                <a:ext uri="{FF2B5EF4-FFF2-40B4-BE49-F238E27FC236}">
                  <a16:creationId xmlns:a16="http://schemas.microsoft.com/office/drawing/2014/main" id="{F7C2CDED-082C-4344-8514-6049D31FCF54}"/>
                </a:ext>
              </a:extLst>
            </p:cNvPr>
            <p:cNvSpPr/>
            <p:nvPr/>
          </p:nvSpPr>
          <p:spPr>
            <a:xfrm>
              <a:off x="7205307" y="3751190"/>
              <a:ext cx="71686" cy="63163"/>
            </a:xfrm>
            <a:custGeom>
              <a:avLst/>
              <a:gdLst>
                <a:gd name="connsiteX0" fmla="*/ 71686 w 71686"/>
                <a:gd name="connsiteY0" fmla="*/ 63164 h 63163"/>
                <a:gd name="connsiteX1" fmla="*/ 0 w 71686"/>
                <a:gd name="connsiteY1" fmla="*/ 0 h 6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686" h="63163">
                  <a:moveTo>
                    <a:pt x="71686" y="63164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rgbClr val="F25F6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04" name="Graphic 4">
            <a:extLst>
              <a:ext uri="{FF2B5EF4-FFF2-40B4-BE49-F238E27FC236}">
                <a16:creationId xmlns:a16="http://schemas.microsoft.com/office/drawing/2014/main" id="{16C77425-A96F-4042-86ED-E569093434BA}"/>
              </a:ext>
            </a:extLst>
          </p:cNvPr>
          <p:cNvGrpSpPr/>
          <p:nvPr/>
        </p:nvGrpSpPr>
        <p:grpSpPr>
          <a:xfrm>
            <a:off x="7745777" y="2987365"/>
            <a:ext cx="42835" cy="42835"/>
            <a:chOff x="7234459" y="4687893"/>
            <a:chExt cx="69934" cy="69934"/>
          </a:xfrm>
        </p:grpSpPr>
        <p:sp>
          <p:nvSpPr>
            <p:cNvPr id="1205" name="Freeform: Shape 605">
              <a:extLst>
                <a:ext uri="{FF2B5EF4-FFF2-40B4-BE49-F238E27FC236}">
                  <a16:creationId xmlns:a16="http://schemas.microsoft.com/office/drawing/2014/main" id="{102C6345-2750-B743-8F98-8BEDAF75FD70}"/>
                </a:ext>
              </a:extLst>
            </p:cNvPr>
            <p:cNvSpPr/>
            <p:nvPr/>
          </p:nvSpPr>
          <p:spPr>
            <a:xfrm>
              <a:off x="7234459" y="4690282"/>
              <a:ext cx="69934" cy="65154"/>
            </a:xfrm>
            <a:custGeom>
              <a:avLst/>
              <a:gdLst>
                <a:gd name="connsiteX0" fmla="*/ 0 w 69934"/>
                <a:gd name="connsiteY0" fmla="*/ 0 h 65154"/>
                <a:gd name="connsiteX1" fmla="*/ 69934 w 69934"/>
                <a:gd name="connsiteY1" fmla="*/ 65155 h 6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934" h="65154">
                  <a:moveTo>
                    <a:pt x="0" y="0"/>
                  </a:moveTo>
                  <a:lnTo>
                    <a:pt x="69934" y="65155"/>
                  </a:lnTo>
                </a:path>
              </a:pathLst>
            </a:custGeom>
            <a:ln w="19050" cap="rnd">
              <a:solidFill>
                <a:srgbClr val="F4784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6" name="Freeform: Shape 606">
              <a:extLst>
                <a:ext uri="{FF2B5EF4-FFF2-40B4-BE49-F238E27FC236}">
                  <a16:creationId xmlns:a16="http://schemas.microsoft.com/office/drawing/2014/main" id="{963CEB43-9250-AC41-9510-C94B80B2EC94}"/>
                </a:ext>
              </a:extLst>
            </p:cNvPr>
            <p:cNvSpPr/>
            <p:nvPr/>
          </p:nvSpPr>
          <p:spPr>
            <a:xfrm>
              <a:off x="7236849" y="4687893"/>
              <a:ext cx="65154" cy="69934"/>
            </a:xfrm>
            <a:custGeom>
              <a:avLst/>
              <a:gdLst>
                <a:gd name="connsiteX0" fmla="*/ 65155 w 65154"/>
                <a:gd name="connsiteY0" fmla="*/ 0 h 69934"/>
                <a:gd name="connsiteX1" fmla="*/ 0 w 65154"/>
                <a:gd name="connsiteY1" fmla="*/ 69934 h 6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54" h="69934">
                  <a:moveTo>
                    <a:pt x="65155" y="0"/>
                  </a:moveTo>
                  <a:lnTo>
                    <a:pt x="0" y="69934"/>
                  </a:lnTo>
                </a:path>
              </a:pathLst>
            </a:custGeom>
            <a:ln w="19050" cap="rnd">
              <a:solidFill>
                <a:srgbClr val="F4784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07" name="Graphic 4">
            <a:extLst>
              <a:ext uri="{FF2B5EF4-FFF2-40B4-BE49-F238E27FC236}">
                <a16:creationId xmlns:a16="http://schemas.microsoft.com/office/drawing/2014/main" id="{717E0142-AEBD-4A46-98BF-2A327EBBC618}"/>
              </a:ext>
            </a:extLst>
          </p:cNvPr>
          <p:cNvGrpSpPr/>
          <p:nvPr/>
        </p:nvGrpSpPr>
        <p:grpSpPr>
          <a:xfrm>
            <a:off x="8241208" y="2439154"/>
            <a:ext cx="42835" cy="42835"/>
            <a:chOff x="8096210" y="3692646"/>
            <a:chExt cx="69934" cy="69934"/>
          </a:xfrm>
        </p:grpSpPr>
        <p:sp>
          <p:nvSpPr>
            <p:cNvPr id="1208" name="Freeform: Shape 608">
              <a:extLst>
                <a:ext uri="{FF2B5EF4-FFF2-40B4-BE49-F238E27FC236}">
                  <a16:creationId xmlns:a16="http://schemas.microsoft.com/office/drawing/2014/main" id="{797B7822-178C-844D-98A8-30509F2F326C}"/>
                </a:ext>
              </a:extLst>
            </p:cNvPr>
            <p:cNvSpPr/>
            <p:nvPr/>
          </p:nvSpPr>
          <p:spPr>
            <a:xfrm>
              <a:off x="8096210" y="3695036"/>
              <a:ext cx="69934" cy="65154"/>
            </a:xfrm>
            <a:custGeom>
              <a:avLst/>
              <a:gdLst>
                <a:gd name="connsiteX0" fmla="*/ 69934 w 69934"/>
                <a:gd name="connsiteY0" fmla="*/ 65155 h 65154"/>
                <a:gd name="connsiteX1" fmla="*/ 0 w 69934"/>
                <a:gd name="connsiteY1" fmla="*/ 0 h 6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934" h="65154">
                  <a:moveTo>
                    <a:pt x="69934" y="65155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rgbClr val="F25F6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9" name="Freeform: Shape 609">
              <a:extLst>
                <a:ext uri="{FF2B5EF4-FFF2-40B4-BE49-F238E27FC236}">
                  <a16:creationId xmlns:a16="http://schemas.microsoft.com/office/drawing/2014/main" id="{87134A71-A108-DE43-990D-8D5B8AE8E464}"/>
                </a:ext>
              </a:extLst>
            </p:cNvPr>
            <p:cNvSpPr/>
            <p:nvPr/>
          </p:nvSpPr>
          <p:spPr>
            <a:xfrm>
              <a:off x="8098599" y="3692646"/>
              <a:ext cx="65154" cy="69934"/>
            </a:xfrm>
            <a:custGeom>
              <a:avLst/>
              <a:gdLst>
                <a:gd name="connsiteX0" fmla="*/ 65155 w 65154"/>
                <a:gd name="connsiteY0" fmla="*/ 0 h 69934"/>
                <a:gd name="connsiteX1" fmla="*/ 0 w 65154"/>
                <a:gd name="connsiteY1" fmla="*/ 69934 h 6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54" h="69934">
                  <a:moveTo>
                    <a:pt x="65155" y="0"/>
                  </a:moveTo>
                  <a:lnTo>
                    <a:pt x="0" y="69934"/>
                  </a:lnTo>
                </a:path>
              </a:pathLst>
            </a:custGeom>
            <a:ln w="19050" cap="rnd">
              <a:solidFill>
                <a:srgbClr val="F25F6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10" name="Graphic 4">
            <a:extLst>
              <a:ext uri="{FF2B5EF4-FFF2-40B4-BE49-F238E27FC236}">
                <a16:creationId xmlns:a16="http://schemas.microsoft.com/office/drawing/2014/main" id="{078C3990-874C-5147-A3A8-08FEFFB23F41}"/>
              </a:ext>
            </a:extLst>
          </p:cNvPr>
          <p:cNvGrpSpPr/>
          <p:nvPr/>
        </p:nvGrpSpPr>
        <p:grpSpPr>
          <a:xfrm>
            <a:off x="6713005" y="1648065"/>
            <a:ext cx="42883" cy="42883"/>
            <a:chOff x="5308086" y="2835516"/>
            <a:chExt cx="70013" cy="70013"/>
          </a:xfrm>
        </p:grpSpPr>
        <p:sp>
          <p:nvSpPr>
            <p:cNvPr id="1211" name="Freeform: Shape 611">
              <a:extLst>
                <a:ext uri="{FF2B5EF4-FFF2-40B4-BE49-F238E27FC236}">
                  <a16:creationId xmlns:a16="http://schemas.microsoft.com/office/drawing/2014/main" id="{A90D6E50-CEF7-8341-8FFE-817EA61636CD}"/>
                </a:ext>
              </a:extLst>
            </p:cNvPr>
            <p:cNvSpPr/>
            <p:nvPr/>
          </p:nvSpPr>
          <p:spPr>
            <a:xfrm>
              <a:off x="5308086" y="2837985"/>
              <a:ext cx="70013" cy="65075"/>
            </a:xfrm>
            <a:custGeom>
              <a:avLst/>
              <a:gdLst>
                <a:gd name="connsiteX0" fmla="*/ 0 w 70013"/>
                <a:gd name="connsiteY0" fmla="*/ 0 h 65075"/>
                <a:gd name="connsiteX1" fmla="*/ 70014 w 70013"/>
                <a:gd name="connsiteY1" fmla="*/ 65075 h 65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13" h="65075">
                  <a:moveTo>
                    <a:pt x="0" y="0"/>
                  </a:moveTo>
                  <a:lnTo>
                    <a:pt x="70014" y="65075"/>
                  </a:lnTo>
                </a:path>
              </a:pathLst>
            </a:custGeom>
            <a:ln w="19050" cap="rnd">
              <a:solidFill>
                <a:srgbClr val="F0496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2" name="Freeform: Shape 612">
              <a:extLst>
                <a:ext uri="{FF2B5EF4-FFF2-40B4-BE49-F238E27FC236}">
                  <a16:creationId xmlns:a16="http://schemas.microsoft.com/office/drawing/2014/main" id="{B09E3EE7-D2C2-6E48-8118-DA12B57A3E1C}"/>
                </a:ext>
              </a:extLst>
            </p:cNvPr>
            <p:cNvSpPr/>
            <p:nvPr/>
          </p:nvSpPr>
          <p:spPr>
            <a:xfrm>
              <a:off x="5310555" y="2835516"/>
              <a:ext cx="65075" cy="70013"/>
            </a:xfrm>
            <a:custGeom>
              <a:avLst/>
              <a:gdLst>
                <a:gd name="connsiteX0" fmla="*/ 65075 w 65075"/>
                <a:gd name="connsiteY0" fmla="*/ 0 h 70013"/>
                <a:gd name="connsiteX1" fmla="*/ 0 w 65075"/>
                <a:gd name="connsiteY1" fmla="*/ 70014 h 7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75" h="70013">
                  <a:moveTo>
                    <a:pt x="65075" y="0"/>
                  </a:moveTo>
                  <a:lnTo>
                    <a:pt x="0" y="70014"/>
                  </a:lnTo>
                </a:path>
              </a:pathLst>
            </a:custGeom>
            <a:ln w="19050" cap="rnd">
              <a:solidFill>
                <a:srgbClr val="F0496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13" name="Freeform: Shape 613">
            <a:extLst>
              <a:ext uri="{FF2B5EF4-FFF2-40B4-BE49-F238E27FC236}">
                <a16:creationId xmlns:a16="http://schemas.microsoft.com/office/drawing/2014/main" id="{F8B1F201-5808-A247-A0A0-76E39CA5269C}"/>
              </a:ext>
            </a:extLst>
          </p:cNvPr>
          <p:cNvSpPr/>
          <p:nvPr/>
        </p:nvSpPr>
        <p:spPr>
          <a:xfrm>
            <a:off x="6906741" y="2882425"/>
            <a:ext cx="116893" cy="122162"/>
          </a:xfrm>
          <a:custGeom>
            <a:avLst/>
            <a:gdLst>
              <a:gd name="connsiteX0" fmla="*/ 0 w 190845"/>
              <a:gd name="connsiteY0" fmla="*/ 132142 h 199447"/>
              <a:gd name="connsiteX1" fmla="*/ 129593 w 190845"/>
              <a:gd name="connsiteY1" fmla="*/ 199448 h 199447"/>
              <a:gd name="connsiteX2" fmla="*/ 190845 w 190845"/>
              <a:gd name="connsiteY2" fmla="*/ 64598 h 199447"/>
              <a:gd name="connsiteX3" fmla="*/ 102352 w 190845"/>
              <a:gd name="connsiteY3" fmla="*/ 57987 h 199447"/>
              <a:gd name="connsiteX4" fmla="*/ 58464 w 190845"/>
              <a:gd name="connsiteY4" fmla="*/ 0 h 199447"/>
              <a:gd name="connsiteX5" fmla="*/ 0 w 190845"/>
              <a:gd name="connsiteY5" fmla="*/ 132142 h 199447"/>
              <a:gd name="connsiteX6" fmla="*/ 0 w 190845"/>
              <a:gd name="connsiteY6" fmla="*/ 132142 h 199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845" h="199447">
                <a:moveTo>
                  <a:pt x="0" y="132142"/>
                </a:moveTo>
                <a:cubicBezTo>
                  <a:pt x="49862" y="126009"/>
                  <a:pt x="107370" y="152772"/>
                  <a:pt x="129593" y="199448"/>
                </a:cubicBezTo>
                <a:cubicBezTo>
                  <a:pt x="117884" y="147754"/>
                  <a:pt x="144169" y="89767"/>
                  <a:pt x="190845" y="64598"/>
                </a:cubicBezTo>
                <a:cubicBezTo>
                  <a:pt x="162330" y="77023"/>
                  <a:pt x="126965" y="72403"/>
                  <a:pt x="102352" y="57987"/>
                </a:cubicBezTo>
                <a:cubicBezTo>
                  <a:pt x="79572" y="44605"/>
                  <a:pt x="66828" y="21984"/>
                  <a:pt x="58464" y="0"/>
                </a:cubicBezTo>
                <a:cubicBezTo>
                  <a:pt x="74156" y="50260"/>
                  <a:pt x="47711" y="110079"/>
                  <a:pt x="0" y="132142"/>
                </a:cubicBezTo>
                <a:lnTo>
                  <a:pt x="0" y="132142"/>
                </a:lnTo>
                <a:close/>
              </a:path>
            </a:pathLst>
          </a:custGeom>
          <a:noFill/>
          <a:ln w="19050" cap="rnd">
            <a:solidFill>
              <a:srgbClr val="F475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214" name="Content Placeholder 4" descr="A hand holding a phone&#10;&#10;Description automatically generated with low confidence">
            <a:extLst>
              <a:ext uri="{FF2B5EF4-FFF2-40B4-BE49-F238E27FC236}">
                <a16:creationId xmlns:a16="http://schemas.microsoft.com/office/drawing/2014/main" id="{EB83CF72-B0DD-B845-ADDB-C1D51164BA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25" y="2388472"/>
            <a:ext cx="1358326" cy="1838777"/>
          </a:xfrm>
          <a:prstGeom prst="rect">
            <a:avLst/>
          </a:prstGeom>
        </p:spPr>
      </p:pic>
      <p:sp>
        <p:nvSpPr>
          <p:cNvPr id="1215" name="Graphic 11">
            <a:extLst>
              <a:ext uri="{FF2B5EF4-FFF2-40B4-BE49-F238E27FC236}">
                <a16:creationId xmlns:a16="http://schemas.microsoft.com/office/drawing/2014/main" id="{6B367B42-4A71-E342-B28D-370FF571FAF0}"/>
              </a:ext>
            </a:extLst>
          </p:cNvPr>
          <p:cNvSpPr>
            <a:spLocks noChangeAspect="1"/>
          </p:cNvSpPr>
          <p:nvPr/>
        </p:nvSpPr>
        <p:spPr>
          <a:xfrm>
            <a:off x="7999733" y="2392287"/>
            <a:ext cx="1357907" cy="1839600"/>
          </a:xfrm>
          <a:custGeom>
            <a:avLst/>
            <a:gdLst>
              <a:gd name="connsiteX0" fmla="*/ 0 w 5060803"/>
              <a:gd name="connsiteY0" fmla="*/ 381361 h 6856024"/>
              <a:gd name="connsiteX1" fmla="*/ 4216 w 5060803"/>
              <a:gd name="connsiteY1" fmla="*/ 356723 h 6856024"/>
              <a:gd name="connsiteX2" fmla="*/ 25044 w 5060803"/>
              <a:gd name="connsiteY2" fmla="*/ 269144 h 6856024"/>
              <a:gd name="connsiteX3" fmla="*/ 160426 w 5060803"/>
              <a:gd name="connsiteY3" fmla="*/ 154793 h 6856024"/>
              <a:gd name="connsiteX4" fmla="*/ 741731 w 5060803"/>
              <a:gd name="connsiteY4" fmla="*/ 13315 h 6856024"/>
              <a:gd name="connsiteX5" fmla="*/ 811682 w 5060803"/>
              <a:gd name="connsiteY5" fmla="*/ 1225 h 6856024"/>
              <a:gd name="connsiteX6" fmla="*/ 1026465 w 5060803"/>
              <a:gd name="connsiteY6" fmla="*/ 92258 h 6856024"/>
              <a:gd name="connsiteX7" fmla="*/ 1154074 w 5060803"/>
              <a:gd name="connsiteY7" fmla="*/ 290277 h 6856024"/>
              <a:gd name="connsiteX8" fmla="*/ 1688084 w 5060803"/>
              <a:gd name="connsiteY8" fmla="*/ 1146968 h 6856024"/>
              <a:gd name="connsiteX9" fmla="*/ 1818742 w 5060803"/>
              <a:gd name="connsiteY9" fmla="*/ 1355502 h 6856024"/>
              <a:gd name="connsiteX10" fmla="*/ 1881784 w 5060803"/>
              <a:gd name="connsiteY10" fmla="*/ 1450600 h 6856024"/>
              <a:gd name="connsiteX11" fmla="*/ 1941474 w 5060803"/>
              <a:gd name="connsiteY11" fmla="*/ 1555807 h 6856024"/>
              <a:gd name="connsiteX12" fmla="*/ 1999285 w 5060803"/>
              <a:gd name="connsiteY12" fmla="*/ 1634547 h 6856024"/>
              <a:gd name="connsiteX13" fmla="*/ 2289353 w 5060803"/>
              <a:gd name="connsiteY13" fmla="*/ 1838762 h 6856024"/>
              <a:gd name="connsiteX14" fmla="*/ 2395525 w 5060803"/>
              <a:gd name="connsiteY14" fmla="*/ 1885041 h 6856024"/>
              <a:gd name="connsiteX15" fmla="*/ 2531263 w 5060803"/>
              <a:gd name="connsiteY15" fmla="*/ 1926443 h 6856024"/>
              <a:gd name="connsiteX16" fmla="*/ 2556053 w 5060803"/>
              <a:gd name="connsiteY16" fmla="*/ 1923395 h 6856024"/>
              <a:gd name="connsiteX17" fmla="*/ 2842768 w 5060803"/>
              <a:gd name="connsiteY17" fmla="*/ 1758244 h 6856024"/>
              <a:gd name="connsiteX18" fmla="*/ 3058313 w 5060803"/>
              <a:gd name="connsiteY18" fmla="*/ 1650752 h 6856024"/>
              <a:gd name="connsiteX19" fmla="*/ 3105404 w 5060803"/>
              <a:gd name="connsiteY19" fmla="*/ 1613769 h 6856024"/>
              <a:gd name="connsiteX20" fmla="*/ 3279801 w 5060803"/>
              <a:gd name="connsiteY20" fmla="*/ 1456442 h 6856024"/>
              <a:gd name="connsiteX21" fmla="*/ 3486912 w 5060803"/>
              <a:gd name="connsiteY21" fmla="*/ 1437595 h 6856024"/>
              <a:gd name="connsiteX22" fmla="*/ 3547669 w 5060803"/>
              <a:gd name="connsiteY22" fmla="*/ 1518214 h 6856024"/>
              <a:gd name="connsiteX23" fmla="*/ 3600399 w 5060803"/>
              <a:gd name="connsiteY23" fmla="*/ 1617579 h 6856024"/>
              <a:gd name="connsiteX24" fmla="*/ 4019398 w 5060803"/>
              <a:gd name="connsiteY24" fmla="*/ 2143969 h 6856024"/>
              <a:gd name="connsiteX25" fmla="*/ 4124604 w 5060803"/>
              <a:gd name="connsiteY25" fmla="*/ 2261012 h 6856024"/>
              <a:gd name="connsiteX26" fmla="*/ 4206647 w 5060803"/>
              <a:gd name="connsiteY26" fmla="*/ 2459742 h 6856024"/>
              <a:gd name="connsiteX27" fmla="*/ 4287063 w 5060803"/>
              <a:gd name="connsiteY27" fmla="*/ 2991059 h 6856024"/>
              <a:gd name="connsiteX28" fmla="*/ 4429049 w 5060803"/>
              <a:gd name="connsiteY28" fmla="*/ 3603453 h 6856024"/>
              <a:gd name="connsiteX29" fmla="*/ 4564736 w 5060803"/>
              <a:gd name="connsiteY29" fmla="*/ 3888746 h 6856024"/>
              <a:gd name="connsiteX30" fmla="*/ 4683049 w 5060803"/>
              <a:gd name="connsiteY30" fmla="*/ 4064971 h 6856024"/>
              <a:gd name="connsiteX31" fmla="*/ 4715459 w 5060803"/>
              <a:gd name="connsiteY31" fmla="*/ 4073048 h 6856024"/>
              <a:gd name="connsiteX32" fmla="*/ 4823003 w 5060803"/>
              <a:gd name="connsiteY32" fmla="*/ 4035151 h 6856024"/>
              <a:gd name="connsiteX33" fmla="*/ 4889297 w 5060803"/>
              <a:gd name="connsiteY33" fmla="*/ 4056487 h 6856024"/>
              <a:gd name="connsiteX34" fmla="*/ 5036058 w 5060803"/>
              <a:gd name="connsiteY34" fmla="*/ 4250950 h 6856024"/>
              <a:gd name="connsiteX35" fmla="*/ 5056734 w 5060803"/>
              <a:gd name="connsiteY35" fmla="*/ 4346454 h 6856024"/>
              <a:gd name="connsiteX36" fmla="*/ 4581500 w 5060803"/>
              <a:gd name="connsiteY36" fmla="*/ 6617671 h 6856024"/>
              <a:gd name="connsiteX37" fmla="*/ 4536186 w 5060803"/>
              <a:gd name="connsiteY37" fmla="*/ 6833622 h 6856024"/>
              <a:gd name="connsiteX38" fmla="*/ 4529227 w 5060803"/>
              <a:gd name="connsiteY38" fmla="*/ 6856025 h 6856024"/>
              <a:gd name="connsiteX39" fmla="*/ 4499559 w 5060803"/>
              <a:gd name="connsiteY39" fmla="*/ 6821176 h 6856024"/>
              <a:gd name="connsiteX40" fmla="*/ 3853282 w 5060803"/>
              <a:gd name="connsiteY40" fmla="*/ 6037738 h 6856024"/>
              <a:gd name="connsiteX41" fmla="*/ 3400552 w 5060803"/>
              <a:gd name="connsiteY41" fmla="*/ 5533701 h 6856024"/>
              <a:gd name="connsiteX42" fmla="*/ 3389681 w 5060803"/>
              <a:gd name="connsiteY42" fmla="*/ 5409139 h 6856024"/>
              <a:gd name="connsiteX43" fmla="*/ 3456381 w 5060803"/>
              <a:gd name="connsiteY43" fmla="*/ 5319375 h 6856024"/>
              <a:gd name="connsiteX44" fmla="*/ 3437534 w 5060803"/>
              <a:gd name="connsiteY44" fmla="*/ 5311603 h 6856024"/>
              <a:gd name="connsiteX45" fmla="*/ 3139745 w 5060803"/>
              <a:gd name="connsiteY45" fmla="*/ 5189835 h 6856024"/>
              <a:gd name="connsiteX46" fmla="*/ 2912364 w 5060803"/>
              <a:gd name="connsiteY46" fmla="*/ 5110791 h 6856024"/>
              <a:gd name="connsiteX47" fmla="*/ 2593493 w 5060803"/>
              <a:gd name="connsiteY47" fmla="*/ 4973377 h 6856024"/>
              <a:gd name="connsiteX48" fmla="*/ 2477821 w 5060803"/>
              <a:gd name="connsiteY48" fmla="*/ 4895703 h 6856024"/>
              <a:gd name="connsiteX49" fmla="*/ 2133143 w 5060803"/>
              <a:gd name="connsiteY49" fmla="*/ 4552549 h 6856024"/>
              <a:gd name="connsiteX50" fmla="*/ 2094789 w 5060803"/>
              <a:gd name="connsiteY50" fmla="*/ 4520850 h 6856024"/>
              <a:gd name="connsiteX51" fmla="*/ 1977796 w 5060803"/>
              <a:gd name="connsiteY51" fmla="*/ 4429969 h 6856024"/>
              <a:gd name="connsiteX52" fmla="*/ 1946605 w 5060803"/>
              <a:gd name="connsiteY52" fmla="*/ 4404417 h 6856024"/>
              <a:gd name="connsiteX53" fmla="*/ 1663243 w 5060803"/>
              <a:gd name="connsiteY53" fmla="*/ 4182674 h 6856024"/>
              <a:gd name="connsiteX54" fmla="*/ 1602435 w 5060803"/>
              <a:gd name="connsiteY54" fmla="*/ 4070457 h 6856024"/>
              <a:gd name="connsiteX55" fmla="*/ 1591920 w 5060803"/>
              <a:gd name="connsiteY55" fmla="*/ 3977951 h 6856024"/>
              <a:gd name="connsiteX56" fmla="*/ 1582268 w 5060803"/>
              <a:gd name="connsiteY56" fmla="*/ 3857808 h 6856024"/>
              <a:gd name="connsiteX57" fmla="*/ 1565859 w 5060803"/>
              <a:gd name="connsiteY57" fmla="*/ 3722274 h 6856024"/>
              <a:gd name="connsiteX58" fmla="*/ 1559509 w 5060803"/>
              <a:gd name="connsiteY58" fmla="*/ 3605688 h 6856024"/>
              <a:gd name="connsiteX59" fmla="*/ 1530147 w 5060803"/>
              <a:gd name="connsiteY59" fmla="*/ 3535178 h 6856024"/>
              <a:gd name="connsiteX60" fmla="*/ 1277468 w 5060803"/>
              <a:gd name="connsiteY60" fmla="*/ 3345948 h 6856024"/>
              <a:gd name="connsiteX61" fmla="*/ 991464 w 5060803"/>
              <a:gd name="connsiteY61" fmla="*/ 3157683 h 6856024"/>
              <a:gd name="connsiteX62" fmla="*/ 880008 w 5060803"/>
              <a:gd name="connsiteY62" fmla="*/ 2973482 h 6856024"/>
              <a:gd name="connsiteX63" fmla="*/ 937057 w 5060803"/>
              <a:gd name="connsiteY63" fmla="*/ 2801626 h 6856024"/>
              <a:gd name="connsiteX64" fmla="*/ 1197762 w 5060803"/>
              <a:gd name="connsiteY64" fmla="*/ 2656490 h 6856024"/>
              <a:gd name="connsiteX65" fmla="*/ 1215238 w 5060803"/>
              <a:gd name="connsiteY65" fmla="*/ 2653188 h 6856024"/>
              <a:gd name="connsiteX66" fmla="*/ 1228344 w 5060803"/>
              <a:gd name="connsiteY66" fmla="*/ 2648007 h 6856024"/>
              <a:gd name="connsiteX67" fmla="*/ 1140816 w 5060803"/>
              <a:gd name="connsiteY67" fmla="*/ 2587250 h 6856024"/>
              <a:gd name="connsiteX68" fmla="*/ 983691 w 5060803"/>
              <a:gd name="connsiteY68" fmla="*/ 2495556 h 6856024"/>
              <a:gd name="connsiteX69" fmla="*/ 880516 w 5060803"/>
              <a:gd name="connsiteY69" fmla="*/ 2381713 h 6856024"/>
              <a:gd name="connsiteX70" fmla="*/ 595071 w 5060803"/>
              <a:gd name="connsiteY70" fmla="*/ 2013514 h 6856024"/>
              <a:gd name="connsiteX71" fmla="*/ 529234 w 5060803"/>
              <a:gd name="connsiteY71" fmla="*/ 1909273 h 6856024"/>
              <a:gd name="connsiteX72" fmla="*/ 524916 w 5060803"/>
              <a:gd name="connsiteY72" fmla="*/ 1786845 h 6856024"/>
              <a:gd name="connsiteX73" fmla="*/ 583692 w 5060803"/>
              <a:gd name="connsiteY73" fmla="*/ 1667363 h 6856024"/>
              <a:gd name="connsiteX74" fmla="*/ 676046 w 5060803"/>
              <a:gd name="connsiteY74" fmla="*/ 1607521 h 6856024"/>
              <a:gd name="connsiteX75" fmla="*/ 751992 w 5060803"/>
              <a:gd name="connsiteY75" fmla="*/ 1598580 h 6856024"/>
              <a:gd name="connsiteX76" fmla="*/ 749148 w 5060803"/>
              <a:gd name="connsiteY76" fmla="*/ 1591062 h 6856024"/>
              <a:gd name="connsiteX77" fmla="*/ 182169 w 5060803"/>
              <a:gd name="connsiteY77" fmla="*/ 749763 h 6856024"/>
              <a:gd name="connsiteX78" fmla="*/ 29515 w 5060803"/>
              <a:gd name="connsiteY78" fmla="*/ 492359 h 6856024"/>
              <a:gd name="connsiteX79" fmla="*/ 5842 w 5060803"/>
              <a:gd name="connsiteY79" fmla="*/ 415346 h 6856024"/>
              <a:gd name="connsiteX80" fmla="*/ 0 w 5060803"/>
              <a:gd name="connsiteY80" fmla="*/ 401681 h 6856024"/>
              <a:gd name="connsiteX81" fmla="*/ 0 w 5060803"/>
              <a:gd name="connsiteY81" fmla="*/ 381361 h 685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060803" h="6856024">
                <a:moveTo>
                  <a:pt x="0" y="381361"/>
                </a:moveTo>
                <a:cubicBezTo>
                  <a:pt x="1524" y="373132"/>
                  <a:pt x="4623" y="364851"/>
                  <a:pt x="4216" y="356723"/>
                </a:cubicBezTo>
                <a:cubicBezTo>
                  <a:pt x="2591" y="325278"/>
                  <a:pt x="14935" y="298049"/>
                  <a:pt x="25044" y="269144"/>
                </a:cubicBezTo>
                <a:cubicBezTo>
                  <a:pt x="48108" y="203155"/>
                  <a:pt x="99314" y="170389"/>
                  <a:pt x="160426" y="154793"/>
                </a:cubicBezTo>
                <a:cubicBezTo>
                  <a:pt x="353670" y="105517"/>
                  <a:pt x="547827" y="59899"/>
                  <a:pt x="741731" y="13315"/>
                </a:cubicBezTo>
                <a:cubicBezTo>
                  <a:pt x="764692" y="7778"/>
                  <a:pt x="788162" y="3206"/>
                  <a:pt x="811682" y="1225"/>
                </a:cubicBezTo>
                <a:cubicBezTo>
                  <a:pt x="898957" y="-6090"/>
                  <a:pt x="974598" y="18751"/>
                  <a:pt x="1026465" y="92258"/>
                </a:cubicBezTo>
                <a:cubicBezTo>
                  <a:pt x="1071677" y="156368"/>
                  <a:pt x="1115314" y="222103"/>
                  <a:pt x="1154074" y="290277"/>
                </a:cubicBezTo>
                <a:cubicBezTo>
                  <a:pt x="1320444" y="583139"/>
                  <a:pt x="1495247" y="870565"/>
                  <a:pt x="1688084" y="1146968"/>
                </a:cubicBezTo>
                <a:cubicBezTo>
                  <a:pt x="1734972" y="1214176"/>
                  <a:pt x="1775054" y="1286058"/>
                  <a:pt x="1818742" y="1355502"/>
                </a:cubicBezTo>
                <a:cubicBezTo>
                  <a:pt x="1839011" y="1387709"/>
                  <a:pt x="1858975" y="1420221"/>
                  <a:pt x="1881784" y="1450600"/>
                </a:cubicBezTo>
                <a:cubicBezTo>
                  <a:pt x="1906372" y="1483315"/>
                  <a:pt x="1924558" y="1518621"/>
                  <a:pt x="1941474" y="1555807"/>
                </a:cubicBezTo>
                <a:cubicBezTo>
                  <a:pt x="1954733" y="1585017"/>
                  <a:pt x="1974444" y="1615090"/>
                  <a:pt x="1999285" y="1634547"/>
                </a:cubicBezTo>
                <a:cubicBezTo>
                  <a:pt x="2092401" y="1707495"/>
                  <a:pt x="2183486" y="1784000"/>
                  <a:pt x="2289353" y="1838762"/>
                </a:cubicBezTo>
                <a:cubicBezTo>
                  <a:pt x="2323592" y="1856492"/>
                  <a:pt x="2359254" y="1872037"/>
                  <a:pt x="2395525" y="1885041"/>
                </a:cubicBezTo>
                <a:cubicBezTo>
                  <a:pt x="2440026" y="1900942"/>
                  <a:pt x="2485746" y="1913540"/>
                  <a:pt x="2531263" y="1926443"/>
                </a:cubicBezTo>
                <a:cubicBezTo>
                  <a:pt x="2538832" y="1928577"/>
                  <a:pt x="2551074" y="1928069"/>
                  <a:pt x="2556053" y="1923395"/>
                </a:cubicBezTo>
                <a:cubicBezTo>
                  <a:pt x="2638552" y="1845468"/>
                  <a:pt x="2745334" y="1809857"/>
                  <a:pt x="2842768" y="1758244"/>
                </a:cubicBezTo>
                <a:cubicBezTo>
                  <a:pt x="2913685" y="1720703"/>
                  <a:pt x="2986938" y="1687480"/>
                  <a:pt x="3058313" y="1650752"/>
                </a:cubicBezTo>
                <a:cubicBezTo>
                  <a:pt x="3075737" y="1641760"/>
                  <a:pt x="3090672" y="1627231"/>
                  <a:pt x="3105404" y="1613769"/>
                </a:cubicBezTo>
                <a:cubicBezTo>
                  <a:pt x="3163316" y="1560887"/>
                  <a:pt x="3215437" y="1499622"/>
                  <a:pt x="3279801" y="1456442"/>
                </a:cubicBezTo>
                <a:cubicBezTo>
                  <a:pt x="3340303" y="1415802"/>
                  <a:pt x="3413963" y="1400612"/>
                  <a:pt x="3486912" y="1437595"/>
                </a:cubicBezTo>
                <a:cubicBezTo>
                  <a:pt x="3520338" y="1454562"/>
                  <a:pt x="3538474" y="1485296"/>
                  <a:pt x="3547669" y="1518214"/>
                </a:cubicBezTo>
                <a:cubicBezTo>
                  <a:pt x="3558235" y="1556060"/>
                  <a:pt x="3576371" y="1587506"/>
                  <a:pt x="3600399" y="1617579"/>
                </a:cubicBezTo>
                <a:cubicBezTo>
                  <a:pt x="3740303" y="1792839"/>
                  <a:pt x="3879139" y="1969014"/>
                  <a:pt x="4019398" y="2143969"/>
                </a:cubicBezTo>
                <a:cubicBezTo>
                  <a:pt x="4052164" y="2184863"/>
                  <a:pt x="4087317" y="2224233"/>
                  <a:pt x="4124604" y="2261012"/>
                </a:cubicBezTo>
                <a:cubicBezTo>
                  <a:pt x="4180586" y="2316232"/>
                  <a:pt x="4201516" y="2384151"/>
                  <a:pt x="4206647" y="2459742"/>
                </a:cubicBezTo>
                <a:cubicBezTo>
                  <a:pt x="4218788" y="2639066"/>
                  <a:pt x="4251249" y="2815240"/>
                  <a:pt x="4287063" y="2991059"/>
                </a:cubicBezTo>
                <a:cubicBezTo>
                  <a:pt x="4328872" y="3196494"/>
                  <a:pt x="4372610" y="3401371"/>
                  <a:pt x="4429049" y="3603453"/>
                </a:cubicBezTo>
                <a:cubicBezTo>
                  <a:pt x="4457903" y="3706729"/>
                  <a:pt x="4511599" y="3797560"/>
                  <a:pt x="4564736" y="3888746"/>
                </a:cubicBezTo>
                <a:cubicBezTo>
                  <a:pt x="4600347" y="3949858"/>
                  <a:pt x="4630319" y="4014984"/>
                  <a:pt x="4683049" y="4064971"/>
                </a:cubicBezTo>
                <a:cubicBezTo>
                  <a:pt x="4693666" y="4075029"/>
                  <a:pt x="4701286" y="4078534"/>
                  <a:pt x="4715459" y="4073048"/>
                </a:cubicBezTo>
                <a:cubicBezTo>
                  <a:pt x="4750867" y="4059332"/>
                  <a:pt x="4786935" y="4047242"/>
                  <a:pt x="4823003" y="4035151"/>
                </a:cubicBezTo>
                <a:cubicBezTo>
                  <a:pt x="4849063" y="4026414"/>
                  <a:pt x="4872685" y="4034237"/>
                  <a:pt x="4889297" y="4056487"/>
                </a:cubicBezTo>
                <a:cubicBezTo>
                  <a:pt x="4937963" y="4121562"/>
                  <a:pt x="4983531" y="4189177"/>
                  <a:pt x="5036058" y="4250950"/>
                </a:cubicBezTo>
                <a:cubicBezTo>
                  <a:pt x="5062728" y="4282293"/>
                  <a:pt x="5064608" y="4309014"/>
                  <a:pt x="5056734" y="4346454"/>
                </a:cubicBezTo>
                <a:cubicBezTo>
                  <a:pt x="4897527" y="5103374"/>
                  <a:pt x="4739640" y="5860548"/>
                  <a:pt x="4581500" y="6617671"/>
                </a:cubicBezTo>
                <a:cubicBezTo>
                  <a:pt x="4566463" y="6689655"/>
                  <a:pt x="4551375" y="6761638"/>
                  <a:pt x="4536186" y="6833622"/>
                </a:cubicBezTo>
                <a:cubicBezTo>
                  <a:pt x="4534865" y="6839921"/>
                  <a:pt x="4532376" y="6845966"/>
                  <a:pt x="4529227" y="6856025"/>
                </a:cubicBezTo>
                <a:cubicBezTo>
                  <a:pt x="4517898" y="6842715"/>
                  <a:pt x="4508551" y="6832098"/>
                  <a:pt x="4499559" y="6821176"/>
                </a:cubicBezTo>
                <a:cubicBezTo>
                  <a:pt x="4284117" y="6560013"/>
                  <a:pt x="4068877" y="6298749"/>
                  <a:pt x="3853282" y="6037738"/>
                </a:cubicBezTo>
                <a:cubicBezTo>
                  <a:pt x="3709365" y="5863443"/>
                  <a:pt x="3565043" y="5689504"/>
                  <a:pt x="3400552" y="5533701"/>
                </a:cubicBezTo>
                <a:cubicBezTo>
                  <a:pt x="3363214" y="5498344"/>
                  <a:pt x="3356661" y="5451912"/>
                  <a:pt x="3389681" y="5409139"/>
                </a:cubicBezTo>
                <a:cubicBezTo>
                  <a:pt x="3412287" y="5379828"/>
                  <a:pt x="3433928" y="5349703"/>
                  <a:pt x="3456381" y="5319375"/>
                </a:cubicBezTo>
                <a:cubicBezTo>
                  <a:pt x="3451301" y="5317292"/>
                  <a:pt x="3444443" y="5314448"/>
                  <a:pt x="3437534" y="5311603"/>
                </a:cubicBezTo>
                <a:cubicBezTo>
                  <a:pt x="3338322" y="5270811"/>
                  <a:pt x="3239821" y="5228291"/>
                  <a:pt x="3139745" y="5189835"/>
                </a:cubicBezTo>
                <a:cubicBezTo>
                  <a:pt x="3064866" y="5161032"/>
                  <a:pt x="2986837" y="5140458"/>
                  <a:pt x="2912364" y="5110791"/>
                </a:cubicBezTo>
                <a:cubicBezTo>
                  <a:pt x="2804871" y="5067915"/>
                  <a:pt x="2698344" y="5022348"/>
                  <a:pt x="2593493" y="4973377"/>
                </a:cubicBezTo>
                <a:cubicBezTo>
                  <a:pt x="2551887" y="4953920"/>
                  <a:pt x="2514143" y="4924558"/>
                  <a:pt x="2477821" y="4895703"/>
                </a:cubicBezTo>
                <a:cubicBezTo>
                  <a:pt x="2350211" y="4794256"/>
                  <a:pt x="2234387" y="4680718"/>
                  <a:pt x="2133143" y="4552549"/>
                </a:cubicBezTo>
                <a:cubicBezTo>
                  <a:pt x="2123034" y="4539748"/>
                  <a:pt x="2109267" y="4528267"/>
                  <a:pt x="2094789" y="4520850"/>
                </a:cubicBezTo>
                <a:cubicBezTo>
                  <a:pt x="2049831" y="4497889"/>
                  <a:pt x="2009242" y="4470304"/>
                  <a:pt x="1977796" y="4429969"/>
                </a:cubicBezTo>
                <a:cubicBezTo>
                  <a:pt x="1969719" y="4419606"/>
                  <a:pt x="1957781" y="4411833"/>
                  <a:pt x="1946605" y="4404417"/>
                </a:cubicBezTo>
                <a:cubicBezTo>
                  <a:pt x="1846326" y="4337970"/>
                  <a:pt x="1749400" y="4267511"/>
                  <a:pt x="1663243" y="4182674"/>
                </a:cubicBezTo>
                <a:cubicBezTo>
                  <a:pt x="1630832" y="4150721"/>
                  <a:pt x="1615796" y="4110691"/>
                  <a:pt x="1602435" y="4070457"/>
                </a:cubicBezTo>
                <a:cubicBezTo>
                  <a:pt x="1592783" y="4041451"/>
                  <a:pt x="1588465" y="4008177"/>
                  <a:pt x="1591920" y="3977951"/>
                </a:cubicBezTo>
                <a:cubicBezTo>
                  <a:pt x="1596695" y="3936396"/>
                  <a:pt x="1590040" y="3897839"/>
                  <a:pt x="1582268" y="3857808"/>
                </a:cubicBezTo>
                <a:cubicBezTo>
                  <a:pt x="1573632" y="3813206"/>
                  <a:pt x="1569872" y="3767588"/>
                  <a:pt x="1565859" y="3722274"/>
                </a:cubicBezTo>
                <a:cubicBezTo>
                  <a:pt x="1562405" y="3683514"/>
                  <a:pt x="1562202" y="3644499"/>
                  <a:pt x="1559509" y="3605688"/>
                </a:cubicBezTo>
                <a:cubicBezTo>
                  <a:pt x="1557680" y="3579171"/>
                  <a:pt x="1547978" y="3556818"/>
                  <a:pt x="1530147" y="3535178"/>
                </a:cubicBezTo>
                <a:cubicBezTo>
                  <a:pt x="1461059" y="3451307"/>
                  <a:pt x="1364894" y="3404520"/>
                  <a:pt x="1277468" y="3345948"/>
                </a:cubicBezTo>
                <a:cubicBezTo>
                  <a:pt x="1182624" y="3282397"/>
                  <a:pt x="1084580" y="3223571"/>
                  <a:pt x="991464" y="3157683"/>
                </a:cubicBezTo>
                <a:cubicBezTo>
                  <a:pt x="929386" y="3113792"/>
                  <a:pt x="884936" y="3054559"/>
                  <a:pt x="880008" y="2973482"/>
                </a:cubicBezTo>
                <a:cubicBezTo>
                  <a:pt x="876097" y="2908407"/>
                  <a:pt x="899820" y="2852121"/>
                  <a:pt x="937057" y="2801626"/>
                </a:cubicBezTo>
                <a:cubicBezTo>
                  <a:pt x="1001573" y="2714148"/>
                  <a:pt x="1093775" y="2674168"/>
                  <a:pt x="1197762" y="2656490"/>
                </a:cubicBezTo>
                <a:cubicBezTo>
                  <a:pt x="1203604" y="2655474"/>
                  <a:pt x="1209446" y="2654458"/>
                  <a:pt x="1215238" y="2653188"/>
                </a:cubicBezTo>
                <a:cubicBezTo>
                  <a:pt x="1217473" y="2652680"/>
                  <a:pt x="1219505" y="2651512"/>
                  <a:pt x="1228344" y="2648007"/>
                </a:cubicBezTo>
                <a:cubicBezTo>
                  <a:pt x="1196899" y="2626010"/>
                  <a:pt x="1169975" y="2604776"/>
                  <a:pt x="1140816" y="2587250"/>
                </a:cubicBezTo>
                <a:cubicBezTo>
                  <a:pt x="1088746" y="2556008"/>
                  <a:pt x="1031545" y="2532030"/>
                  <a:pt x="983691" y="2495556"/>
                </a:cubicBezTo>
                <a:cubicBezTo>
                  <a:pt x="943458" y="2464872"/>
                  <a:pt x="904697" y="2425553"/>
                  <a:pt x="880516" y="2381713"/>
                </a:cubicBezTo>
                <a:cubicBezTo>
                  <a:pt x="804316" y="2243537"/>
                  <a:pt x="695147" y="2132437"/>
                  <a:pt x="595071" y="2013514"/>
                </a:cubicBezTo>
                <a:cubicBezTo>
                  <a:pt x="568655" y="1982120"/>
                  <a:pt x="540918" y="1947271"/>
                  <a:pt x="529234" y="1909273"/>
                </a:cubicBezTo>
                <a:cubicBezTo>
                  <a:pt x="517652" y="1871579"/>
                  <a:pt x="525780" y="1827891"/>
                  <a:pt x="524916" y="1786845"/>
                </a:cubicBezTo>
                <a:cubicBezTo>
                  <a:pt x="523850" y="1736705"/>
                  <a:pt x="547319" y="1700688"/>
                  <a:pt x="583692" y="1667363"/>
                </a:cubicBezTo>
                <a:cubicBezTo>
                  <a:pt x="611734" y="1641608"/>
                  <a:pt x="640334" y="1618443"/>
                  <a:pt x="676046" y="1607521"/>
                </a:cubicBezTo>
                <a:cubicBezTo>
                  <a:pt x="699618" y="1600307"/>
                  <a:pt x="725729" y="1601374"/>
                  <a:pt x="751992" y="1598580"/>
                </a:cubicBezTo>
                <a:cubicBezTo>
                  <a:pt x="751281" y="1596599"/>
                  <a:pt x="750926" y="1593246"/>
                  <a:pt x="749148" y="1591062"/>
                </a:cubicBezTo>
                <a:cubicBezTo>
                  <a:pt x="534416" y="1328019"/>
                  <a:pt x="367132" y="1032922"/>
                  <a:pt x="182169" y="749763"/>
                </a:cubicBezTo>
                <a:cubicBezTo>
                  <a:pt x="127660" y="666298"/>
                  <a:pt x="78537" y="579227"/>
                  <a:pt x="29515" y="492359"/>
                </a:cubicBezTo>
                <a:cubicBezTo>
                  <a:pt x="16612" y="469499"/>
                  <a:pt x="13614" y="441102"/>
                  <a:pt x="5842" y="415346"/>
                </a:cubicBezTo>
                <a:cubicBezTo>
                  <a:pt x="4216" y="410520"/>
                  <a:pt x="1880" y="406152"/>
                  <a:pt x="0" y="401681"/>
                </a:cubicBezTo>
                <a:cubicBezTo>
                  <a:pt x="0" y="394925"/>
                  <a:pt x="0" y="388118"/>
                  <a:pt x="0" y="381361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7000"/>
                </a:schemeClr>
              </a:gs>
              <a:gs pos="79000">
                <a:schemeClr val="tx1">
                  <a:alpha val="0"/>
                </a:schemeClr>
              </a:gs>
            </a:gsLst>
            <a:lin ang="0" scaled="0"/>
          </a:gradFill>
          <a:ln w="50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76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slide title Century Gothic Bold size 36pt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6521" y="1524000"/>
            <a:ext cx="4816463" cy="1518364"/>
          </a:xfrm>
        </p:spPr>
        <p:txBody>
          <a:bodyPr/>
          <a:lstStyle/>
          <a:p>
            <a:r>
              <a:rPr lang="en-US" dirty="0"/>
              <a:t>Content text Century Gothic size 20pt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r>
              <a:rPr lang="en-US" dirty="0"/>
              <a:t>Nam in </a:t>
            </a:r>
            <a:r>
              <a:rPr lang="en-US" dirty="0" err="1"/>
              <a:t>est</a:t>
            </a:r>
            <a:r>
              <a:rPr lang="en-US" dirty="0"/>
              <a:t> in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ligula</a:t>
            </a:r>
          </a:p>
          <a:p>
            <a:r>
              <a:rPr lang="en-US" dirty="0"/>
              <a:t>Maecenas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et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faucibus</a:t>
            </a:r>
            <a:endParaRPr lang="en-US" dirty="0"/>
          </a:p>
        </p:txBody>
      </p:sp>
      <p:grpSp>
        <p:nvGrpSpPr>
          <p:cNvPr id="305" name="Graphic 2">
            <a:extLst>
              <a:ext uri="{FF2B5EF4-FFF2-40B4-BE49-F238E27FC236}">
                <a16:creationId xmlns:a16="http://schemas.microsoft.com/office/drawing/2014/main" id="{51DC1210-12A5-884F-8BA2-BE6A6F27BC86}"/>
              </a:ext>
            </a:extLst>
          </p:cNvPr>
          <p:cNvGrpSpPr/>
          <p:nvPr/>
        </p:nvGrpSpPr>
        <p:grpSpPr>
          <a:xfrm>
            <a:off x="6676525" y="1296846"/>
            <a:ext cx="771351" cy="619955"/>
            <a:chOff x="6676525" y="1296846"/>
            <a:chExt cx="771351" cy="619955"/>
          </a:xfrm>
          <a:noFill/>
        </p:grpSpPr>
        <p:sp>
          <p:nvSpPr>
            <p:cNvPr id="306" name="Freeform: Shape 7">
              <a:extLst>
                <a:ext uri="{FF2B5EF4-FFF2-40B4-BE49-F238E27FC236}">
                  <a16:creationId xmlns:a16="http://schemas.microsoft.com/office/drawing/2014/main" id="{CAEFBF99-9BD0-5F44-90A7-7E0968FDBB3B}"/>
                </a:ext>
              </a:extLst>
            </p:cNvPr>
            <p:cNvSpPr/>
            <p:nvPr/>
          </p:nvSpPr>
          <p:spPr>
            <a:xfrm>
              <a:off x="6719795" y="1864769"/>
              <a:ext cx="99568" cy="44585"/>
            </a:xfrm>
            <a:custGeom>
              <a:avLst/>
              <a:gdLst>
                <a:gd name="connsiteX0" fmla="*/ 99569 w 99568"/>
                <a:gd name="connsiteY0" fmla="*/ 44586 h 44585"/>
                <a:gd name="connsiteX1" fmla="*/ 49878 w 99568"/>
                <a:gd name="connsiteY1" fmla="*/ 0 h 44585"/>
                <a:gd name="connsiteX2" fmla="*/ 0 w 99568"/>
                <a:gd name="connsiteY2" fmla="*/ 44586 h 44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68" h="44585">
                  <a:moveTo>
                    <a:pt x="99569" y="44586"/>
                  </a:moveTo>
                  <a:lnTo>
                    <a:pt x="49878" y="0"/>
                  </a:lnTo>
                  <a:lnTo>
                    <a:pt x="0" y="44586"/>
                  </a:lnTo>
                </a:path>
              </a:pathLst>
            </a:custGeom>
            <a:noFill/>
            <a:ln w="17302" cap="rnd">
              <a:solidFill>
                <a:srgbClr val="EF24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8">
              <a:extLst>
                <a:ext uri="{FF2B5EF4-FFF2-40B4-BE49-F238E27FC236}">
                  <a16:creationId xmlns:a16="http://schemas.microsoft.com/office/drawing/2014/main" id="{0668567B-C473-1948-9355-77D25656FFAB}"/>
                </a:ext>
              </a:extLst>
            </p:cNvPr>
            <p:cNvSpPr/>
            <p:nvPr/>
          </p:nvSpPr>
          <p:spPr>
            <a:xfrm>
              <a:off x="6761420" y="1411557"/>
              <a:ext cx="8908" cy="451713"/>
            </a:xfrm>
            <a:custGeom>
              <a:avLst/>
              <a:gdLst>
                <a:gd name="connsiteX0" fmla="*/ 8909 w 8908"/>
                <a:gd name="connsiteY0" fmla="*/ 451714 h 451713"/>
                <a:gd name="connsiteX1" fmla="*/ 8909 w 8908"/>
                <a:gd name="connsiteY1" fmla="*/ 0 h 45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" h="451713">
                  <a:moveTo>
                    <a:pt x="8909" y="451714"/>
                  </a:moveTo>
                  <a:cubicBezTo>
                    <a:pt x="8909" y="301142"/>
                    <a:pt x="-11136" y="159001"/>
                    <a:pt x="8909" y="0"/>
                  </a:cubicBezTo>
                </a:path>
              </a:pathLst>
            </a:custGeom>
            <a:noFill/>
            <a:ln w="17302" cap="rnd">
              <a:solidFill>
                <a:srgbClr val="EF24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9">
              <a:extLst>
                <a:ext uri="{FF2B5EF4-FFF2-40B4-BE49-F238E27FC236}">
                  <a16:creationId xmlns:a16="http://schemas.microsoft.com/office/drawing/2014/main" id="{267CBC8D-9E63-314C-963D-81E3F7908C72}"/>
                </a:ext>
              </a:extLst>
            </p:cNvPr>
            <p:cNvSpPr/>
            <p:nvPr/>
          </p:nvSpPr>
          <p:spPr>
            <a:xfrm>
              <a:off x="6676525" y="1296846"/>
              <a:ext cx="228635" cy="124531"/>
            </a:xfrm>
            <a:custGeom>
              <a:avLst/>
              <a:gdLst>
                <a:gd name="connsiteX0" fmla="*/ 131459 w 228635"/>
                <a:gd name="connsiteY0" fmla="*/ 18654 h 124531"/>
                <a:gd name="connsiteX1" fmla="*/ 227328 w 228635"/>
                <a:gd name="connsiteY1" fmla="*/ 106702 h 124531"/>
                <a:gd name="connsiteX2" fmla="*/ 97176 w 228635"/>
                <a:gd name="connsiteY2" fmla="*/ 105859 h 124531"/>
                <a:gd name="connsiteX3" fmla="*/ 1307 w 228635"/>
                <a:gd name="connsiteY3" fmla="*/ 17811 h 124531"/>
                <a:gd name="connsiteX4" fmla="*/ 131459 w 228635"/>
                <a:gd name="connsiteY4" fmla="*/ 18654 h 124531"/>
                <a:gd name="connsiteX5" fmla="*/ 131459 w 228635"/>
                <a:gd name="connsiteY5" fmla="*/ 18654 h 124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35" h="124531">
                  <a:moveTo>
                    <a:pt x="131459" y="18654"/>
                  </a:moveTo>
                  <a:cubicBezTo>
                    <a:pt x="193889" y="43195"/>
                    <a:pt x="236788" y="82630"/>
                    <a:pt x="227328" y="106702"/>
                  </a:cubicBezTo>
                  <a:cubicBezTo>
                    <a:pt x="217867" y="130775"/>
                    <a:pt x="159559" y="130447"/>
                    <a:pt x="97176" y="105859"/>
                  </a:cubicBezTo>
                  <a:cubicBezTo>
                    <a:pt x="34747" y="81318"/>
                    <a:pt x="-8153" y="41884"/>
                    <a:pt x="1307" y="17811"/>
                  </a:cubicBezTo>
                  <a:cubicBezTo>
                    <a:pt x="10768" y="-6261"/>
                    <a:pt x="69029" y="-5887"/>
                    <a:pt x="131459" y="18654"/>
                  </a:cubicBezTo>
                  <a:lnTo>
                    <a:pt x="131459" y="18654"/>
                  </a:lnTo>
                  <a:close/>
                </a:path>
              </a:pathLst>
            </a:custGeom>
            <a:noFill/>
            <a:ln w="17302" cap="rnd">
              <a:solidFill>
                <a:srgbClr val="EF24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10">
              <a:extLst>
                <a:ext uri="{FF2B5EF4-FFF2-40B4-BE49-F238E27FC236}">
                  <a16:creationId xmlns:a16="http://schemas.microsoft.com/office/drawing/2014/main" id="{C4E70392-A7E8-C147-9835-C8819A1CB8DC}"/>
                </a:ext>
              </a:extLst>
            </p:cNvPr>
            <p:cNvSpPr/>
            <p:nvPr/>
          </p:nvSpPr>
          <p:spPr>
            <a:xfrm>
              <a:off x="6893622" y="1588402"/>
              <a:ext cx="306127" cy="303101"/>
            </a:xfrm>
            <a:custGeom>
              <a:avLst/>
              <a:gdLst>
                <a:gd name="connsiteX0" fmla="*/ 306127 w 306127"/>
                <a:gd name="connsiteY0" fmla="*/ 151461 h 303101"/>
                <a:gd name="connsiteX1" fmla="*/ 155275 w 306127"/>
                <a:gd name="connsiteY1" fmla="*/ 302922 h 303101"/>
                <a:gd name="connsiteX2" fmla="*/ 4423 w 306127"/>
                <a:gd name="connsiteY2" fmla="*/ 151461 h 303101"/>
                <a:gd name="connsiteX3" fmla="*/ 155275 w 306127"/>
                <a:gd name="connsiteY3" fmla="*/ 0 h 303101"/>
                <a:gd name="connsiteX4" fmla="*/ 306127 w 306127"/>
                <a:gd name="connsiteY4" fmla="*/ 151461 h 303101"/>
                <a:gd name="connsiteX5" fmla="*/ 306127 w 306127"/>
                <a:gd name="connsiteY5" fmla="*/ 151461 h 30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127" h="303101">
                  <a:moveTo>
                    <a:pt x="306127" y="151461"/>
                  </a:moveTo>
                  <a:cubicBezTo>
                    <a:pt x="306127" y="235107"/>
                    <a:pt x="272313" y="307184"/>
                    <a:pt x="155275" y="302922"/>
                  </a:cubicBezTo>
                  <a:cubicBezTo>
                    <a:pt x="38237" y="298707"/>
                    <a:pt x="-16652" y="239322"/>
                    <a:pt x="4423" y="151461"/>
                  </a:cubicBezTo>
                  <a:cubicBezTo>
                    <a:pt x="4423" y="67816"/>
                    <a:pt x="71957" y="0"/>
                    <a:pt x="155275" y="0"/>
                  </a:cubicBezTo>
                  <a:cubicBezTo>
                    <a:pt x="238593" y="0"/>
                    <a:pt x="306127" y="67816"/>
                    <a:pt x="306127" y="151461"/>
                  </a:cubicBezTo>
                  <a:lnTo>
                    <a:pt x="306127" y="151461"/>
                  </a:lnTo>
                  <a:close/>
                </a:path>
              </a:pathLst>
            </a:custGeom>
            <a:noFill/>
            <a:ln w="17302" cap="rnd">
              <a:solidFill>
                <a:srgbClr val="EF24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11">
              <a:extLst>
                <a:ext uri="{FF2B5EF4-FFF2-40B4-BE49-F238E27FC236}">
                  <a16:creationId xmlns:a16="http://schemas.microsoft.com/office/drawing/2014/main" id="{96255740-28A5-5F4B-A191-D3436669BDFB}"/>
                </a:ext>
              </a:extLst>
            </p:cNvPr>
            <p:cNvSpPr/>
            <p:nvPr/>
          </p:nvSpPr>
          <p:spPr>
            <a:xfrm>
              <a:off x="6947174" y="1637437"/>
              <a:ext cx="206509" cy="208037"/>
            </a:xfrm>
            <a:custGeom>
              <a:avLst/>
              <a:gdLst>
                <a:gd name="connsiteX0" fmla="*/ 204102 w 206509"/>
                <a:gd name="connsiteY0" fmla="*/ 103035 h 208037"/>
                <a:gd name="connsiteX1" fmla="*/ 102051 w 206509"/>
                <a:gd name="connsiteY1" fmla="*/ 206069 h 208037"/>
                <a:gd name="connsiteX2" fmla="*/ 0 w 206509"/>
                <a:gd name="connsiteY2" fmla="*/ 103035 h 208037"/>
                <a:gd name="connsiteX3" fmla="*/ 102051 w 206509"/>
                <a:gd name="connsiteY3" fmla="*/ 0 h 208037"/>
                <a:gd name="connsiteX4" fmla="*/ 204102 w 206509"/>
                <a:gd name="connsiteY4" fmla="*/ 103035 h 208037"/>
                <a:gd name="connsiteX5" fmla="*/ 204102 w 206509"/>
                <a:gd name="connsiteY5" fmla="*/ 103035 h 20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509" h="208037">
                  <a:moveTo>
                    <a:pt x="204102" y="103035"/>
                  </a:moveTo>
                  <a:cubicBezTo>
                    <a:pt x="216701" y="168415"/>
                    <a:pt x="179421" y="218761"/>
                    <a:pt x="102051" y="206069"/>
                  </a:cubicBezTo>
                  <a:cubicBezTo>
                    <a:pt x="24682" y="193331"/>
                    <a:pt x="0" y="159938"/>
                    <a:pt x="0" y="103035"/>
                  </a:cubicBezTo>
                  <a:cubicBezTo>
                    <a:pt x="0" y="46131"/>
                    <a:pt x="45710" y="0"/>
                    <a:pt x="102051" y="0"/>
                  </a:cubicBezTo>
                  <a:cubicBezTo>
                    <a:pt x="158392" y="0"/>
                    <a:pt x="191504" y="37655"/>
                    <a:pt x="204102" y="103035"/>
                  </a:cubicBezTo>
                  <a:lnTo>
                    <a:pt x="204102" y="103035"/>
                  </a:lnTo>
                  <a:close/>
                </a:path>
              </a:pathLst>
            </a:custGeom>
            <a:noFill/>
            <a:ln w="17302" cap="rnd">
              <a:solidFill>
                <a:srgbClr val="EF24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12">
              <a:extLst>
                <a:ext uri="{FF2B5EF4-FFF2-40B4-BE49-F238E27FC236}">
                  <a16:creationId xmlns:a16="http://schemas.microsoft.com/office/drawing/2014/main" id="{EADFA46C-29AC-604A-B314-A4F2DC1227A5}"/>
                </a:ext>
              </a:extLst>
            </p:cNvPr>
            <p:cNvSpPr/>
            <p:nvPr/>
          </p:nvSpPr>
          <p:spPr>
            <a:xfrm>
              <a:off x="7146265" y="1867766"/>
              <a:ext cx="35640" cy="49035"/>
            </a:xfrm>
            <a:custGeom>
              <a:avLst/>
              <a:gdLst>
                <a:gd name="connsiteX0" fmla="*/ 0 w 35640"/>
                <a:gd name="connsiteY0" fmla="*/ 0 h 49035"/>
                <a:gd name="connsiteX1" fmla="*/ 35641 w 35640"/>
                <a:gd name="connsiteY1" fmla="*/ 49035 h 4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640" h="49035">
                  <a:moveTo>
                    <a:pt x="0" y="0"/>
                  </a:moveTo>
                  <a:lnTo>
                    <a:pt x="35641" y="49035"/>
                  </a:lnTo>
                </a:path>
              </a:pathLst>
            </a:custGeom>
            <a:ln w="17302" cap="rnd">
              <a:solidFill>
                <a:srgbClr val="EF24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13">
              <a:extLst>
                <a:ext uri="{FF2B5EF4-FFF2-40B4-BE49-F238E27FC236}">
                  <a16:creationId xmlns:a16="http://schemas.microsoft.com/office/drawing/2014/main" id="{ABB6F910-783B-0044-8736-423AD16A3899}"/>
                </a:ext>
              </a:extLst>
            </p:cNvPr>
            <p:cNvSpPr/>
            <p:nvPr/>
          </p:nvSpPr>
          <p:spPr>
            <a:xfrm>
              <a:off x="6917435" y="1867766"/>
              <a:ext cx="35640" cy="49035"/>
            </a:xfrm>
            <a:custGeom>
              <a:avLst/>
              <a:gdLst>
                <a:gd name="connsiteX0" fmla="*/ 35641 w 35640"/>
                <a:gd name="connsiteY0" fmla="*/ 0 h 49035"/>
                <a:gd name="connsiteX1" fmla="*/ 0 w 35640"/>
                <a:gd name="connsiteY1" fmla="*/ 49035 h 4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640" h="49035">
                  <a:moveTo>
                    <a:pt x="35641" y="0"/>
                  </a:moveTo>
                  <a:lnTo>
                    <a:pt x="0" y="49035"/>
                  </a:lnTo>
                </a:path>
              </a:pathLst>
            </a:custGeom>
            <a:ln w="17302" cap="rnd">
              <a:solidFill>
                <a:srgbClr val="EF24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14">
              <a:extLst>
                <a:ext uri="{FF2B5EF4-FFF2-40B4-BE49-F238E27FC236}">
                  <a16:creationId xmlns:a16="http://schemas.microsoft.com/office/drawing/2014/main" id="{671C54DF-A138-B840-83C0-94847B749C38}"/>
                </a:ext>
              </a:extLst>
            </p:cNvPr>
            <p:cNvSpPr/>
            <p:nvPr/>
          </p:nvSpPr>
          <p:spPr>
            <a:xfrm>
              <a:off x="6840110" y="1448698"/>
              <a:ext cx="185766" cy="141153"/>
            </a:xfrm>
            <a:custGeom>
              <a:avLst/>
              <a:gdLst>
                <a:gd name="connsiteX0" fmla="*/ 174552 w 185766"/>
                <a:gd name="connsiteY0" fmla="*/ 103970 h 141153"/>
                <a:gd name="connsiteX1" fmla="*/ 38686 w 185766"/>
                <a:gd name="connsiteY1" fmla="*/ 140641 h 141153"/>
                <a:gd name="connsiteX2" fmla="*/ 20187 w 185766"/>
                <a:gd name="connsiteY2" fmla="*/ 129869 h 141153"/>
                <a:gd name="connsiteX3" fmla="*/ 517 w 185766"/>
                <a:gd name="connsiteY3" fmla="*/ 55824 h 141153"/>
                <a:gd name="connsiteX4" fmla="*/ 11195 w 185766"/>
                <a:gd name="connsiteY4" fmla="*/ 37184 h 141153"/>
                <a:gd name="connsiteX5" fmla="*/ 147060 w 185766"/>
                <a:gd name="connsiteY5" fmla="*/ 513 h 141153"/>
                <a:gd name="connsiteX6" fmla="*/ 165560 w 185766"/>
                <a:gd name="connsiteY6" fmla="*/ 11285 h 141153"/>
                <a:gd name="connsiteX7" fmla="*/ 185230 w 185766"/>
                <a:gd name="connsiteY7" fmla="*/ 85330 h 141153"/>
                <a:gd name="connsiteX8" fmla="*/ 174552 w 185766"/>
                <a:gd name="connsiteY8" fmla="*/ 103970 h 141153"/>
                <a:gd name="connsiteX9" fmla="*/ 174552 w 185766"/>
                <a:gd name="connsiteY9" fmla="*/ 103970 h 14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6" h="141153">
                  <a:moveTo>
                    <a:pt x="174552" y="103970"/>
                  </a:moveTo>
                  <a:lnTo>
                    <a:pt x="38686" y="140641"/>
                  </a:lnTo>
                  <a:cubicBezTo>
                    <a:pt x="30631" y="142795"/>
                    <a:pt x="22388" y="137971"/>
                    <a:pt x="20187" y="129869"/>
                  </a:cubicBezTo>
                  <a:lnTo>
                    <a:pt x="517" y="55824"/>
                  </a:lnTo>
                  <a:cubicBezTo>
                    <a:pt x="-1638" y="47722"/>
                    <a:pt x="3140" y="39386"/>
                    <a:pt x="11195" y="37184"/>
                  </a:cubicBezTo>
                  <a:lnTo>
                    <a:pt x="147060" y="513"/>
                  </a:lnTo>
                  <a:cubicBezTo>
                    <a:pt x="155116" y="-1641"/>
                    <a:pt x="163359" y="3183"/>
                    <a:pt x="165560" y="11285"/>
                  </a:cubicBezTo>
                  <a:lnTo>
                    <a:pt x="185230" y="85330"/>
                  </a:lnTo>
                  <a:cubicBezTo>
                    <a:pt x="187431" y="93432"/>
                    <a:pt x="182654" y="101815"/>
                    <a:pt x="174552" y="103970"/>
                  </a:cubicBezTo>
                  <a:lnTo>
                    <a:pt x="174552" y="103970"/>
                  </a:lnTo>
                  <a:close/>
                </a:path>
              </a:pathLst>
            </a:custGeom>
            <a:noFill/>
            <a:ln w="17302" cap="rnd">
              <a:solidFill>
                <a:srgbClr val="EF24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15">
              <a:extLst>
                <a:ext uri="{FF2B5EF4-FFF2-40B4-BE49-F238E27FC236}">
                  <a16:creationId xmlns:a16="http://schemas.microsoft.com/office/drawing/2014/main" id="{2E161150-C602-F341-A204-53275AFDBC4A}"/>
                </a:ext>
              </a:extLst>
            </p:cNvPr>
            <p:cNvSpPr/>
            <p:nvPr/>
          </p:nvSpPr>
          <p:spPr>
            <a:xfrm>
              <a:off x="6849057" y="1484383"/>
              <a:ext cx="156050" cy="41588"/>
            </a:xfrm>
            <a:custGeom>
              <a:avLst/>
              <a:gdLst>
                <a:gd name="connsiteX0" fmla="*/ 0 w 156050"/>
                <a:gd name="connsiteY0" fmla="*/ 41589 h 41588"/>
                <a:gd name="connsiteX1" fmla="*/ 156051 w 156050"/>
                <a:gd name="connsiteY1" fmla="*/ 0 h 4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050" h="41588">
                  <a:moveTo>
                    <a:pt x="0" y="41589"/>
                  </a:moveTo>
                  <a:lnTo>
                    <a:pt x="156051" y="0"/>
                  </a:lnTo>
                </a:path>
              </a:pathLst>
            </a:custGeom>
            <a:ln w="17302" cap="rnd">
              <a:solidFill>
                <a:srgbClr val="EF24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16">
              <a:extLst>
                <a:ext uri="{FF2B5EF4-FFF2-40B4-BE49-F238E27FC236}">
                  <a16:creationId xmlns:a16="http://schemas.microsoft.com/office/drawing/2014/main" id="{EFFB97C2-18B1-9947-A219-A3FAEFFA0B0C}"/>
                </a:ext>
              </a:extLst>
            </p:cNvPr>
            <p:cNvSpPr/>
            <p:nvPr/>
          </p:nvSpPr>
          <p:spPr>
            <a:xfrm>
              <a:off x="6896593" y="1521523"/>
              <a:ext cx="13394" cy="49035"/>
            </a:xfrm>
            <a:custGeom>
              <a:avLst/>
              <a:gdLst>
                <a:gd name="connsiteX0" fmla="*/ 0 w 13394"/>
                <a:gd name="connsiteY0" fmla="*/ 0 h 49035"/>
                <a:gd name="connsiteX1" fmla="*/ 13395 w 13394"/>
                <a:gd name="connsiteY1" fmla="*/ 49035 h 4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4" h="49035">
                  <a:moveTo>
                    <a:pt x="0" y="0"/>
                  </a:moveTo>
                  <a:lnTo>
                    <a:pt x="13395" y="49035"/>
                  </a:lnTo>
                </a:path>
              </a:pathLst>
            </a:custGeom>
            <a:ln w="17302" cap="rnd">
              <a:solidFill>
                <a:srgbClr val="EF24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17">
              <a:extLst>
                <a:ext uri="{FF2B5EF4-FFF2-40B4-BE49-F238E27FC236}">
                  <a16:creationId xmlns:a16="http://schemas.microsoft.com/office/drawing/2014/main" id="{C3F18CB9-670F-D04F-9B0B-84779A426F34}"/>
                </a:ext>
              </a:extLst>
            </p:cNvPr>
            <p:cNvSpPr/>
            <p:nvPr/>
          </p:nvSpPr>
          <p:spPr>
            <a:xfrm>
              <a:off x="6960522" y="1505178"/>
              <a:ext cx="13347" cy="47583"/>
            </a:xfrm>
            <a:custGeom>
              <a:avLst/>
              <a:gdLst>
                <a:gd name="connsiteX0" fmla="*/ 0 w 13347"/>
                <a:gd name="connsiteY0" fmla="*/ 0 h 47583"/>
                <a:gd name="connsiteX1" fmla="*/ 13348 w 13347"/>
                <a:gd name="connsiteY1" fmla="*/ 47583 h 4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47" h="47583">
                  <a:moveTo>
                    <a:pt x="0" y="0"/>
                  </a:moveTo>
                  <a:lnTo>
                    <a:pt x="13348" y="47583"/>
                  </a:lnTo>
                </a:path>
              </a:pathLst>
            </a:custGeom>
            <a:ln w="17302" cap="rnd">
              <a:solidFill>
                <a:srgbClr val="EF24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18">
              <a:extLst>
                <a:ext uri="{FF2B5EF4-FFF2-40B4-BE49-F238E27FC236}">
                  <a16:creationId xmlns:a16="http://schemas.microsoft.com/office/drawing/2014/main" id="{12D78CDE-E4EB-D342-9C5C-E3CA54CAC326}"/>
                </a:ext>
              </a:extLst>
            </p:cNvPr>
            <p:cNvSpPr/>
            <p:nvPr/>
          </p:nvSpPr>
          <p:spPr>
            <a:xfrm>
              <a:off x="7071942" y="1448698"/>
              <a:ext cx="187191" cy="141153"/>
            </a:xfrm>
            <a:custGeom>
              <a:avLst/>
              <a:gdLst>
                <a:gd name="connsiteX0" fmla="*/ 11285 w 187191"/>
                <a:gd name="connsiteY0" fmla="*/ 103970 h 141153"/>
                <a:gd name="connsiteX1" fmla="*/ 148228 w 187191"/>
                <a:gd name="connsiteY1" fmla="*/ 140641 h 141153"/>
                <a:gd name="connsiteX2" fmla="*/ 166868 w 187191"/>
                <a:gd name="connsiteY2" fmla="*/ 129869 h 141153"/>
                <a:gd name="connsiteX3" fmla="*/ 186678 w 187191"/>
                <a:gd name="connsiteY3" fmla="*/ 55824 h 141153"/>
                <a:gd name="connsiteX4" fmla="*/ 175907 w 187191"/>
                <a:gd name="connsiteY4" fmla="*/ 37184 h 141153"/>
                <a:gd name="connsiteX5" fmla="*/ 38964 w 187191"/>
                <a:gd name="connsiteY5" fmla="*/ 513 h 141153"/>
                <a:gd name="connsiteX6" fmla="*/ 20324 w 187191"/>
                <a:gd name="connsiteY6" fmla="*/ 11285 h 141153"/>
                <a:gd name="connsiteX7" fmla="*/ 513 w 187191"/>
                <a:gd name="connsiteY7" fmla="*/ 85330 h 141153"/>
                <a:gd name="connsiteX8" fmla="*/ 11285 w 187191"/>
                <a:gd name="connsiteY8" fmla="*/ 103970 h 141153"/>
                <a:gd name="connsiteX9" fmla="*/ 11285 w 187191"/>
                <a:gd name="connsiteY9" fmla="*/ 103970 h 14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191" h="141153">
                  <a:moveTo>
                    <a:pt x="11285" y="103970"/>
                  </a:moveTo>
                  <a:lnTo>
                    <a:pt x="148228" y="140641"/>
                  </a:lnTo>
                  <a:cubicBezTo>
                    <a:pt x="156330" y="142795"/>
                    <a:pt x="164666" y="137971"/>
                    <a:pt x="166868" y="129869"/>
                  </a:cubicBezTo>
                  <a:lnTo>
                    <a:pt x="186678" y="55824"/>
                  </a:lnTo>
                  <a:cubicBezTo>
                    <a:pt x="188833" y="47722"/>
                    <a:pt x="184009" y="39386"/>
                    <a:pt x="175907" y="37184"/>
                  </a:cubicBezTo>
                  <a:lnTo>
                    <a:pt x="38964" y="513"/>
                  </a:lnTo>
                  <a:cubicBezTo>
                    <a:pt x="30862" y="-1641"/>
                    <a:pt x="22525" y="3183"/>
                    <a:pt x="20324" y="11285"/>
                  </a:cubicBezTo>
                  <a:lnTo>
                    <a:pt x="513" y="85330"/>
                  </a:lnTo>
                  <a:cubicBezTo>
                    <a:pt x="-1641" y="93432"/>
                    <a:pt x="3183" y="101815"/>
                    <a:pt x="11285" y="103970"/>
                  </a:cubicBezTo>
                  <a:lnTo>
                    <a:pt x="11285" y="103970"/>
                  </a:lnTo>
                  <a:close/>
                </a:path>
              </a:pathLst>
            </a:custGeom>
            <a:noFill/>
            <a:ln w="17302" cap="rnd">
              <a:solidFill>
                <a:srgbClr val="EF24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19">
              <a:extLst>
                <a:ext uri="{FF2B5EF4-FFF2-40B4-BE49-F238E27FC236}">
                  <a16:creationId xmlns:a16="http://schemas.microsoft.com/office/drawing/2014/main" id="{D012E8F7-E808-1640-8488-3E57CDADF57D}"/>
                </a:ext>
              </a:extLst>
            </p:cNvPr>
            <p:cNvSpPr/>
            <p:nvPr/>
          </p:nvSpPr>
          <p:spPr>
            <a:xfrm>
              <a:off x="7094233" y="1484383"/>
              <a:ext cx="156003" cy="41588"/>
            </a:xfrm>
            <a:custGeom>
              <a:avLst/>
              <a:gdLst>
                <a:gd name="connsiteX0" fmla="*/ 156004 w 156003"/>
                <a:gd name="connsiteY0" fmla="*/ 41589 h 41588"/>
                <a:gd name="connsiteX1" fmla="*/ 0 w 156003"/>
                <a:gd name="connsiteY1" fmla="*/ 0 h 4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003" h="41588">
                  <a:moveTo>
                    <a:pt x="156004" y="41589"/>
                  </a:moveTo>
                  <a:lnTo>
                    <a:pt x="0" y="0"/>
                  </a:lnTo>
                </a:path>
              </a:pathLst>
            </a:custGeom>
            <a:ln w="17302" cap="rnd">
              <a:solidFill>
                <a:srgbClr val="EF24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20">
              <a:extLst>
                <a:ext uri="{FF2B5EF4-FFF2-40B4-BE49-F238E27FC236}">
                  <a16:creationId xmlns:a16="http://schemas.microsoft.com/office/drawing/2014/main" id="{4EC25167-AC80-844E-AF5A-A4D92F62BAFB}"/>
                </a:ext>
              </a:extLst>
            </p:cNvPr>
            <p:cNvSpPr/>
            <p:nvPr/>
          </p:nvSpPr>
          <p:spPr>
            <a:xfrm>
              <a:off x="7189352" y="1521523"/>
              <a:ext cx="11848" cy="49035"/>
            </a:xfrm>
            <a:custGeom>
              <a:avLst/>
              <a:gdLst>
                <a:gd name="connsiteX0" fmla="*/ 11849 w 11848"/>
                <a:gd name="connsiteY0" fmla="*/ 0 h 49035"/>
                <a:gd name="connsiteX1" fmla="*/ 0 w 11848"/>
                <a:gd name="connsiteY1" fmla="*/ 49035 h 4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8" h="49035">
                  <a:moveTo>
                    <a:pt x="11849" y="0"/>
                  </a:moveTo>
                  <a:lnTo>
                    <a:pt x="0" y="49035"/>
                  </a:lnTo>
                </a:path>
              </a:pathLst>
            </a:custGeom>
            <a:ln w="17302" cap="rnd">
              <a:solidFill>
                <a:srgbClr val="EF24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21">
              <a:extLst>
                <a:ext uri="{FF2B5EF4-FFF2-40B4-BE49-F238E27FC236}">
                  <a16:creationId xmlns:a16="http://schemas.microsoft.com/office/drawing/2014/main" id="{EFC8E782-CB0E-7945-A7C3-53AFEE35FD7C}"/>
                </a:ext>
              </a:extLst>
            </p:cNvPr>
            <p:cNvSpPr/>
            <p:nvPr/>
          </p:nvSpPr>
          <p:spPr>
            <a:xfrm>
              <a:off x="7123972" y="1505178"/>
              <a:ext cx="13347" cy="47583"/>
            </a:xfrm>
            <a:custGeom>
              <a:avLst/>
              <a:gdLst>
                <a:gd name="connsiteX0" fmla="*/ 13348 w 13347"/>
                <a:gd name="connsiteY0" fmla="*/ 0 h 47583"/>
                <a:gd name="connsiteX1" fmla="*/ 0 w 13347"/>
                <a:gd name="connsiteY1" fmla="*/ 47583 h 4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47" h="47583">
                  <a:moveTo>
                    <a:pt x="13348" y="0"/>
                  </a:moveTo>
                  <a:lnTo>
                    <a:pt x="0" y="47583"/>
                  </a:lnTo>
                </a:path>
              </a:pathLst>
            </a:custGeom>
            <a:ln w="17302" cap="rnd">
              <a:solidFill>
                <a:srgbClr val="EF24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22">
              <a:extLst>
                <a:ext uri="{FF2B5EF4-FFF2-40B4-BE49-F238E27FC236}">
                  <a16:creationId xmlns:a16="http://schemas.microsoft.com/office/drawing/2014/main" id="{62EF8871-821C-DB4F-8D5A-DAA6C71E6596}"/>
                </a:ext>
              </a:extLst>
            </p:cNvPr>
            <p:cNvSpPr/>
            <p:nvPr/>
          </p:nvSpPr>
          <p:spPr>
            <a:xfrm>
              <a:off x="7314165" y="1854372"/>
              <a:ext cx="99522" cy="51985"/>
            </a:xfrm>
            <a:custGeom>
              <a:avLst/>
              <a:gdLst>
                <a:gd name="connsiteX0" fmla="*/ 99522 w 99522"/>
                <a:gd name="connsiteY0" fmla="*/ 51986 h 51985"/>
                <a:gd name="connsiteX1" fmla="*/ 49878 w 99522"/>
                <a:gd name="connsiteY1" fmla="*/ 0 h 51985"/>
                <a:gd name="connsiteX2" fmla="*/ 0 w 99522"/>
                <a:gd name="connsiteY2" fmla="*/ 51986 h 5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522" h="51985">
                  <a:moveTo>
                    <a:pt x="99522" y="51986"/>
                  </a:moveTo>
                  <a:lnTo>
                    <a:pt x="49878" y="0"/>
                  </a:lnTo>
                  <a:lnTo>
                    <a:pt x="0" y="51986"/>
                  </a:lnTo>
                </a:path>
              </a:pathLst>
            </a:custGeom>
            <a:noFill/>
            <a:ln w="17302" cap="rnd">
              <a:solidFill>
                <a:srgbClr val="EF24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23">
              <a:extLst>
                <a:ext uri="{FF2B5EF4-FFF2-40B4-BE49-F238E27FC236}">
                  <a16:creationId xmlns:a16="http://schemas.microsoft.com/office/drawing/2014/main" id="{8868AC80-05FA-E747-8704-77561A1F840A}"/>
                </a:ext>
              </a:extLst>
            </p:cNvPr>
            <p:cNvSpPr/>
            <p:nvPr/>
          </p:nvSpPr>
          <p:spPr>
            <a:xfrm>
              <a:off x="7357242" y="1640387"/>
              <a:ext cx="8908" cy="212485"/>
            </a:xfrm>
            <a:custGeom>
              <a:avLst/>
              <a:gdLst>
                <a:gd name="connsiteX0" fmla="*/ 8909 w 8908"/>
                <a:gd name="connsiteY0" fmla="*/ 212486 h 212485"/>
                <a:gd name="connsiteX1" fmla="*/ 8909 w 8908"/>
                <a:gd name="connsiteY1" fmla="*/ 0 h 212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8" h="212485">
                  <a:moveTo>
                    <a:pt x="8909" y="212486"/>
                  </a:moveTo>
                  <a:cubicBezTo>
                    <a:pt x="8909" y="141673"/>
                    <a:pt x="-11136" y="87814"/>
                    <a:pt x="8909" y="0"/>
                  </a:cubicBezTo>
                </a:path>
              </a:pathLst>
            </a:custGeom>
            <a:noFill/>
            <a:ln w="17302" cap="rnd">
              <a:solidFill>
                <a:srgbClr val="EF24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24">
              <a:extLst>
                <a:ext uri="{FF2B5EF4-FFF2-40B4-BE49-F238E27FC236}">
                  <a16:creationId xmlns:a16="http://schemas.microsoft.com/office/drawing/2014/main" id="{E4542ACA-3384-A34F-91F5-1DD908F6BEF2}"/>
                </a:ext>
              </a:extLst>
            </p:cNvPr>
            <p:cNvSpPr/>
            <p:nvPr/>
          </p:nvSpPr>
          <p:spPr>
            <a:xfrm>
              <a:off x="7285924" y="1566109"/>
              <a:ext cx="161951" cy="4683"/>
            </a:xfrm>
            <a:custGeom>
              <a:avLst/>
              <a:gdLst>
                <a:gd name="connsiteX0" fmla="*/ 0 w 161951"/>
                <a:gd name="connsiteY0" fmla="*/ 0 h 4683"/>
                <a:gd name="connsiteX1" fmla="*/ 161952 w 161951"/>
                <a:gd name="connsiteY1" fmla="*/ 0 h 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951" h="4683">
                  <a:moveTo>
                    <a:pt x="0" y="0"/>
                  </a:moveTo>
                  <a:lnTo>
                    <a:pt x="161952" y="0"/>
                  </a:lnTo>
                </a:path>
              </a:pathLst>
            </a:custGeom>
            <a:ln w="17302" cap="rnd">
              <a:solidFill>
                <a:srgbClr val="EF24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25">
              <a:extLst>
                <a:ext uri="{FF2B5EF4-FFF2-40B4-BE49-F238E27FC236}">
                  <a16:creationId xmlns:a16="http://schemas.microsoft.com/office/drawing/2014/main" id="{275419F6-0B8F-B94D-9505-DED5355286B4}"/>
                </a:ext>
              </a:extLst>
            </p:cNvPr>
            <p:cNvSpPr/>
            <p:nvPr/>
          </p:nvSpPr>
          <p:spPr>
            <a:xfrm>
              <a:off x="7285924" y="1604747"/>
              <a:ext cx="161951" cy="4683"/>
            </a:xfrm>
            <a:custGeom>
              <a:avLst/>
              <a:gdLst>
                <a:gd name="connsiteX0" fmla="*/ 0 w 161951"/>
                <a:gd name="connsiteY0" fmla="*/ 0 h 4683"/>
                <a:gd name="connsiteX1" fmla="*/ 161952 w 161951"/>
                <a:gd name="connsiteY1" fmla="*/ 0 h 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951" h="4683">
                  <a:moveTo>
                    <a:pt x="0" y="0"/>
                  </a:moveTo>
                  <a:lnTo>
                    <a:pt x="161952" y="0"/>
                  </a:lnTo>
                </a:path>
              </a:pathLst>
            </a:custGeom>
            <a:ln w="17302" cap="rnd">
              <a:solidFill>
                <a:srgbClr val="EF24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5" name="Graphic 2">
            <a:extLst>
              <a:ext uri="{FF2B5EF4-FFF2-40B4-BE49-F238E27FC236}">
                <a16:creationId xmlns:a16="http://schemas.microsoft.com/office/drawing/2014/main" id="{F7DD933D-DB92-FD47-BF5F-1A133474D5AA}"/>
              </a:ext>
            </a:extLst>
          </p:cNvPr>
          <p:cNvGrpSpPr/>
          <p:nvPr/>
        </p:nvGrpSpPr>
        <p:grpSpPr>
          <a:xfrm>
            <a:off x="7584631" y="1478904"/>
            <a:ext cx="323804" cy="430778"/>
            <a:chOff x="7584631" y="1478904"/>
            <a:chExt cx="323804" cy="430778"/>
          </a:xfrm>
          <a:noFill/>
        </p:grpSpPr>
        <p:sp>
          <p:nvSpPr>
            <p:cNvPr id="326" name="Freeform: Shape 27">
              <a:extLst>
                <a:ext uri="{FF2B5EF4-FFF2-40B4-BE49-F238E27FC236}">
                  <a16:creationId xmlns:a16="http://schemas.microsoft.com/office/drawing/2014/main" id="{DC05883C-4F3A-E749-B322-942245406659}"/>
                </a:ext>
              </a:extLst>
            </p:cNvPr>
            <p:cNvSpPr/>
            <p:nvPr/>
          </p:nvSpPr>
          <p:spPr>
            <a:xfrm>
              <a:off x="7584631" y="1478904"/>
              <a:ext cx="323804" cy="430778"/>
            </a:xfrm>
            <a:custGeom>
              <a:avLst/>
              <a:gdLst>
                <a:gd name="connsiteX0" fmla="*/ 301470 w 323804"/>
                <a:gd name="connsiteY0" fmla="*/ 430779 h 430778"/>
                <a:gd name="connsiteX1" fmla="*/ 14753 w 323804"/>
                <a:gd name="connsiteY1" fmla="*/ 430779 h 430778"/>
                <a:gd name="connsiteX2" fmla="*/ 0 w 323804"/>
                <a:gd name="connsiteY2" fmla="*/ 416073 h 430778"/>
                <a:gd name="connsiteX3" fmla="*/ 0 w 323804"/>
                <a:gd name="connsiteY3" fmla="*/ 18453 h 430778"/>
                <a:gd name="connsiteX4" fmla="*/ 14753 w 323804"/>
                <a:gd name="connsiteY4" fmla="*/ 3747 h 430778"/>
                <a:gd name="connsiteX5" fmla="*/ 301517 w 323804"/>
                <a:gd name="connsiteY5" fmla="*/ 3747 h 430778"/>
                <a:gd name="connsiteX6" fmla="*/ 316270 w 323804"/>
                <a:gd name="connsiteY6" fmla="*/ 18453 h 430778"/>
                <a:gd name="connsiteX7" fmla="*/ 316270 w 323804"/>
                <a:gd name="connsiteY7" fmla="*/ 416073 h 430778"/>
                <a:gd name="connsiteX8" fmla="*/ 301470 w 323804"/>
                <a:gd name="connsiteY8" fmla="*/ 430779 h 430778"/>
                <a:gd name="connsiteX9" fmla="*/ 301470 w 323804"/>
                <a:gd name="connsiteY9" fmla="*/ 430779 h 43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04" h="430778">
                  <a:moveTo>
                    <a:pt x="301470" y="430779"/>
                  </a:moveTo>
                  <a:lnTo>
                    <a:pt x="14753" y="430779"/>
                  </a:lnTo>
                  <a:cubicBezTo>
                    <a:pt x="6650" y="430779"/>
                    <a:pt x="0" y="424175"/>
                    <a:pt x="0" y="416073"/>
                  </a:cubicBezTo>
                  <a:cubicBezTo>
                    <a:pt x="12692" y="262458"/>
                    <a:pt x="0" y="150993"/>
                    <a:pt x="0" y="18453"/>
                  </a:cubicBezTo>
                  <a:cubicBezTo>
                    <a:pt x="0" y="10350"/>
                    <a:pt x="6650" y="3747"/>
                    <a:pt x="14753" y="3747"/>
                  </a:cubicBezTo>
                  <a:cubicBezTo>
                    <a:pt x="97649" y="-4683"/>
                    <a:pt x="205929" y="3747"/>
                    <a:pt x="301517" y="3747"/>
                  </a:cubicBezTo>
                  <a:cubicBezTo>
                    <a:pt x="309619" y="3747"/>
                    <a:pt x="316270" y="10350"/>
                    <a:pt x="316270" y="18453"/>
                  </a:cubicBezTo>
                  <a:cubicBezTo>
                    <a:pt x="333224" y="155208"/>
                    <a:pt x="316270" y="283533"/>
                    <a:pt x="316270" y="416073"/>
                  </a:cubicBezTo>
                  <a:cubicBezTo>
                    <a:pt x="316223" y="424175"/>
                    <a:pt x="309573" y="430779"/>
                    <a:pt x="301470" y="430779"/>
                  </a:cubicBezTo>
                  <a:lnTo>
                    <a:pt x="301470" y="430779"/>
                  </a:lnTo>
                  <a:close/>
                </a:path>
              </a:pathLst>
            </a:custGeom>
            <a:noFill/>
            <a:ln w="17302" cap="rnd">
              <a:solidFill>
                <a:srgbClr val="F028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28">
              <a:extLst>
                <a:ext uri="{FF2B5EF4-FFF2-40B4-BE49-F238E27FC236}">
                  <a16:creationId xmlns:a16="http://schemas.microsoft.com/office/drawing/2014/main" id="{721FB65A-D1B3-E04F-A2BB-8635AA3C8F90}"/>
                </a:ext>
              </a:extLst>
            </p:cNvPr>
            <p:cNvSpPr/>
            <p:nvPr/>
          </p:nvSpPr>
          <p:spPr>
            <a:xfrm>
              <a:off x="7672159" y="1709665"/>
              <a:ext cx="139293" cy="139278"/>
            </a:xfrm>
            <a:custGeom>
              <a:avLst/>
              <a:gdLst>
                <a:gd name="connsiteX0" fmla="*/ 85804 w 139293"/>
                <a:gd name="connsiteY0" fmla="*/ 1910 h 139278"/>
                <a:gd name="connsiteX1" fmla="*/ 137368 w 139293"/>
                <a:gd name="connsiteY1" fmla="*/ 85789 h 139278"/>
                <a:gd name="connsiteX2" fmla="*/ 53489 w 139293"/>
                <a:gd name="connsiteY2" fmla="*/ 137354 h 139278"/>
                <a:gd name="connsiteX3" fmla="*/ 1925 w 139293"/>
                <a:gd name="connsiteY3" fmla="*/ 53474 h 139278"/>
                <a:gd name="connsiteX4" fmla="*/ 85804 w 139293"/>
                <a:gd name="connsiteY4" fmla="*/ 1910 h 139278"/>
                <a:gd name="connsiteX5" fmla="*/ 85804 w 139293"/>
                <a:gd name="connsiteY5" fmla="*/ 1910 h 139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293" h="139278">
                  <a:moveTo>
                    <a:pt x="85804" y="1910"/>
                  </a:moveTo>
                  <a:cubicBezTo>
                    <a:pt x="123225" y="10808"/>
                    <a:pt x="146314" y="48369"/>
                    <a:pt x="137368" y="85789"/>
                  </a:cubicBezTo>
                  <a:cubicBezTo>
                    <a:pt x="128470" y="123210"/>
                    <a:pt x="90909" y="146299"/>
                    <a:pt x="53489" y="137354"/>
                  </a:cubicBezTo>
                  <a:cubicBezTo>
                    <a:pt x="16069" y="128455"/>
                    <a:pt x="-7021" y="90894"/>
                    <a:pt x="1925" y="53474"/>
                  </a:cubicBezTo>
                  <a:cubicBezTo>
                    <a:pt x="10870" y="16054"/>
                    <a:pt x="48384" y="-6989"/>
                    <a:pt x="85804" y="1910"/>
                  </a:cubicBezTo>
                  <a:lnTo>
                    <a:pt x="85804" y="1910"/>
                  </a:lnTo>
                  <a:close/>
                </a:path>
              </a:pathLst>
            </a:custGeom>
            <a:noFill/>
            <a:ln w="17302" cap="rnd">
              <a:solidFill>
                <a:srgbClr val="F028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29">
              <a:extLst>
                <a:ext uri="{FF2B5EF4-FFF2-40B4-BE49-F238E27FC236}">
                  <a16:creationId xmlns:a16="http://schemas.microsoft.com/office/drawing/2014/main" id="{1E781B0F-D103-854F-B378-2A5D18F3130E}"/>
                </a:ext>
              </a:extLst>
            </p:cNvPr>
            <p:cNvSpPr/>
            <p:nvPr/>
          </p:nvSpPr>
          <p:spPr>
            <a:xfrm>
              <a:off x="7742040" y="1677948"/>
              <a:ext cx="4683" cy="29739"/>
            </a:xfrm>
            <a:custGeom>
              <a:avLst/>
              <a:gdLst>
                <a:gd name="connsiteX0" fmla="*/ 0 w 4683"/>
                <a:gd name="connsiteY0" fmla="*/ 0 h 29739"/>
                <a:gd name="connsiteX1" fmla="*/ 0 w 4683"/>
                <a:gd name="connsiteY1" fmla="*/ 29740 h 2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" h="29739">
                  <a:moveTo>
                    <a:pt x="0" y="0"/>
                  </a:moveTo>
                  <a:lnTo>
                    <a:pt x="0" y="29740"/>
                  </a:lnTo>
                </a:path>
              </a:pathLst>
            </a:custGeom>
            <a:ln w="17302" cap="rnd">
              <a:solidFill>
                <a:srgbClr val="F028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0">
              <a:extLst>
                <a:ext uri="{FF2B5EF4-FFF2-40B4-BE49-F238E27FC236}">
                  <a16:creationId xmlns:a16="http://schemas.microsoft.com/office/drawing/2014/main" id="{9EC97CC3-2C25-2F48-BFD9-32E651339BBA}"/>
                </a:ext>
              </a:extLst>
            </p:cNvPr>
            <p:cNvSpPr/>
            <p:nvPr/>
          </p:nvSpPr>
          <p:spPr>
            <a:xfrm>
              <a:off x="7742040" y="1853248"/>
              <a:ext cx="4683" cy="29692"/>
            </a:xfrm>
            <a:custGeom>
              <a:avLst/>
              <a:gdLst>
                <a:gd name="connsiteX0" fmla="*/ 0 w 4683"/>
                <a:gd name="connsiteY0" fmla="*/ 0 h 29692"/>
                <a:gd name="connsiteX1" fmla="*/ 0 w 4683"/>
                <a:gd name="connsiteY1" fmla="*/ 29693 h 2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" h="29692">
                  <a:moveTo>
                    <a:pt x="0" y="0"/>
                  </a:moveTo>
                  <a:lnTo>
                    <a:pt x="0" y="29693"/>
                  </a:lnTo>
                </a:path>
              </a:pathLst>
            </a:custGeom>
            <a:ln w="17302" cap="rnd">
              <a:solidFill>
                <a:srgbClr val="F028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1">
              <a:extLst>
                <a:ext uri="{FF2B5EF4-FFF2-40B4-BE49-F238E27FC236}">
                  <a16:creationId xmlns:a16="http://schemas.microsoft.com/office/drawing/2014/main" id="{8F3A233C-1CA9-924D-B93F-5F2400DF7D02}"/>
                </a:ext>
              </a:extLst>
            </p:cNvPr>
            <p:cNvSpPr/>
            <p:nvPr/>
          </p:nvSpPr>
          <p:spPr>
            <a:xfrm>
              <a:off x="7814820" y="1780468"/>
              <a:ext cx="29739" cy="4683"/>
            </a:xfrm>
            <a:custGeom>
              <a:avLst/>
              <a:gdLst>
                <a:gd name="connsiteX0" fmla="*/ 29740 w 29739"/>
                <a:gd name="connsiteY0" fmla="*/ 0 h 4683"/>
                <a:gd name="connsiteX1" fmla="*/ 0 w 29739"/>
                <a:gd name="connsiteY1" fmla="*/ 0 h 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39" h="4683">
                  <a:moveTo>
                    <a:pt x="29740" y="0"/>
                  </a:moveTo>
                  <a:lnTo>
                    <a:pt x="0" y="0"/>
                  </a:lnTo>
                </a:path>
              </a:pathLst>
            </a:custGeom>
            <a:ln w="17302" cap="rnd">
              <a:solidFill>
                <a:srgbClr val="F028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2">
              <a:extLst>
                <a:ext uri="{FF2B5EF4-FFF2-40B4-BE49-F238E27FC236}">
                  <a16:creationId xmlns:a16="http://schemas.microsoft.com/office/drawing/2014/main" id="{508FAFDB-3898-AF45-A918-B5BB9625CD92}"/>
                </a:ext>
              </a:extLst>
            </p:cNvPr>
            <p:cNvSpPr/>
            <p:nvPr/>
          </p:nvSpPr>
          <p:spPr>
            <a:xfrm>
              <a:off x="7639567" y="1780468"/>
              <a:ext cx="31191" cy="4683"/>
            </a:xfrm>
            <a:custGeom>
              <a:avLst/>
              <a:gdLst>
                <a:gd name="connsiteX0" fmla="*/ 31191 w 31191"/>
                <a:gd name="connsiteY0" fmla="*/ 0 h 4683"/>
                <a:gd name="connsiteX1" fmla="*/ 0 w 31191"/>
                <a:gd name="connsiteY1" fmla="*/ 0 h 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191" h="4683">
                  <a:moveTo>
                    <a:pt x="31191" y="0"/>
                  </a:moveTo>
                  <a:lnTo>
                    <a:pt x="0" y="0"/>
                  </a:lnTo>
                </a:path>
              </a:pathLst>
            </a:custGeom>
            <a:ln w="17302" cap="rnd">
              <a:solidFill>
                <a:srgbClr val="F028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">
              <a:extLst>
                <a:ext uri="{FF2B5EF4-FFF2-40B4-BE49-F238E27FC236}">
                  <a16:creationId xmlns:a16="http://schemas.microsoft.com/office/drawing/2014/main" id="{79E51D7C-4B00-1D4F-B892-18719E284125}"/>
                </a:ext>
              </a:extLst>
            </p:cNvPr>
            <p:cNvSpPr/>
            <p:nvPr/>
          </p:nvSpPr>
          <p:spPr>
            <a:xfrm>
              <a:off x="7704901" y="1741830"/>
              <a:ext cx="75777" cy="75777"/>
            </a:xfrm>
            <a:custGeom>
              <a:avLst/>
              <a:gdLst>
                <a:gd name="connsiteX0" fmla="*/ 75777 w 75777"/>
                <a:gd name="connsiteY0" fmla="*/ 37889 h 75777"/>
                <a:gd name="connsiteX1" fmla="*/ 37889 w 75777"/>
                <a:gd name="connsiteY1" fmla="*/ 75777 h 75777"/>
                <a:gd name="connsiteX2" fmla="*/ 0 w 75777"/>
                <a:gd name="connsiteY2" fmla="*/ 37889 h 75777"/>
                <a:gd name="connsiteX3" fmla="*/ 37889 w 75777"/>
                <a:gd name="connsiteY3" fmla="*/ 0 h 75777"/>
                <a:gd name="connsiteX4" fmla="*/ 75777 w 75777"/>
                <a:gd name="connsiteY4" fmla="*/ 37889 h 75777"/>
                <a:gd name="connsiteX5" fmla="*/ 75777 w 75777"/>
                <a:gd name="connsiteY5" fmla="*/ 37889 h 7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777" h="75777">
                  <a:moveTo>
                    <a:pt x="75777" y="37889"/>
                  </a:moveTo>
                  <a:cubicBezTo>
                    <a:pt x="75777" y="58823"/>
                    <a:pt x="58823" y="75777"/>
                    <a:pt x="37889" y="75777"/>
                  </a:cubicBezTo>
                  <a:cubicBezTo>
                    <a:pt x="16954" y="75777"/>
                    <a:pt x="0" y="58823"/>
                    <a:pt x="0" y="37889"/>
                  </a:cubicBezTo>
                  <a:cubicBezTo>
                    <a:pt x="0" y="16954"/>
                    <a:pt x="16954" y="0"/>
                    <a:pt x="37889" y="0"/>
                  </a:cubicBezTo>
                  <a:cubicBezTo>
                    <a:pt x="58823" y="0"/>
                    <a:pt x="75777" y="16954"/>
                    <a:pt x="75777" y="37889"/>
                  </a:cubicBezTo>
                  <a:lnTo>
                    <a:pt x="75777" y="37889"/>
                  </a:lnTo>
                  <a:close/>
                </a:path>
              </a:pathLst>
            </a:custGeom>
            <a:noFill/>
            <a:ln w="17302" cap="rnd">
              <a:solidFill>
                <a:srgbClr val="F028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4">
              <a:extLst>
                <a:ext uri="{FF2B5EF4-FFF2-40B4-BE49-F238E27FC236}">
                  <a16:creationId xmlns:a16="http://schemas.microsoft.com/office/drawing/2014/main" id="{7482A1A5-79CE-AD4A-8321-4095F3F85EF1}"/>
                </a:ext>
              </a:extLst>
            </p:cNvPr>
            <p:cNvSpPr/>
            <p:nvPr/>
          </p:nvSpPr>
          <p:spPr>
            <a:xfrm>
              <a:off x="7693098" y="1527939"/>
              <a:ext cx="99475" cy="98070"/>
            </a:xfrm>
            <a:custGeom>
              <a:avLst/>
              <a:gdLst>
                <a:gd name="connsiteX0" fmla="*/ 99475 w 99475"/>
                <a:gd name="connsiteY0" fmla="*/ 49035 h 98070"/>
                <a:gd name="connsiteX1" fmla="*/ 49738 w 99475"/>
                <a:gd name="connsiteY1" fmla="*/ 98070 h 98070"/>
                <a:gd name="connsiteX2" fmla="*/ 0 w 99475"/>
                <a:gd name="connsiteY2" fmla="*/ 49035 h 98070"/>
                <a:gd name="connsiteX3" fmla="*/ 49738 w 99475"/>
                <a:gd name="connsiteY3" fmla="*/ 0 h 98070"/>
                <a:gd name="connsiteX4" fmla="*/ 99475 w 99475"/>
                <a:gd name="connsiteY4" fmla="*/ 49035 h 98070"/>
                <a:gd name="connsiteX5" fmla="*/ 99475 w 99475"/>
                <a:gd name="connsiteY5" fmla="*/ 49035 h 9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475" h="98070">
                  <a:moveTo>
                    <a:pt x="99475" y="49035"/>
                  </a:moveTo>
                  <a:cubicBezTo>
                    <a:pt x="99475" y="76105"/>
                    <a:pt x="77182" y="98070"/>
                    <a:pt x="49738" y="98070"/>
                  </a:cubicBezTo>
                  <a:cubicBezTo>
                    <a:pt x="22246" y="98070"/>
                    <a:pt x="0" y="76105"/>
                    <a:pt x="0" y="49035"/>
                  </a:cubicBezTo>
                  <a:cubicBezTo>
                    <a:pt x="0" y="21965"/>
                    <a:pt x="22293" y="0"/>
                    <a:pt x="49738" y="0"/>
                  </a:cubicBezTo>
                  <a:cubicBezTo>
                    <a:pt x="77182" y="0"/>
                    <a:pt x="99475" y="21965"/>
                    <a:pt x="99475" y="49035"/>
                  </a:cubicBezTo>
                  <a:lnTo>
                    <a:pt x="99475" y="49035"/>
                  </a:lnTo>
                  <a:close/>
                </a:path>
              </a:pathLst>
            </a:custGeom>
            <a:noFill/>
            <a:ln w="17302" cap="rnd">
              <a:solidFill>
                <a:srgbClr val="F028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5">
              <a:extLst>
                <a:ext uri="{FF2B5EF4-FFF2-40B4-BE49-F238E27FC236}">
                  <a16:creationId xmlns:a16="http://schemas.microsoft.com/office/drawing/2014/main" id="{143401DE-96A9-DD43-A3F2-B0E5064288D1}"/>
                </a:ext>
              </a:extLst>
            </p:cNvPr>
            <p:cNvSpPr/>
            <p:nvPr/>
          </p:nvSpPr>
          <p:spPr>
            <a:xfrm>
              <a:off x="7742040" y="1504194"/>
              <a:ext cx="4683" cy="22246"/>
            </a:xfrm>
            <a:custGeom>
              <a:avLst/>
              <a:gdLst>
                <a:gd name="connsiteX0" fmla="*/ 0 w 4683"/>
                <a:gd name="connsiteY0" fmla="*/ 0 h 22246"/>
                <a:gd name="connsiteX1" fmla="*/ 0 w 4683"/>
                <a:gd name="connsiteY1" fmla="*/ 22246 h 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" h="22246">
                  <a:moveTo>
                    <a:pt x="0" y="0"/>
                  </a:moveTo>
                  <a:lnTo>
                    <a:pt x="0" y="22246"/>
                  </a:lnTo>
                </a:path>
              </a:pathLst>
            </a:custGeom>
            <a:ln w="17302" cap="rnd">
              <a:solidFill>
                <a:srgbClr val="F028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6">
              <a:extLst>
                <a:ext uri="{FF2B5EF4-FFF2-40B4-BE49-F238E27FC236}">
                  <a16:creationId xmlns:a16="http://schemas.microsoft.com/office/drawing/2014/main" id="{65D291FF-155E-E142-A490-0C4F3E8507E0}"/>
                </a:ext>
              </a:extLst>
            </p:cNvPr>
            <p:cNvSpPr/>
            <p:nvPr/>
          </p:nvSpPr>
          <p:spPr>
            <a:xfrm>
              <a:off x="7742040" y="1628960"/>
              <a:ext cx="4683" cy="20794"/>
            </a:xfrm>
            <a:custGeom>
              <a:avLst/>
              <a:gdLst>
                <a:gd name="connsiteX0" fmla="*/ 0 w 4683"/>
                <a:gd name="connsiteY0" fmla="*/ 0 h 20794"/>
                <a:gd name="connsiteX1" fmla="*/ 0 w 4683"/>
                <a:gd name="connsiteY1" fmla="*/ 20794 h 2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" h="20794">
                  <a:moveTo>
                    <a:pt x="0" y="0"/>
                  </a:moveTo>
                  <a:lnTo>
                    <a:pt x="0" y="20794"/>
                  </a:lnTo>
                </a:path>
              </a:pathLst>
            </a:custGeom>
            <a:ln w="17302" cap="rnd">
              <a:solidFill>
                <a:srgbClr val="F028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7">
              <a:extLst>
                <a:ext uri="{FF2B5EF4-FFF2-40B4-BE49-F238E27FC236}">
                  <a16:creationId xmlns:a16="http://schemas.microsoft.com/office/drawing/2014/main" id="{D8A7C808-71CB-6B43-ADDC-6242AED8D457}"/>
                </a:ext>
              </a:extLst>
            </p:cNvPr>
            <p:cNvSpPr/>
            <p:nvPr/>
          </p:nvSpPr>
          <p:spPr>
            <a:xfrm>
              <a:off x="7794026" y="1576974"/>
              <a:ext cx="20794" cy="4683"/>
            </a:xfrm>
            <a:custGeom>
              <a:avLst/>
              <a:gdLst>
                <a:gd name="connsiteX0" fmla="*/ 20794 w 20794"/>
                <a:gd name="connsiteY0" fmla="*/ 0 h 4683"/>
                <a:gd name="connsiteX1" fmla="*/ 0 w 20794"/>
                <a:gd name="connsiteY1" fmla="*/ 0 h 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94" h="4683">
                  <a:moveTo>
                    <a:pt x="20794" y="0"/>
                  </a:moveTo>
                  <a:lnTo>
                    <a:pt x="0" y="0"/>
                  </a:lnTo>
                </a:path>
              </a:pathLst>
            </a:custGeom>
            <a:ln w="17302" cap="rnd">
              <a:solidFill>
                <a:srgbClr val="F028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8">
              <a:extLst>
                <a:ext uri="{FF2B5EF4-FFF2-40B4-BE49-F238E27FC236}">
                  <a16:creationId xmlns:a16="http://schemas.microsoft.com/office/drawing/2014/main" id="{8713CF19-D461-CC48-AB3B-8E68AC407CE7}"/>
                </a:ext>
              </a:extLst>
            </p:cNvPr>
            <p:cNvSpPr/>
            <p:nvPr/>
          </p:nvSpPr>
          <p:spPr>
            <a:xfrm>
              <a:off x="7669260" y="1576974"/>
              <a:ext cx="22292" cy="4683"/>
            </a:xfrm>
            <a:custGeom>
              <a:avLst/>
              <a:gdLst>
                <a:gd name="connsiteX0" fmla="*/ 22293 w 22292"/>
                <a:gd name="connsiteY0" fmla="*/ 0 h 4683"/>
                <a:gd name="connsiteX1" fmla="*/ 0 w 22292"/>
                <a:gd name="connsiteY1" fmla="*/ 0 h 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92" h="4683">
                  <a:moveTo>
                    <a:pt x="22293" y="0"/>
                  </a:moveTo>
                  <a:lnTo>
                    <a:pt x="0" y="0"/>
                  </a:lnTo>
                </a:path>
              </a:pathLst>
            </a:custGeom>
            <a:ln w="17302" cap="rnd">
              <a:solidFill>
                <a:srgbClr val="F028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9">
              <a:extLst>
                <a:ext uri="{FF2B5EF4-FFF2-40B4-BE49-F238E27FC236}">
                  <a16:creationId xmlns:a16="http://schemas.microsoft.com/office/drawing/2014/main" id="{C2476E1B-D1FD-404F-80DA-E5F9B88F2287}"/>
                </a:ext>
              </a:extLst>
            </p:cNvPr>
            <p:cNvSpPr/>
            <p:nvPr/>
          </p:nvSpPr>
          <p:spPr>
            <a:xfrm>
              <a:off x="7715298" y="1550232"/>
              <a:ext cx="54983" cy="53484"/>
            </a:xfrm>
            <a:custGeom>
              <a:avLst/>
              <a:gdLst>
                <a:gd name="connsiteX0" fmla="*/ 54983 w 54983"/>
                <a:gd name="connsiteY0" fmla="*/ 26742 h 53484"/>
                <a:gd name="connsiteX1" fmla="*/ 27492 w 54983"/>
                <a:gd name="connsiteY1" fmla="*/ 53484 h 53484"/>
                <a:gd name="connsiteX2" fmla="*/ 0 w 54983"/>
                <a:gd name="connsiteY2" fmla="*/ 26742 h 53484"/>
                <a:gd name="connsiteX3" fmla="*/ 27492 w 54983"/>
                <a:gd name="connsiteY3" fmla="*/ 0 h 53484"/>
                <a:gd name="connsiteX4" fmla="*/ 54983 w 54983"/>
                <a:gd name="connsiteY4" fmla="*/ 26742 h 53484"/>
                <a:gd name="connsiteX5" fmla="*/ 54983 w 54983"/>
                <a:gd name="connsiteY5" fmla="*/ 26742 h 5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83" h="53484">
                  <a:moveTo>
                    <a:pt x="54983" y="26742"/>
                  </a:moveTo>
                  <a:cubicBezTo>
                    <a:pt x="54983" y="41495"/>
                    <a:pt x="42666" y="53484"/>
                    <a:pt x="27492" y="53484"/>
                  </a:cubicBezTo>
                  <a:cubicBezTo>
                    <a:pt x="12317" y="53484"/>
                    <a:pt x="0" y="41495"/>
                    <a:pt x="0" y="26742"/>
                  </a:cubicBezTo>
                  <a:cubicBezTo>
                    <a:pt x="0" y="11989"/>
                    <a:pt x="12317" y="0"/>
                    <a:pt x="27492" y="0"/>
                  </a:cubicBezTo>
                  <a:cubicBezTo>
                    <a:pt x="42666" y="0"/>
                    <a:pt x="54983" y="11943"/>
                    <a:pt x="54983" y="26742"/>
                  </a:cubicBezTo>
                  <a:lnTo>
                    <a:pt x="54983" y="26742"/>
                  </a:lnTo>
                  <a:close/>
                </a:path>
              </a:pathLst>
            </a:custGeom>
            <a:noFill/>
            <a:ln w="17302" cap="rnd">
              <a:solidFill>
                <a:srgbClr val="F028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40">
              <a:extLst>
                <a:ext uri="{FF2B5EF4-FFF2-40B4-BE49-F238E27FC236}">
                  <a16:creationId xmlns:a16="http://schemas.microsoft.com/office/drawing/2014/main" id="{F7FEFAA5-879F-8444-8875-C9F44734D81E}"/>
                </a:ext>
              </a:extLst>
            </p:cNvPr>
            <p:cNvSpPr/>
            <p:nvPr/>
          </p:nvSpPr>
          <p:spPr>
            <a:xfrm>
              <a:off x="7603973" y="1501244"/>
              <a:ext cx="37092" cy="37092"/>
            </a:xfrm>
            <a:custGeom>
              <a:avLst/>
              <a:gdLst>
                <a:gd name="connsiteX0" fmla="*/ 37093 w 37092"/>
                <a:gd name="connsiteY0" fmla="*/ 18546 h 37092"/>
                <a:gd name="connsiteX1" fmla="*/ 18546 w 37092"/>
                <a:gd name="connsiteY1" fmla="*/ 37093 h 37092"/>
                <a:gd name="connsiteX2" fmla="*/ 0 w 37092"/>
                <a:gd name="connsiteY2" fmla="*/ 18546 h 37092"/>
                <a:gd name="connsiteX3" fmla="*/ 18546 w 37092"/>
                <a:gd name="connsiteY3" fmla="*/ 0 h 37092"/>
                <a:gd name="connsiteX4" fmla="*/ 37093 w 37092"/>
                <a:gd name="connsiteY4" fmla="*/ 18546 h 37092"/>
                <a:gd name="connsiteX5" fmla="*/ 37093 w 37092"/>
                <a:gd name="connsiteY5" fmla="*/ 18546 h 37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92" h="37092">
                  <a:moveTo>
                    <a:pt x="37093" y="18546"/>
                  </a:moveTo>
                  <a:cubicBezTo>
                    <a:pt x="37093" y="28803"/>
                    <a:pt x="28756" y="37093"/>
                    <a:pt x="18546" y="37093"/>
                  </a:cubicBezTo>
                  <a:cubicBezTo>
                    <a:pt x="8336" y="37093"/>
                    <a:pt x="0" y="28756"/>
                    <a:pt x="0" y="18546"/>
                  </a:cubicBezTo>
                  <a:cubicBezTo>
                    <a:pt x="0" y="8290"/>
                    <a:pt x="8336" y="0"/>
                    <a:pt x="18546" y="0"/>
                  </a:cubicBezTo>
                  <a:cubicBezTo>
                    <a:pt x="28756" y="0"/>
                    <a:pt x="37093" y="8290"/>
                    <a:pt x="37093" y="18546"/>
                  </a:cubicBezTo>
                  <a:lnTo>
                    <a:pt x="37093" y="18546"/>
                  </a:lnTo>
                  <a:close/>
                </a:path>
              </a:pathLst>
            </a:custGeom>
            <a:noFill/>
            <a:ln w="17302" cap="rnd">
              <a:solidFill>
                <a:srgbClr val="F028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41">
              <a:extLst>
                <a:ext uri="{FF2B5EF4-FFF2-40B4-BE49-F238E27FC236}">
                  <a16:creationId xmlns:a16="http://schemas.microsoft.com/office/drawing/2014/main" id="{596CAB78-5E40-6F43-BD2D-2D51A8F24EDD}"/>
                </a:ext>
              </a:extLst>
            </p:cNvPr>
            <p:cNvSpPr/>
            <p:nvPr/>
          </p:nvSpPr>
          <p:spPr>
            <a:xfrm>
              <a:off x="7844606" y="1501243"/>
              <a:ext cx="37092" cy="37092"/>
            </a:xfrm>
            <a:custGeom>
              <a:avLst/>
              <a:gdLst>
                <a:gd name="connsiteX0" fmla="*/ 37093 w 37092"/>
                <a:gd name="connsiteY0" fmla="*/ 18546 h 37092"/>
                <a:gd name="connsiteX1" fmla="*/ 18546 w 37092"/>
                <a:gd name="connsiteY1" fmla="*/ 37093 h 37092"/>
                <a:gd name="connsiteX2" fmla="*/ 0 w 37092"/>
                <a:gd name="connsiteY2" fmla="*/ 18546 h 37092"/>
                <a:gd name="connsiteX3" fmla="*/ 18546 w 37092"/>
                <a:gd name="connsiteY3" fmla="*/ 0 h 37092"/>
                <a:gd name="connsiteX4" fmla="*/ 37093 w 37092"/>
                <a:gd name="connsiteY4" fmla="*/ 18546 h 37092"/>
                <a:gd name="connsiteX5" fmla="*/ 37093 w 37092"/>
                <a:gd name="connsiteY5" fmla="*/ 18546 h 37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92" h="37092">
                  <a:moveTo>
                    <a:pt x="37093" y="18546"/>
                  </a:moveTo>
                  <a:cubicBezTo>
                    <a:pt x="37093" y="28803"/>
                    <a:pt x="28756" y="37093"/>
                    <a:pt x="18546" y="37093"/>
                  </a:cubicBezTo>
                  <a:cubicBezTo>
                    <a:pt x="8290" y="37093"/>
                    <a:pt x="0" y="28756"/>
                    <a:pt x="0" y="18546"/>
                  </a:cubicBezTo>
                  <a:cubicBezTo>
                    <a:pt x="0" y="8290"/>
                    <a:pt x="8336" y="0"/>
                    <a:pt x="18546" y="0"/>
                  </a:cubicBezTo>
                  <a:cubicBezTo>
                    <a:pt x="28756" y="-47"/>
                    <a:pt x="37093" y="8290"/>
                    <a:pt x="37093" y="18546"/>
                  </a:cubicBezTo>
                  <a:lnTo>
                    <a:pt x="37093" y="18546"/>
                  </a:lnTo>
                  <a:close/>
                </a:path>
              </a:pathLst>
            </a:custGeom>
            <a:noFill/>
            <a:ln w="17302" cap="rnd">
              <a:solidFill>
                <a:srgbClr val="F028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42">
              <a:extLst>
                <a:ext uri="{FF2B5EF4-FFF2-40B4-BE49-F238E27FC236}">
                  <a16:creationId xmlns:a16="http://schemas.microsoft.com/office/drawing/2014/main" id="{0DDC14BD-AB60-F34E-88EB-81BAB1DE0CA3}"/>
                </a:ext>
              </a:extLst>
            </p:cNvPr>
            <p:cNvSpPr/>
            <p:nvPr/>
          </p:nvSpPr>
          <p:spPr>
            <a:xfrm>
              <a:off x="7603973" y="1853248"/>
              <a:ext cx="37092" cy="37092"/>
            </a:xfrm>
            <a:custGeom>
              <a:avLst/>
              <a:gdLst>
                <a:gd name="connsiteX0" fmla="*/ 37093 w 37092"/>
                <a:gd name="connsiteY0" fmla="*/ 18546 h 37092"/>
                <a:gd name="connsiteX1" fmla="*/ 18546 w 37092"/>
                <a:gd name="connsiteY1" fmla="*/ 37092 h 37092"/>
                <a:gd name="connsiteX2" fmla="*/ 0 w 37092"/>
                <a:gd name="connsiteY2" fmla="*/ 18546 h 37092"/>
                <a:gd name="connsiteX3" fmla="*/ 18546 w 37092"/>
                <a:gd name="connsiteY3" fmla="*/ 0 h 37092"/>
                <a:gd name="connsiteX4" fmla="*/ 37093 w 37092"/>
                <a:gd name="connsiteY4" fmla="*/ 18546 h 37092"/>
                <a:gd name="connsiteX5" fmla="*/ 37093 w 37092"/>
                <a:gd name="connsiteY5" fmla="*/ 18546 h 37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92" h="37092">
                  <a:moveTo>
                    <a:pt x="37093" y="18546"/>
                  </a:moveTo>
                  <a:cubicBezTo>
                    <a:pt x="37093" y="28803"/>
                    <a:pt x="28803" y="37092"/>
                    <a:pt x="18546" y="37092"/>
                  </a:cubicBezTo>
                  <a:cubicBezTo>
                    <a:pt x="8290" y="37092"/>
                    <a:pt x="0" y="28803"/>
                    <a:pt x="0" y="18546"/>
                  </a:cubicBezTo>
                  <a:cubicBezTo>
                    <a:pt x="0" y="8290"/>
                    <a:pt x="8290" y="0"/>
                    <a:pt x="18546" y="0"/>
                  </a:cubicBezTo>
                  <a:cubicBezTo>
                    <a:pt x="28756" y="0"/>
                    <a:pt x="37093" y="8290"/>
                    <a:pt x="37093" y="18546"/>
                  </a:cubicBezTo>
                  <a:lnTo>
                    <a:pt x="37093" y="18546"/>
                  </a:lnTo>
                  <a:close/>
                </a:path>
              </a:pathLst>
            </a:custGeom>
            <a:noFill/>
            <a:ln w="17302" cap="rnd">
              <a:solidFill>
                <a:srgbClr val="F028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43">
              <a:extLst>
                <a:ext uri="{FF2B5EF4-FFF2-40B4-BE49-F238E27FC236}">
                  <a16:creationId xmlns:a16="http://schemas.microsoft.com/office/drawing/2014/main" id="{4A1645F4-DCB3-9844-B8E5-7F489837BF1D}"/>
                </a:ext>
              </a:extLst>
            </p:cNvPr>
            <p:cNvSpPr/>
            <p:nvPr/>
          </p:nvSpPr>
          <p:spPr>
            <a:xfrm>
              <a:off x="7844606" y="1853248"/>
              <a:ext cx="37092" cy="37092"/>
            </a:xfrm>
            <a:custGeom>
              <a:avLst/>
              <a:gdLst>
                <a:gd name="connsiteX0" fmla="*/ 37093 w 37092"/>
                <a:gd name="connsiteY0" fmla="*/ 18546 h 37092"/>
                <a:gd name="connsiteX1" fmla="*/ 18546 w 37092"/>
                <a:gd name="connsiteY1" fmla="*/ 37092 h 37092"/>
                <a:gd name="connsiteX2" fmla="*/ 0 w 37092"/>
                <a:gd name="connsiteY2" fmla="*/ 18546 h 37092"/>
                <a:gd name="connsiteX3" fmla="*/ 18546 w 37092"/>
                <a:gd name="connsiteY3" fmla="*/ 0 h 37092"/>
                <a:gd name="connsiteX4" fmla="*/ 37093 w 37092"/>
                <a:gd name="connsiteY4" fmla="*/ 18546 h 37092"/>
                <a:gd name="connsiteX5" fmla="*/ 37093 w 37092"/>
                <a:gd name="connsiteY5" fmla="*/ 18546 h 37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92" h="37092">
                  <a:moveTo>
                    <a:pt x="37093" y="18546"/>
                  </a:moveTo>
                  <a:cubicBezTo>
                    <a:pt x="37093" y="28803"/>
                    <a:pt x="28756" y="37092"/>
                    <a:pt x="18546" y="37092"/>
                  </a:cubicBezTo>
                  <a:cubicBezTo>
                    <a:pt x="8290" y="37092"/>
                    <a:pt x="0" y="28756"/>
                    <a:pt x="0" y="18546"/>
                  </a:cubicBezTo>
                  <a:cubicBezTo>
                    <a:pt x="0" y="8336"/>
                    <a:pt x="8336" y="0"/>
                    <a:pt x="18546" y="0"/>
                  </a:cubicBezTo>
                  <a:cubicBezTo>
                    <a:pt x="28756" y="0"/>
                    <a:pt x="37093" y="8290"/>
                    <a:pt x="37093" y="18546"/>
                  </a:cubicBezTo>
                  <a:lnTo>
                    <a:pt x="37093" y="18546"/>
                  </a:lnTo>
                  <a:close/>
                </a:path>
              </a:pathLst>
            </a:custGeom>
            <a:noFill/>
            <a:ln w="17302" cap="rnd">
              <a:solidFill>
                <a:srgbClr val="F0288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3" name="Graphic 2">
            <a:extLst>
              <a:ext uri="{FF2B5EF4-FFF2-40B4-BE49-F238E27FC236}">
                <a16:creationId xmlns:a16="http://schemas.microsoft.com/office/drawing/2014/main" id="{7AD16FA9-D9DC-1240-A51D-9CFF8F2A7E51}"/>
              </a:ext>
            </a:extLst>
          </p:cNvPr>
          <p:cNvGrpSpPr/>
          <p:nvPr/>
        </p:nvGrpSpPr>
        <p:grpSpPr>
          <a:xfrm>
            <a:off x="7359734" y="1244213"/>
            <a:ext cx="797067" cy="201719"/>
            <a:chOff x="7359734" y="1244213"/>
            <a:chExt cx="797067" cy="201719"/>
          </a:xfrm>
          <a:noFill/>
        </p:grpSpPr>
        <p:sp>
          <p:nvSpPr>
            <p:cNvPr id="344" name="Freeform: Shape 45">
              <a:extLst>
                <a:ext uri="{FF2B5EF4-FFF2-40B4-BE49-F238E27FC236}">
                  <a16:creationId xmlns:a16="http://schemas.microsoft.com/office/drawing/2014/main" id="{B08EF64B-A6CD-4045-96BE-CEF7C251BA50}"/>
                </a:ext>
              </a:extLst>
            </p:cNvPr>
            <p:cNvSpPr/>
            <p:nvPr/>
          </p:nvSpPr>
          <p:spPr>
            <a:xfrm>
              <a:off x="7359734" y="1244213"/>
              <a:ext cx="754260" cy="183454"/>
            </a:xfrm>
            <a:custGeom>
              <a:avLst/>
              <a:gdLst>
                <a:gd name="connsiteX0" fmla="*/ 0 w 754260"/>
                <a:gd name="connsiteY0" fmla="*/ 161021 h 183454"/>
                <a:gd name="connsiteX1" fmla="*/ 754261 w 754260"/>
                <a:gd name="connsiteY1" fmla="*/ 183454 h 18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4260" h="183454">
                  <a:moveTo>
                    <a:pt x="0" y="161021"/>
                  </a:moveTo>
                  <a:cubicBezTo>
                    <a:pt x="139144" y="12323"/>
                    <a:pt x="616288" y="-120639"/>
                    <a:pt x="754261" y="183454"/>
                  </a:cubicBezTo>
                </a:path>
              </a:pathLst>
            </a:custGeom>
            <a:noFill/>
            <a:ln w="17302" cap="rnd">
              <a:solidFill>
                <a:srgbClr val="ED0B8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46">
              <a:extLst>
                <a:ext uri="{FF2B5EF4-FFF2-40B4-BE49-F238E27FC236}">
                  <a16:creationId xmlns:a16="http://schemas.microsoft.com/office/drawing/2014/main" id="{2A31A4CA-E083-7F4F-B15C-2BCA30FC0412}"/>
                </a:ext>
              </a:extLst>
            </p:cNvPr>
            <p:cNvSpPr/>
            <p:nvPr/>
          </p:nvSpPr>
          <p:spPr>
            <a:xfrm>
              <a:off x="8119522" y="1380646"/>
              <a:ext cx="37279" cy="65286"/>
            </a:xfrm>
            <a:custGeom>
              <a:avLst/>
              <a:gdLst>
                <a:gd name="connsiteX0" fmla="*/ 0 w 37279"/>
                <a:gd name="connsiteY0" fmla="*/ 65287 h 65286"/>
                <a:gd name="connsiteX1" fmla="*/ 37280 w 37279"/>
                <a:gd name="connsiteY1" fmla="*/ 0 h 6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279" h="65286">
                  <a:moveTo>
                    <a:pt x="0" y="65287"/>
                  </a:moveTo>
                  <a:cubicBezTo>
                    <a:pt x="12458" y="43462"/>
                    <a:pt x="24869" y="21825"/>
                    <a:pt x="37280" y="0"/>
                  </a:cubicBezTo>
                </a:path>
              </a:pathLst>
            </a:custGeom>
            <a:noFill/>
            <a:ln w="17302" cap="rnd">
              <a:solidFill>
                <a:srgbClr val="ED0B8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47">
              <a:extLst>
                <a:ext uri="{FF2B5EF4-FFF2-40B4-BE49-F238E27FC236}">
                  <a16:creationId xmlns:a16="http://schemas.microsoft.com/office/drawing/2014/main" id="{AEBC8B82-B80D-344F-8357-877659B97644}"/>
                </a:ext>
              </a:extLst>
            </p:cNvPr>
            <p:cNvSpPr/>
            <p:nvPr/>
          </p:nvSpPr>
          <p:spPr>
            <a:xfrm>
              <a:off x="8040419" y="1410714"/>
              <a:ext cx="68377" cy="31238"/>
            </a:xfrm>
            <a:custGeom>
              <a:avLst/>
              <a:gdLst>
                <a:gd name="connsiteX0" fmla="*/ 0 w 68377"/>
                <a:gd name="connsiteY0" fmla="*/ 0 h 31238"/>
                <a:gd name="connsiteX1" fmla="*/ 68378 w 68377"/>
                <a:gd name="connsiteY1" fmla="*/ 31238 h 3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377" h="31238">
                  <a:moveTo>
                    <a:pt x="0" y="0"/>
                  </a:moveTo>
                  <a:cubicBezTo>
                    <a:pt x="22808" y="10444"/>
                    <a:pt x="45569" y="20794"/>
                    <a:pt x="68378" y="31238"/>
                  </a:cubicBezTo>
                </a:path>
              </a:pathLst>
            </a:custGeom>
            <a:noFill/>
            <a:ln w="17302" cap="rnd">
              <a:solidFill>
                <a:srgbClr val="ED0B8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7" name="Graphic 2">
            <a:extLst>
              <a:ext uri="{FF2B5EF4-FFF2-40B4-BE49-F238E27FC236}">
                <a16:creationId xmlns:a16="http://schemas.microsoft.com/office/drawing/2014/main" id="{EEF3749D-69B5-6E49-82DC-E0593592EE4D}"/>
              </a:ext>
            </a:extLst>
          </p:cNvPr>
          <p:cNvGrpSpPr/>
          <p:nvPr/>
        </p:nvGrpSpPr>
        <p:grpSpPr>
          <a:xfrm>
            <a:off x="8023795" y="1537944"/>
            <a:ext cx="470308" cy="419415"/>
            <a:chOff x="8023795" y="1537944"/>
            <a:chExt cx="470308" cy="419415"/>
          </a:xfrm>
          <a:noFill/>
        </p:grpSpPr>
        <p:sp>
          <p:nvSpPr>
            <p:cNvPr id="348" name="Freeform: Shape 49">
              <a:extLst>
                <a:ext uri="{FF2B5EF4-FFF2-40B4-BE49-F238E27FC236}">
                  <a16:creationId xmlns:a16="http://schemas.microsoft.com/office/drawing/2014/main" id="{C712FFE3-317E-874D-9D40-13390193F8A3}"/>
                </a:ext>
              </a:extLst>
            </p:cNvPr>
            <p:cNvSpPr/>
            <p:nvPr/>
          </p:nvSpPr>
          <p:spPr>
            <a:xfrm>
              <a:off x="8187526" y="1629015"/>
              <a:ext cx="152524" cy="149532"/>
            </a:xfrm>
            <a:custGeom>
              <a:avLst/>
              <a:gdLst>
                <a:gd name="connsiteX0" fmla="*/ 75121 w 152524"/>
                <a:gd name="connsiteY0" fmla="*/ 149533 h 149532"/>
                <a:gd name="connsiteX1" fmla="*/ 8242 w 152524"/>
                <a:gd name="connsiteY1" fmla="*/ 74458 h 149532"/>
                <a:gd name="connsiteX2" fmla="*/ 4495 w 152524"/>
                <a:gd name="connsiteY2" fmla="*/ 27015 h 149532"/>
                <a:gd name="connsiteX3" fmla="*/ 47770 w 152524"/>
                <a:gd name="connsiteY3" fmla="*/ 15072 h 149532"/>
                <a:gd name="connsiteX4" fmla="*/ 76760 w 152524"/>
                <a:gd name="connsiteY4" fmla="*/ 52165 h 149532"/>
                <a:gd name="connsiteX5" fmla="*/ 88609 w 152524"/>
                <a:gd name="connsiteY5" fmla="*/ 20833 h 149532"/>
                <a:gd name="connsiteX6" fmla="*/ 113571 w 152524"/>
                <a:gd name="connsiteY6" fmla="*/ 788 h 149532"/>
                <a:gd name="connsiteX7" fmla="*/ 147620 w 152524"/>
                <a:gd name="connsiteY7" fmla="*/ 14979 h 149532"/>
                <a:gd name="connsiteX8" fmla="*/ 151085 w 152524"/>
                <a:gd name="connsiteY8" fmla="*/ 45655 h 149532"/>
                <a:gd name="connsiteX9" fmla="*/ 138066 w 152524"/>
                <a:gd name="connsiteY9" fmla="*/ 74411 h 149532"/>
                <a:gd name="connsiteX10" fmla="*/ 75121 w 152524"/>
                <a:gd name="connsiteY10" fmla="*/ 149533 h 149532"/>
                <a:gd name="connsiteX11" fmla="*/ 75121 w 152524"/>
                <a:gd name="connsiteY11" fmla="*/ 149533 h 14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2524" h="149532">
                  <a:moveTo>
                    <a:pt x="75121" y="149533"/>
                  </a:moveTo>
                  <a:cubicBezTo>
                    <a:pt x="46505" y="131221"/>
                    <a:pt x="23088" y="104947"/>
                    <a:pt x="8242" y="74458"/>
                  </a:cubicBezTo>
                  <a:cubicBezTo>
                    <a:pt x="983" y="59565"/>
                    <a:pt x="-4075" y="41206"/>
                    <a:pt x="4495" y="27015"/>
                  </a:cubicBezTo>
                  <a:cubicBezTo>
                    <a:pt x="12878" y="13059"/>
                    <a:pt x="32736" y="8703"/>
                    <a:pt x="47770" y="15072"/>
                  </a:cubicBezTo>
                  <a:cubicBezTo>
                    <a:pt x="62803" y="21442"/>
                    <a:pt x="72920" y="36382"/>
                    <a:pt x="76760" y="52165"/>
                  </a:cubicBezTo>
                  <a:cubicBezTo>
                    <a:pt x="79289" y="41534"/>
                    <a:pt x="83036" y="30247"/>
                    <a:pt x="88609" y="20833"/>
                  </a:cubicBezTo>
                  <a:cubicBezTo>
                    <a:pt x="94182" y="11419"/>
                    <a:pt x="102893" y="3317"/>
                    <a:pt x="113571" y="788"/>
                  </a:cubicBezTo>
                  <a:cubicBezTo>
                    <a:pt x="126357" y="-2256"/>
                    <a:pt x="140829" y="3739"/>
                    <a:pt x="147620" y="14979"/>
                  </a:cubicBezTo>
                  <a:cubicBezTo>
                    <a:pt x="153099" y="24018"/>
                    <a:pt x="153568" y="35398"/>
                    <a:pt x="151085" y="45655"/>
                  </a:cubicBezTo>
                  <a:cubicBezTo>
                    <a:pt x="148603" y="55912"/>
                    <a:pt x="143452" y="65325"/>
                    <a:pt x="138066" y="74411"/>
                  </a:cubicBezTo>
                  <a:cubicBezTo>
                    <a:pt x="121767" y="102090"/>
                    <a:pt x="95775" y="124804"/>
                    <a:pt x="75121" y="149533"/>
                  </a:cubicBezTo>
                  <a:lnTo>
                    <a:pt x="75121" y="149533"/>
                  </a:lnTo>
                  <a:close/>
                </a:path>
              </a:pathLst>
            </a:custGeom>
            <a:noFill/>
            <a:ln w="17302" cap="rnd">
              <a:solidFill>
                <a:srgbClr val="F02B8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50">
              <a:extLst>
                <a:ext uri="{FF2B5EF4-FFF2-40B4-BE49-F238E27FC236}">
                  <a16:creationId xmlns:a16="http://schemas.microsoft.com/office/drawing/2014/main" id="{4735E102-3443-974A-9688-1E6D42ADBAEC}"/>
                </a:ext>
              </a:extLst>
            </p:cNvPr>
            <p:cNvSpPr/>
            <p:nvPr/>
          </p:nvSpPr>
          <p:spPr>
            <a:xfrm>
              <a:off x="8023795" y="1537944"/>
              <a:ext cx="470308" cy="419415"/>
            </a:xfrm>
            <a:custGeom>
              <a:avLst/>
              <a:gdLst>
                <a:gd name="connsiteX0" fmla="*/ 238617 w 470308"/>
                <a:gd name="connsiteY0" fmla="*/ 1797 h 419415"/>
                <a:gd name="connsiteX1" fmla="*/ 470304 w 470308"/>
                <a:gd name="connsiteY1" fmla="*/ 162016 h 419415"/>
                <a:gd name="connsiteX2" fmla="*/ 302639 w 470308"/>
                <a:gd name="connsiteY2" fmla="*/ 305843 h 419415"/>
                <a:gd name="connsiteX3" fmla="*/ 273274 w 470308"/>
                <a:gd name="connsiteY3" fmla="*/ 310994 h 419415"/>
                <a:gd name="connsiteX4" fmla="*/ 216230 w 470308"/>
                <a:gd name="connsiteY4" fmla="*/ 419415 h 419415"/>
                <a:gd name="connsiteX5" fmla="*/ 186725 w 470308"/>
                <a:gd name="connsiteY5" fmla="*/ 314413 h 419415"/>
                <a:gd name="connsiteX6" fmla="*/ 175859 w 470308"/>
                <a:gd name="connsiteY6" fmla="*/ 313617 h 419415"/>
                <a:gd name="connsiteX7" fmla="*/ 2527 w 470308"/>
                <a:gd name="connsiteY7" fmla="*/ 170867 h 419415"/>
                <a:gd name="connsiteX8" fmla="*/ 238617 w 470308"/>
                <a:gd name="connsiteY8" fmla="*/ 1797 h 419415"/>
                <a:gd name="connsiteX9" fmla="*/ 238617 w 470308"/>
                <a:gd name="connsiteY9" fmla="*/ 1797 h 41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308" h="419415">
                  <a:moveTo>
                    <a:pt x="238617" y="1797"/>
                  </a:moveTo>
                  <a:cubicBezTo>
                    <a:pt x="378463" y="-12956"/>
                    <a:pt x="471007" y="65163"/>
                    <a:pt x="470304" y="162016"/>
                  </a:cubicBezTo>
                  <a:cubicBezTo>
                    <a:pt x="469742" y="234655"/>
                    <a:pt x="379446" y="284346"/>
                    <a:pt x="302639" y="305843"/>
                  </a:cubicBezTo>
                  <a:lnTo>
                    <a:pt x="273274" y="310994"/>
                  </a:lnTo>
                  <a:lnTo>
                    <a:pt x="216230" y="419415"/>
                  </a:lnTo>
                  <a:lnTo>
                    <a:pt x="186725" y="314413"/>
                  </a:lnTo>
                  <a:lnTo>
                    <a:pt x="175859" y="313617"/>
                  </a:lnTo>
                  <a:cubicBezTo>
                    <a:pt x="116333" y="302049"/>
                    <a:pt x="23883" y="281021"/>
                    <a:pt x="2527" y="170867"/>
                  </a:cubicBezTo>
                  <a:cubicBezTo>
                    <a:pt x="-18876" y="60714"/>
                    <a:pt x="98771" y="16549"/>
                    <a:pt x="238617" y="1797"/>
                  </a:cubicBezTo>
                  <a:lnTo>
                    <a:pt x="238617" y="1797"/>
                  </a:lnTo>
                  <a:close/>
                </a:path>
              </a:pathLst>
            </a:custGeom>
            <a:noFill/>
            <a:ln w="17302" cap="rnd">
              <a:solidFill>
                <a:srgbClr val="F02B8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0" name="Freeform: Shape 51">
            <a:extLst>
              <a:ext uri="{FF2B5EF4-FFF2-40B4-BE49-F238E27FC236}">
                <a16:creationId xmlns:a16="http://schemas.microsoft.com/office/drawing/2014/main" id="{4B0C916F-F652-CD4D-B5D0-ED687ACA3EA4}"/>
              </a:ext>
            </a:extLst>
          </p:cNvPr>
          <p:cNvSpPr/>
          <p:nvPr/>
        </p:nvSpPr>
        <p:spPr>
          <a:xfrm>
            <a:off x="8575790" y="1646817"/>
            <a:ext cx="112595" cy="113747"/>
          </a:xfrm>
          <a:custGeom>
            <a:avLst/>
            <a:gdLst>
              <a:gd name="connsiteX0" fmla="*/ 51412 w 112595"/>
              <a:gd name="connsiteY0" fmla="*/ 35955 h 113747"/>
              <a:gd name="connsiteX1" fmla="*/ 92953 w 112595"/>
              <a:gd name="connsiteY1" fmla="*/ 33 h 113747"/>
              <a:gd name="connsiteX2" fmla="*/ 82229 w 112595"/>
              <a:gd name="connsiteY2" fmla="*/ 44900 h 113747"/>
              <a:gd name="connsiteX3" fmla="*/ 112577 w 112595"/>
              <a:gd name="connsiteY3" fmla="*/ 65226 h 113747"/>
              <a:gd name="connsiteX4" fmla="*/ 74735 w 112595"/>
              <a:gd name="connsiteY4" fmla="*/ 76045 h 113747"/>
              <a:gd name="connsiteX5" fmla="*/ 65462 w 112595"/>
              <a:gd name="connsiteY5" fmla="*/ 113746 h 113747"/>
              <a:gd name="connsiteX6" fmla="*/ 49351 w 112595"/>
              <a:gd name="connsiteY6" fmla="*/ 72954 h 113747"/>
              <a:gd name="connsiteX7" fmla="*/ 35 w 112595"/>
              <a:gd name="connsiteY7" fmla="*/ 73469 h 113747"/>
              <a:gd name="connsiteX8" fmla="*/ 27761 w 112595"/>
              <a:gd name="connsiteY8" fmla="*/ 48179 h 113747"/>
              <a:gd name="connsiteX9" fmla="*/ 17504 w 112595"/>
              <a:gd name="connsiteY9" fmla="*/ 15161 h 113747"/>
              <a:gd name="connsiteX10" fmla="*/ 51412 w 112595"/>
              <a:gd name="connsiteY10" fmla="*/ 35955 h 113747"/>
              <a:gd name="connsiteX11" fmla="*/ 51412 w 112595"/>
              <a:gd name="connsiteY11" fmla="*/ 35955 h 11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595" h="113747">
                <a:moveTo>
                  <a:pt x="51412" y="35955"/>
                </a:moveTo>
                <a:cubicBezTo>
                  <a:pt x="54362" y="34035"/>
                  <a:pt x="90284" y="-1231"/>
                  <a:pt x="92953" y="33"/>
                </a:cubicBezTo>
                <a:cubicBezTo>
                  <a:pt x="95623" y="1298"/>
                  <a:pt x="84664" y="39842"/>
                  <a:pt x="82229" y="44900"/>
                </a:cubicBezTo>
                <a:cubicBezTo>
                  <a:pt x="88317" y="50286"/>
                  <a:pt x="113373" y="61854"/>
                  <a:pt x="112577" y="65226"/>
                </a:cubicBezTo>
                <a:cubicBezTo>
                  <a:pt x="111781" y="68598"/>
                  <a:pt x="80589" y="75108"/>
                  <a:pt x="74735" y="76045"/>
                </a:cubicBezTo>
                <a:cubicBezTo>
                  <a:pt x="72627" y="83351"/>
                  <a:pt x="68038" y="113980"/>
                  <a:pt x="65462" y="113746"/>
                </a:cubicBezTo>
                <a:cubicBezTo>
                  <a:pt x="62792" y="113512"/>
                  <a:pt x="49257" y="78293"/>
                  <a:pt x="49351" y="72954"/>
                </a:cubicBezTo>
                <a:cubicBezTo>
                  <a:pt x="40827" y="72626"/>
                  <a:pt x="971" y="75811"/>
                  <a:pt x="35" y="73469"/>
                </a:cubicBezTo>
                <a:cubicBezTo>
                  <a:pt x="-1089" y="70799"/>
                  <a:pt x="25466" y="51176"/>
                  <a:pt x="27761" y="48179"/>
                </a:cubicBezTo>
                <a:cubicBezTo>
                  <a:pt x="23452" y="36423"/>
                  <a:pt x="15396" y="17034"/>
                  <a:pt x="17504" y="15161"/>
                </a:cubicBezTo>
                <a:cubicBezTo>
                  <a:pt x="19705" y="13334"/>
                  <a:pt x="49210" y="35908"/>
                  <a:pt x="51412" y="35955"/>
                </a:cubicBezTo>
                <a:lnTo>
                  <a:pt x="51412" y="35955"/>
                </a:lnTo>
                <a:close/>
              </a:path>
            </a:pathLst>
          </a:custGeom>
          <a:noFill/>
          <a:ln w="17302" cap="rnd">
            <a:solidFill>
              <a:srgbClr val="F029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1" name="Freeform: Shape 52">
            <a:extLst>
              <a:ext uri="{FF2B5EF4-FFF2-40B4-BE49-F238E27FC236}">
                <a16:creationId xmlns:a16="http://schemas.microsoft.com/office/drawing/2014/main" id="{2BE68DA9-9BCC-9341-88F2-CDAEB4F07DCE}"/>
              </a:ext>
            </a:extLst>
          </p:cNvPr>
          <p:cNvSpPr/>
          <p:nvPr/>
        </p:nvSpPr>
        <p:spPr>
          <a:xfrm>
            <a:off x="6472820" y="1958136"/>
            <a:ext cx="171809" cy="183516"/>
          </a:xfrm>
          <a:custGeom>
            <a:avLst/>
            <a:gdLst>
              <a:gd name="connsiteX0" fmla="*/ 69756 w 171809"/>
              <a:gd name="connsiteY0" fmla="*/ 66384 h 183516"/>
              <a:gd name="connsiteX1" fmla="*/ 124739 w 171809"/>
              <a:gd name="connsiteY1" fmla="*/ 20 h 183516"/>
              <a:gd name="connsiteX2" fmla="*/ 119681 w 171809"/>
              <a:gd name="connsiteY2" fmla="*/ 72378 h 183516"/>
              <a:gd name="connsiteX3" fmla="*/ 171807 w 171809"/>
              <a:gd name="connsiteY3" fmla="*/ 96076 h 183516"/>
              <a:gd name="connsiteX4" fmla="*/ 116168 w 171809"/>
              <a:gd name="connsiteY4" fmla="*/ 122631 h 183516"/>
              <a:gd name="connsiteX5" fmla="*/ 111532 w 171809"/>
              <a:gd name="connsiteY5" fmla="*/ 183515 h 183516"/>
              <a:gd name="connsiteX6" fmla="*/ 76172 w 171809"/>
              <a:gd name="connsiteY6" fmla="*/ 124458 h 183516"/>
              <a:gd name="connsiteX7" fmla="*/ 114 w 171809"/>
              <a:gd name="connsiteY7" fmla="*/ 137946 h 183516"/>
              <a:gd name="connsiteX8" fmla="*/ 36457 w 171809"/>
              <a:gd name="connsiteY8" fmla="*/ 91534 h 183516"/>
              <a:gd name="connsiteX9" fmla="*/ 12150 w 171809"/>
              <a:gd name="connsiteY9" fmla="*/ 42967 h 183516"/>
              <a:gd name="connsiteX10" fmla="*/ 69756 w 171809"/>
              <a:gd name="connsiteY10" fmla="*/ 66384 h 183516"/>
              <a:gd name="connsiteX11" fmla="*/ 69756 w 171809"/>
              <a:gd name="connsiteY11" fmla="*/ 66384 h 1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1809" h="183516">
                <a:moveTo>
                  <a:pt x="69756" y="66384"/>
                </a:moveTo>
                <a:cubicBezTo>
                  <a:pt x="73830" y="62637"/>
                  <a:pt x="120243" y="-1291"/>
                  <a:pt x="124739" y="20"/>
                </a:cubicBezTo>
                <a:cubicBezTo>
                  <a:pt x="129235" y="1331"/>
                  <a:pt x="122116" y="63948"/>
                  <a:pt x="119681" y="72378"/>
                </a:cubicBezTo>
                <a:cubicBezTo>
                  <a:pt x="130500" y="79169"/>
                  <a:pt x="172135" y="90644"/>
                  <a:pt x="171807" y="96076"/>
                </a:cubicBezTo>
                <a:cubicBezTo>
                  <a:pt x="171479" y="101462"/>
                  <a:pt x="124926" y="119681"/>
                  <a:pt x="116168" y="122631"/>
                </a:cubicBezTo>
                <a:cubicBezTo>
                  <a:pt x="114763" y="134527"/>
                  <a:pt x="115560" y="183141"/>
                  <a:pt x="111532" y="183515"/>
                </a:cubicBezTo>
                <a:cubicBezTo>
                  <a:pt x="107364" y="183843"/>
                  <a:pt x="77437" y="132747"/>
                  <a:pt x="76172" y="124458"/>
                </a:cubicBezTo>
                <a:cubicBezTo>
                  <a:pt x="62965" y="126097"/>
                  <a:pt x="2175" y="141318"/>
                  <a:pt x="114" y="137946"/>
                </a:cubicBezTo>
                <a:cubicBezTo>
                  <a:pt x="-2275" y="134059"/>
                  <a:pt x="33694" y="96873"/>
                  <a:pt x="36457" y="91534"/>
                </a:cubicBezTo>
                <a:cubicBezTo>
                  <a:pt x="26809" y="74392"/>
                  <a:pt x="9340" y="46432"/>
                  <a:pt x="12150" y="42967"/>
                </a:cubicBezTo>
                <a:cubicBezTo>
                  <a:pt x="14913" y="39501"/>
                  <a:pt x="66337" y="66946"/>
                  <a:pt x="69756" y="66384"/>
                </a:cubicBezTo>
                <a:lnTo>
                  <a:pt x="69756" y="66384"/>
                </a:lnTo>
                <a:close/>
              </a:path>
            </a:pathLst>
          </a:custGeom>
          <a:noFill/>
          <a:ln w="17302" cap="rnd">
            <a:solidFill>
              <a:srgbClr val="F240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2" name="Freeform: Shape 53">
            <a:extLst>
              <a:ext uri="{FF2B5EF4-FFF2-40B4-BE49-F238E27FC236}">
                <a16:creationId xmlns:a16="http://schemas.microsoft.com/office/drawing/2014/main" id="{4D2EB31D-37FE-F640-81BC-6170140F7893}"/>
              </a:ext>
            </a:extLst>
          </p:cNvPr>
          <p:cNvSpPr/>
          <p:nvPr/>
        </p:nvSpPr>
        <p:spPr>
          <a:xfrm>
            <a:off x="6596807" y="3568533"/>
            <a:ext cx="134624" cy="147592"/>
          </a:xfrm>
          <a:custGeom>
            <a:avLst/>
            <a:gdLst>
              <a:gd name="connsiteX0" fmla="*/ 45665 w 134624"/>
              <a:gd name="connsiteY0" fmla="*/ 68246 h 147592"/>
              <a:gd name="connsiteX1" fmla="*/ 39811 w 134624"/>
              <a:gd name="connsiteY1" fmla="*/ 55 h 147592"/>
              <a:gd name="connsiteX2" fmla="*/ 77232 w 134624"/>
              <a:gd name="connsiteY2" fmla="*/ 43845 h 147592"/>
              <a:gd name="connsiteX3" fmla="*/ 119944 w 134624"/>
              <a:gd name="connsiteY3" fmla="*/ 28250 h 147592"/>
              <a:gd name="connsiteX4" fmla="*/ 103224 w 134624"/>
              <a:gd name="connsiteY4" fmla="*/ 74287 h 147592"/>
              <a:gd name="connsiteX5" fmla="*/ 134509 w 134624"/>
              <a:gd name="connsiteY5" fmla="*/ 111333 h 147592"/>
              <a:gd name="connsiteX6" fmla="*/ 81587 w 134624"/>
              <a:gd name="connsiteY6" fmla="*/ 97564 h 147592"/>
              <a:gd name="connsiteX7" fmla="*/ 46040 w 134624"/>
              <a:gd name="connsiteY7" fmla="*/ 147583 h 147592"/>
              <a:gd name="connsiteX8" fmla="*/ 40795 w 134624"/>
              <a:gd name="connsiteY8" fmla="*/ 101076 h 147592"/>
              <a:gd name="connsiteX9" fmla="*/ 2 w 134624"/>
              <a:gd name="connsiteY9" fmla="*/ 87120 h 147592"/>
              <a:gd name="connsiteX10" fmla="*/ 45665 w 134624"/>
              <a:gd name="connsiteY10" fmla="*/ 68246 h 147592"/>
              <a:gd name="connsiteX11" fmla="*/ 45665 w 134624"/>
              <a:gd name="connsiteY11" fmla="*/ 68246 h 14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4624" h="147592">
                <a:moveTo>
                  <a:pt x="45665" y="68246"/>
                </a:moveTo>
                <a:cubicBezTo>
                  <a:pt x="45900" y="63843"/>
                  <a:pt x="36580" y="1788"/>
                  <a:pt x="39811" y="55"/>
                </a:cubicBezTo>
                <a:cubicBezTo>
                  <a:pt x="43043" y="-1677"/>
                  <a:pt x="73906" y="37710"/>
                  <a:pt x="77232" y="43845"/>
                </a:cubicBezTo>
                <a:cubicBezTo>
                  <a:pt x="87160" y="41691"/>
                  <a:pt x="117087" y="25018"/>
                  <a:pt x="119944" y="28250"/>
                </a:cubicBezTo>
                <a:cubicBezTo>
                  <a:pt x="122754" y="31481"/>
                  <a:pt x="106550" y="67730"/>
                  <a:pt x="103224" y="74287"/>
                </a:cubicBezTo>
                <a:cubicBezTo>
                  <a:pt x="109079" y="81828"/>
                  <a:pt x="136617" y="108898"/>
                  <a:pt x="134509" y="111333"/>
                </a:cubicBezTo>
                <a:cubicBezTo>
                  <a:pt x="132355" y="113862"/>
                  <a:pt x="86926" y="101592"/>
                  <a:pt x="81587" y="97564"/>
                </a:cubicBezTo>
                <a:cubicBezTo>
                  <a:pt x="75030" y="105853"/>
                  <a:pt x="49084" y="148332"/>
                  <a:pt x="46040" y="147583"/>
                </a:cubicBezTo>
                <a:cubicBezTo>
                  <a:pt x="42528" y="146739"/>
                  <a:pt x="42153" y="105619"/>
                  <a:pt x="40795" y="101076"/>
                </a:cubicBezTo>
                <a:cubicBezTo>
                  <a:pt x="25808" y="96721"/>
                  <a:pt x="330" y="90632"/>
                  <a:pt x="2" y="87120"/>
                </a:cubicBezTo>
                <a:cubicBezTo>
                  <a:pt x="-372" y="83560"/>
                  <a:pt x="44026" y="70447"/>
                  <a:pt x="45665" y="68246"/>
                </a:cubicBezTo>
                <a:lnTo>
                  <a:pt x="45665" y="68246"/>
                </a:lnTo>
                <a:close/>
              </a:path>
            </a:pathLst>
          </a:custGeom>
          <a:noFill/>
          <a:ln w="17302" cap="rnd">
            <a:solidFill>
              <a:srgbClr val="FA96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3" name="Freeform: Shape 54">
            <a:extLst>
              <a:ext uri="{FF2B5EF4-FFF2-40B4-BE49-F238E27FC236}">
                <a16:creationId xmlns:a16="http://schemas.microsoft.com/office/drawing/2014/main" id="{03D4DE1D-C158-5544-8182-27377516828F}"/>
              </a:ext>
            </a:extLst>
          </p:cNvPr>
          <p:cNvSpPr/>
          <p:nvPr/>
        </p:nvSpPr>
        <p:spPr>
          <a:xfrm>
            <a:off x="6655622" y="2229203"/>
            <a:ext cx="147110" cy="154345"/>
          </a:xfrm>
          <a:custGeom>
            <a:avLst/>
            <a:gdLst>
              <a:gd name="connsiteX0" fmla="*/ 85389 w 147110"/>
              <a:gd name="connsiteY0" fmla="*/ 154345 h 154345"/>
              <a:gd name="connsiteX1" fmla="*/ 19213 w 147110"/>
              <a:gd name="connsiteY1" fmla="*/ 103437 h 154345"/>
              <a:gd name="connsiteX2" fmla="*/ 292 w 147110"/>
              <a:gd name="connsiteY2" fmla="*/ 53137 h 154345"/>
              <a:gd name="connsiteX3" fmla="*/ 36073 w 147110"/>
              <a:gd name="connsiteY3" fmla="*/ 18948 h 154345"/>
              <a:gd name="connsiteX4" fmla="*/ 76444 w 147110"/>
              <a:gd name="connsiteY4" fmla="*/ 47564 h 154345"/>
              <a:gd name="connsiteX5" fmla="*/ 87684 w 147110"/>
              <a:gd name="connsiteY5" fmla="*/ 13094 h 154345"/>
              <a:gd name="connsiteX6" fmla="*/ 120515 w 147110"/>
              <a:gd name="connsiteY6" fmla="*/ 74 h 154345"/>
              <a:gd name="connsiteX7" fmla="*/ 139998 w 147110"/>
              <a:gd name="connsiteY7" fmla="*/ 8504 h 154345"/>
              <a:gd name="connsiteX8" fmla="*/ 147070 w 147110"/>
              <a:gd name="connsiteY8" fmla="*/ 35293 h 154345"/>
              <a:gd name="connsiteX9" fmla="*/ 85389 w 147110"/>
              <a:gd name="connsiteY9" fmla="*/ 154345 h 154345"/>
              <a:gd name="connsiteX10" fmla="*/ 85389 w 147110"/>
              <a:gd name="connsiteY10" fmla="*/ 154345 h 15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7110" h="154345">
                <a:moveTo>
                  <a:pt x="85389" y="154345"/>
                </a:moveTo>
                <a:cubicBezTo>
                  <a:pt x="60942" y="147508"/>
                  <a:pt x="33778" y="124278"/>
                  <a:pt x="19213" y="103437"/>
                </a:cubicBezTo>
                <a:cubicBezTo>
                  <a:pt x="8722" y="88403"/>
                  <a:pt x="-1909" y="71356"/>
                  <a:pt x="292" y="53137"/>
                </a:cubicBezTo>
                <a:cubicBezTo>
                  <a:pt x="2446" y="35387"/>
                  <a:pt x="18229" y="20260"/>
                  <a:pt x="36073" y="18948"/>
                </a:cubicBezTo>
                <a:cubicBezTo>
                  <a:pt x="53870" y="17637"/>
                  <a:pt x="71761" y="30282"/>
                  <a:pt x="76444" y="47564"/>
                </a:cubicBezTo>
                <a:cubicBezTo>
                  <a:pt x="75601" y="35434"/>
                  <a:pt x="79301" y="21946"/>
                  <a:pt x="87684" y="13094"/>
                </a:cubicBezTo>
                <a:cubicBezTo>
                  <a:pt x="96067" y="4289"/>
                  <a:pt x="108385" y="-675"/>
                  <a:pt x="120515" y="74"/>
                </a:cubicBezTo>
                <a:cubicBezTo>
                  <a:pt x="127774" y="496"/>
                  <a:pt x="135127" y="3118"/>
                  <a:pt x="139998" y="8504"/>
                </a:cubicBezTo>
                <a:cubicBezTo>
                  <a:pt x="146320" y="15529"/>
                  <a:pt x="147351" y="25833"/>
                  <a:pt x="147070" y="35293"/>
                </a:cubicBezTo>
                <a:cubicBezTo>
                  <a:pt x="145665" y="81987"/>
                  <a:pt x="125104" y="129851"/>
                  <a:pt x="85389" y="154345"/>
                </a:cubicBezTo>
                <a:lnTo>
                  <a:pt x="85389" y="154345"/>
                </a:lnTo>
                <a:close/>
              </a:path>
            </a:pathLst>
          </a:custGeom>
          <a:noFill/>
          <a:ln w="17302" cap="rnd">
            <a:solidFill>
              <a:srgbClr val="F350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54" name="Graphic 2">
            <a:extLst>
              <a:ext uri="{FF2B5EF4-FFF2-40B4-BE49-F238E27FC236}">
                <a16:creationId xmlns:a16="http://schemas.microsoft.com/office/drawing/2014/main" id="{1AEB3AD7-5A9E-7D47-B28E-1AA1CC039E65}"/>
              </a:ext>
            </a:extLst>
          </p:cNvPr>
          <p:cNvGrpSpPr/>
          <p:nvPr/>
        </p:nvGrpSpPr>
        <p:grpSpPr>
          <a:xfrm>
            <a:off x="6925779" y="2055612"/>
            <a:ext cx="178944" cy="596623"/>
            <a:chOff x="6925779" y="2055612"/>
            <a:chExt cx="178944" cy="596623"/>
          </a:xfrm>
          <a:noFill/>
        </p:grpSpPr>
        <p:sp>
          <p:nvSpPr>
            <p:cNvPr id="355" name="Freeform: Shape 56">
              <a:extLst>
                <a:ext uri="{FF2B5EF4-FFF2-40B4-BE49-F238E27FC236}">
                  <a16:creationId xmlns:a16="http://schemas.microsoft.com/office/drawing/2014/main" id="{8A99CE6C-1D90-8443-8A3F-D929A4EB593C}"/>
                </a:ext>
              </a:extLst>
            </p:cNvPr>
            <p:cNvSpPr/>
            <p:nvPr/>
          </p:nvSpPr>
          <p:spPr>
            <a:xfrm>
              <a:off x="6975743" y="2207312"/>
              <a:ext cx="128980" cy="270840"/>
            </a:xfrm>
            <a:custGeom>
              <a:avLst/>
              <a:gdLst>
                <a:gd name="connsiteX0" fmla="*/ 128981 w 128980"/>
                <a:gd name="connsiteY0" fmla="*/ 257493 h 270840"/>
                <a:gd name="connsiteX1" fmla="*/ 62008 w 128980"/>
                <a:gd name="connsiteY1" fmla="*/ 270841 h 270840"/>
                <a:gd name="connsiteX2" fmla="*/ 0 w 128980"/>
                <a:gd name="connsiteY2" fmla="*/ 17750 h 270840"/>
                <a:gd name="connsiteX3" fmla="*/ 89172 w 128980"/>
                <a:gd name="connsiteY3" fmla="*/ 0 h 270840"/>
                <a:gd name="connsiteX4" fmla="*/ 128981 w 128980"/>
                <a:gd name="connsiteY4" fmla="*/ 257493 h 270840"/>
                <a:gd name="connsiteX5" fmla="*/ 128981 w 128980"/>
                <a:gd name="connsiteY5" fmla="*/ 257493 h 27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80" h="270840">
                  <a:moveTo>
                    <a:pt x="128981" y="257493"/>
                  </a:moveTo>
                  <a:lnTo>
                    <a:pt x="62008" y="270841"/>
                  </a:lnTo>
                  <a:cubicBezTo>
                    <a:pt x="25290" y="179749"/>
                    <a:pt x="20701" y="102098"/>
                    <a:pt x="0" y="17750"/>
                  </a:cubicBezTo>
                  <a:lnTo>
                    <a:pt x="89172" y="0"/>
                  </a:lnTo>
                  <a:cubicBezTo>
                    <a:pt x="94417" y="110200"/>
                    <a:pt x="115680" y="171646"/>
                    <a:pt x="128981" y="257493"/>
                  </a:cubicBezTo>
                  <a:lnTo>
                    <a:pt x="128981" y="257493"/>
                  </a:lnTo>
                  <a:close/>
                </a:path>
              </a:pathLst>
            </a:custGeom>
            <a:noFill/>
            <a:ln w="17302" cap="rnd">
              <a:solidFill>
                <a:srgbClr val="F453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57">
              <a:extLst>
                <a:ext uri="{FF2B5EF4-FFF2-40B4-BE49-F238E27FC236}">
                  <a16:creationId xmlns:a16="http://schemas.microsoft.com/office/drawing/2014/main" id="{0BE16C04-7FDD-C64A-9522-38330FB70AFE}"/>
                </a:ext>
              </a:extLst>
            </p:cNvPr>
            <p:cNvSpPr/>
            <p:nvPr/>
          </p:nvSpPr>
          <p:spPr>
            <a:xfrm>
              <a:off x="6925779" y="2055612"/>
              <a:ext cx="153956" cy="141865"/>
            </a:xfrm>
            <a:custGeom>
              <a:avLst/>
              <a:gdLst>
                <a:gd name="connsiteX0" fmla="*/ 36804 w 153956"/>
                <a:gd name="connsiteY0" fmla="*/ 141866 h 141865"/>
                <a:gd name="connsiteX1" fmla="*/ 139042 w 153956"/>
                <a:gd name="connsiteY1" fmla="*/ 121493 h 141865"/>
                <a:gd name="connsiteX2" fmla="*/ 152390 w 153956"/>
                <a:gd name="connsiteY2" fmla="*/ 61686 h 141865"/>
                <a:gd name="connsiteX3" fmla="*/ 61954 w 153956"/>
                <a:gd name="connsiteY3" fmla="*/ 1504 h 141865"/>
                <a:gd name="connsiteX4" fmla="*/ 1491 w 153956"/>
                <a:gd name="connsiteY4" fmla="*/ 91707 h 141865"/>
                <a:gd name="connsiteX5" fmla="*/ 36804 w 153956"/>
                <a:gd name="connsiteY5" fmla="*/ 141866 h 141865"/>
                <a:gd name="connsiteX6" fmla="*/ 36804 w 153956"/>
                <a:gd name="connsiteY6" fmla="*/ 141866 h 141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56" h="141865">
                  <a:moveTo>
                    <a:pt x="36804" y="141866"/>
                  </a:moveTo>
                  <a:lnTo>
                    <a:pt x="139042" y="121493"/>
                  </a:lnTo>
                  <a:cubicBezTo>
                    <a:pt x="151781" y="107443"/>
                    <a:pt x="156792" y="83651"/>
                    <a:pt x="152390" y="61686"/>
                  </a:cubicBezTo>
                  <a:cubicBezTo>
                    <a:pt x="144054" y="20004"/>
                    <a:pt x="103636" y="-6785"/>
                    <a:pt x="61954" y="1504"/>
                  </a:cubicBezTo>
                  <a:cubicBezTo>
                    <a:pt x="20318" y="9841"/>
                    <a:pt x="-6799" y="50024"/>
                    <a:pt x="1491" y="91707"/>
                  </a:cubicBezTo>
                  <a:cubicBezTo>
                    <a:pt x="5847" y="113625"/>
                    <a:pt x="19663" y="133763"/>
                    <a:pt x="36804" y="141866"/>
                  </a:cubicBezTo>
                  <a:lnTo>
                    <a:pt x="36804" y="141866"/>
                  </a:lnTo>
                  <a:close/>
                </a:path>
              </a:pathLst>
            </a:custGeom>
            <a:noFill/>
            <a:ln w="17302" cap="rnd">
              <a:solidFill>
                <a:srgbClr val="F453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58">
              <a:extLst>
                <a:ext uri="{FF2B5EF4-FFF2-40B4-BE49-F238E27FC236}">
                  <a16:creationId xmlns:a16="http://schemas.microsoft.com/office/drawing/2014/main" id="{B6D9542C-074D-5B4D-9504-7225C733E3D4}"/>
                </a:ext>
              </a:extLst>
            </p:cNvPr>
            <p:cNvSpPr/>
            <p:nvPr/>
          </p:nvSpPr>
          <p:spPr>
            <a:xfrm>
              <a:off x="6926380" y="2094630"/>
              <a:ext cx="143405" cy="31721"/>
            </a:xfrm>
            <a:custGeom>
              <a:avLst/>
              <a:gdLst>
                <a:gd name="connsiteX0" fmla="*/ 0 w 143405"/>
                <a:gd name="connsiteY0" fmla="*/ 28569 h 31721"/>
                <a:gd name="connsiteX1" fmla="*/ 74372 w 143405"/>
                <a:gd name="connsiteY1" fmla="*/ 27585 h 31721"/>
                <a:gd name="connsiteX2" fmla="*/ 143406 w 143405"/>
                <a:gd name="connsiteY2" fmla="*/ 0 h 31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405" h="31721">
                  <a:moveTo>
                    <a:pt x="0" y="28569"/>
                  </a:moveTo>
                  <a:cubicBezTo>
                    <a:pt x="21544" y="32924"/>
                    <a:pt x="47396" y="32924"/>
                    <a:pt x="74372" y="27585"/>
                  </a:cubicBezTo>
                  <a:cubicBezTo>
                    <a:pt x="101302" y="22246"/>
                    <a:pt x="125187" y="12317"/>
                    <a:pt x="143406" y="0"/>
                  </a:cubicBezTo>
                </a:path>
              </a:pathLst>
            </a:custGeom>
            <a:noFill/>
            <a:ln w="17302" cap="rnd">
              <a:solidFill>
                <a:srgbClr val="F453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59">
              <a:extLst>
                <a:ext uri="{FF2B5EF4-FFF2-40B4-BE49-F238E27FC236}">
                  <a16:creationId xmlns:a16="http://schemas.microsoft.com/office/drawing/2014/main" id="{7C178013-8E2B-2F46-A326-8C3D20AA5E84}"/>
                </a:ext>
              </a:extLst>
            </p:cNvPr>
            <p:cNvSpPr/>
            <p:nvPr/>
          </p:nvSpPr>
          <p:spPr>
            <a:xfrm>
              <a:off x="7028993" y="2417691"/>
              <a:ext cx="62804" cy="12504"/>
            </a:xfrm>
            <a:custGeom>
              <a:avLst/>
              <a:gdLst>
                <a:gd name="connsiteX0" fmla="*/ 0 w 62804"/>
                <a:gd name="connsiteY0" fmla="*/ 12505 h 12504"/>
                <a:gd name="connsiteX1" fmla="*/ 62804 w 62804"/>
                <a:gd name="connsiteY1" fmla="*/ 0 h 1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804" h="12504">
                  <a:moveTo>
                    <a:pt x="0" y="12505"/>
                  </a:moveTo>
                  <a:lnTo>
                    <a:pt x="62804" y="0"/>
                  </a:lnTo>
                </a:path>
              </a:pathLst>
            </a:custGeom>
            <a:ln w="17302" cap="rnd">
              <a:solidFill>
                <a:srgbClr val="F453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60">
              <a:extLst>
                <a:ext uri="{FF2B5EF4-FFF2-40B4-BE49-F238E27FC236}">
                  <a16:creationId xmlns:a16="http://schemas.microsoft.com/office/drawing/2014/main" id="{51154A35-548C-4146-94BD-FF1B4348C926}"/>
                </a:ext>
              </a:extLst>
            </p:cNvPr>
            <p:cNvSpPr/>
            <p:nvPr/>
          </p:nvSpPr>
          <p:spPr>
            <a:xfrm>
              <a:off x="6978088" y="2471456"/>
              <a:ext cx="96295" cy="180778"/>
            </a:xfrm>
            <a:custGeom>
              <a:avLst/>
              <a:gdLst>
                <a:gd name="connsiteX0" fmla="*/ 93102 w 96295"/>
                <a:gd name="connsiteY0" fmla="*/ 0 h 180778"/>
                <a:gd name="connsiteX1" fmla="*/ 47626 w 96295"/>
                <a:gd name="connsiteY1" fmla="*/ 85800 h 180778"/>
                <a:gd name="connsiteX2" fmla="*/ 25942 w 96295"/>
                <a:gd name="connsiteY2" fmla="*/ 180779 h 18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295" h="180778">
                  <a:moveTo>
                    <a:pt x="93102" y="0"/>
                  </a:moveTo>
                  <a:cubicBezTo>
                    <a:pt x="102656" y="45944"/>
                    <a:pt x="91697" y="72546"/>
                    <a:pt x="47626" y="85800"/>
                  </a:cubicBezTo>
                  <a:cubicBezTo>
                    <a:pt x="1448" y="99663"/>
                    <a:pt x="-20939" y="150852"/>
                    <a:pt x="25942" y="180779"/>
                  </a:cubicBezTo>
                </a:path>
              </a:pathLst>
            </a:custGeom>
            <a:noFill/>
            <a:ln w="17302" cap="flat">
              <a:solidFill>
                <a:srgbClr val="F453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0" name="Graphic 2">
            <a:extLst>
              <a:ext uri="{FF2B5EF4-FFF2-40B4-BE49-F238E27FC236}">
                <a16:creationId xmlns:a16="http://schemas.microsoft.com/office/drawing/2014/main" id="{2CAFA000-82A3-E84E-B4AE-88288636BACC}"/>
              </a:ext>
            </a:extLst>
          </p:cNvPr>
          <p:cNvGrpSpPr/>
          <p:nvPr/>
        </p:nvGrpSpPr>
        <p:grpSpPr>
          <a:xfrm>
            <a:off x="7248832" y="2081329"/>
            <a:ext cx="324606" cy="348632"/>
            <a:chOff x="7248832" y="2081329"/>
            <a:chExt cx="324606" cy="348632"/>
          </a:xfrm>
          <a:noFill/>
        </p:grpSpPr>
        <p:sp>
          <p:nvSpPr>
            <p:cNvPr id="361" name="Freeform: Shape 62">
              <a:extLst>
                <a:ext uri="{FF2B5EF4-FFF2-40B4-BE49-F238E27FC236}">
                  <a16:creationId xmlns:a16="http://schemas.microsoft.com/office/drawing/2014/main" id="{4B1D2684-2EB5-2841-A75F-121F4F99D536}"/>
                </a:ext>
              </a:extLst>
            </p:cNvPr>
            <p:cNvSpPr/>
            <p:nvPr/>
          </p:nvSpPr>
          <p:spPr>
            <a:xfrm>
              <a:off x="7248832" y="2166988"/>
              <a:ext cx="78165" cy="33064"/>
            </a:xfrm>
            <a:custGeom>
              <a:avLst/>
              <a:gdLst>
                <a:gd name="connsiteX0" fmla="*/ 0 w 78165"/>
                <a:gd name="connsiteY0" fmla="*/ 0 h 33064"/>
                <a:gd name="connsiteX1" fmla="*/ 78166 w 78165"/>
                <a:gd name="connsiteY1" fmla="*/ 0 h 33064"/>
                <a:gd name="connsiteX2" fmla="*/ 78166 w 78165"/>
                <a:gd name="connsiteY2" fmla="*/ 33065 h 33064"/>
                <a:gd name="connsiteX3" fmla="*/ 0 w 78165"/>
                <a:gd name="connsiteY3" fmla="*/ 33065 h 33064"/>
                <a:gd name="connsiteX4" fmla="*/ 0 w 78165"/>
                <a:gd name="connsiteY4" fmla="*/ 0 h 3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5" h="33064">
                  <a:moveTo>
                    <a:pt x="0" y="0"/>
                  </a:moveTo>
                  <a:lnTo>
                    <a:pt x="78166" y="0"/>
                  </a:lnTo>
                  <a:lnTo>
                    <a:pt x="78166" y="33065"/>
                  </a:lnTo>
                  <a:lnTo>
                    <a:pt x="0" y="3306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7302" cap="flat">
              <a:solidFill>
                <a:srgbClr val="F454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63">
              <a:extLst>
                <a:ext uri="{FF2B5EF4-FFF2-40B4-BE49-F238E27FC236}">
                  <a16:creationId xmlns:a16="http://schemas.microsoft.com/office/drawing/2014/main" id="{F7F970FA-0163-0D47-9C85-422C44E2F4AA}"/>
                </a:ext>
              </a:extLst>
            </p:cNvPr>
            <p:cNvSpPr/>
            <p:nvPr/>
          </p:nvSpPr>
          <p:spPr>
            <a:xfrm>
              <a:off x="7277400" y="2081329"/>
              <a:ext cx="24025" cy="87158"/>
            </a:xfrm>
            <a:custGeom>
              <a:avLst/>
              <a:gdLst>
                <a:gd name="connsiteX0" fmla="*/ 0 w 24025"/>
                <a:gd name="connsiteY0" fmla="*/ 0 h 87158"/>
                <a:gd name="connsiteX1" fmla="*/ 24026 w 24025"/>
                <a:gd name="connsiteY1" fmla="*/ 0 h 87158"/>
                <a:gd name="connsiteX2" fmla="*/ 24026 w 24025"/>
                <a:gd name="connsiteY2" fmla="*/ 87158 h 87158"/>
                <a:gd name="connsiteX3" fmla="*/ 0 w 24025"/>
                <a:gd name="connsiteY3" fmla="*/ 87158 h 87158"/>
                <a:gd name="connsiteX4" fmla="*/ 0 w 24025"/>
                <a:gd name="connsiteY4" fmla="*/ 0 h 8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5" h="87158">
                  <a:moveTo>
                    <a:pt x="0" y="0"/>
                  </a:moveTo>
                  <a:lnTo>
                    <a:pt x="24026" y="0"/>
                  </a:lnTo>
                  <a:lnTo>
                    <a:pt x="24026" y="87158"/>
                  </a:lnTo>
                  <a:lnTo>
                    <a:pt x="0" y="8715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7302" cap="flat">
              <a:solidFill>
                <a:srgbClr val="F454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64">
              <a:extLst>
                <a:ext uri="{FF2B5EF4-FFF2-40B4-BE49-F238E27FC236}">
                  <a16:creationId xmlns:a16="http://schemas.microsoft.com/office/drawing/2014/main" id="{AECCD3FC-E4C4-534E-A752-9123E1A393FE}"/>
                </a:ext>
              </a:extLst>
            </p:cNvPr>
            <p:cNvSpPr/>
            <p:nvPr/>
          </p:nvSpPr>
          <p:spPr>
            <a:xfrm>
              <a:off x="7274393" y="2201552"/>
              <a:ext cx="27033" cy="228409"/>
            </a:xfrm>
            <a:custGeom>
              <a:avLst/>
              <a:gdLst>
                <a:gd name="connsiteX0" fmla="*/ 3851 w 27033"/>
                <a:gd name="connsiteY0" fmla="*/ 0 h 228409"/>
                <a:gd name="connsiteX1" fmla="*/ 27034 w 27033"/>
                <a:gd name="connsiteY1" fmla="*/ 0 h 228409"/>
                <a:gd name="connsiteX2" fmla="*/ 27034 w 27033"/>
                <a:gd name="connsiteY2" fmla="*/ 228409 h 228409"/>
                <a:gd name="connsiteX3" fmla="*/ 3851 w 27033"/>
                <a:gd name="connsiteY3" fmla="*/ 228409 h 228409"/>
                <a:gd name="connsiteX4" fmla="*/ 3851 w 27033"/>
                <a:gd name="connsiteY4" fmla="*/ 0 h 228409"/>
                <a:gd name="connsiteX5" fmla="*/ 3851 w 27033"/>
                <a:gd name="connsiteY5" fmla="*/ 0 h 22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33" h="228409">
                  <a:moveTo>
                    <a:pt x="3851" y="0"/>
                  </a:moveTo>
                  <a:lnTo>
                    <a:pt x="27034" y="0"/>
                  </a:lnTo>
                  <a:lnTo>
                    <a:pt x="27034" y="228409"/>
                  </a:lnTo>
                  <a:lnTo>
                    <a:pt x="3851" y="228409"/>
                  </a:lnTo>
                  <a:cubicBezTo>
                    <a:pt x="-4814" y="139284"/>
                    <a:pt x="3851" y="76152"/>
                    <a:pt x="3851" y="0"/>
                  </a:cubicBezTo>
                  <a:lnTo>
                    <a:pt x="3851" y="0"/>
                  </a:lnTo>
                  <a:close/>
                </a:path>
              </a:pathLst>
            </a:custGeom>
            <a:noFill/>
            <a:ln w="17302" cap="flat">
              <a:solidFill>
                <a:srgbClr val="F454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65">
              <a:extLst>
                <a:ext uri="{FF2B5EF4-FFF2-40B4-BE49-F238E27FC236}">
                  <a16:creationId xmlns:a16="http://schemas.microsoft.com/office/drawing/2014/main" id="{BC663A2D-6843-B34B-AC6F-717AC376F882}"/>
                </a:ext>
              </a:extLst>
            </p:cNvPr>
            <p:cNvSpPr/>
            <p:nvPr/>
          </p:nvSpPr>
          <p:spPr>
            <a:xfrm>
              <a:off x="7400621" y="2081329"/>
              <a:ext cx="27033" cy="202884"/>
            </a:xfrm>
            <a:custGeom>
              <a:avLst/>
              <a:gdLst>
                <a:gd name="connsiteX0" fmla="*/ 0 w 27033"/>
                <a:gd name="connsiteY0" fmla="*/ 0 h 202884"/>
                <a:gd name="connsiteX1" fmla="*/ 23183 w 27033"/>
                <a:gd name="connsiteY1" fmla="*/ 0 h 202884"/>
                <a:gd name="connsiteX2" fmla="*/ 23183 w 27033"/>
                <a:gd name="connsiteY2" fmla="*/ 202885 h 202884"/>
                <a:gd name="connsiteX3" fmla="*/ 0 w 27033"/>
                <a:gd name="connsiteY3" fmla="*/ 202885 h 202884"/>
                <a:gd name="connsiteX4" fmla="*/ 0 w 27033"/>
                <a:gd name="connsiteY4" fmla="*/ 0 h 202884"/>
                <a:gd name="connsiteX5" fmla="*/ 0 w 27033"/>
                <a:gd name="connsiteY5" fmla="*/ 0 h 202884"/>
                <a:gd name="connsiteX6" fmla="*/ 0 w 27033"/>
                <a:gd name="connsiteY6" fmla="*/ 0 h 2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33" h="202884">
                  <a:moveTo>
                    <a:pt x="0" y="0"/>
                  </a:moveTo>
                  <a:lnTo>
                    <a:pt x="23183" y="0"/>
                  </a:lnTo>
                  <a:cubicBezTo>
                    <a:pt x="31847" y="98070"/>
                    <a:pt x="23183" y="135257"/>
                    <a:pt x="23183" y="202885"/>
                  </a:cubicBezTo>
                  <a:lnTo>
                    <a:pt x="0" y="20288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7302" cap="flat">
              <a:solidFill>
                <a:srgbClr val="F454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66">
              <a:extLst>
                <a:ext uri="{FF2B5EF4-FFF2-40B4-BE49-F238E27FC236}">
                  <a16:creationId xmlns:a16="http://schemas.microsoft.com/office/drawing/2014/main" id="{EE45A2D7-BD0A-5342-85F1-16B4C39E8CC4}"/>
                </a:ext>
              </a:extLst>
            </p:cNvPr>
            <p:cNvSpPr/>
            <p:nvPr/>
          </p:nvSpPr>
          <p:spPr>
            <a:xfrm>
              <a:off x="7400621" y="2320276"/>
              <a:ext cx="22527" cy="109685"/>
            </a:xfrm>
            <a:custGeom>
              <a:avLst/>
              <a:gdLst>
                <a:gd name="connsiteX0" fmla="*/ 0 w 22527"/>
                <a:gd name="connsiteY0" fmla="*/ 0 h 109685"/>
                <a:gd name="connsiteX1" fmla="*/ 22527 w 22527"/>
                <a:gd name="connsiteY1" fmla="*/ 0 h 109685"/>
                <a:gd name="connsiteX2" fmla="*/ 22527 w 22527"/>
                <a:gd name="connsiteY2" fmla="*/ 109685 h 109685"/>
                <a:gd name="connsiteX3" fmla="*/ 0 w 22527"/>
                <a:gd name="connsiteY3" fmla="*/ 109685 h 109685"/>
                <a:gd name="connsiteX4" fmla="*/ 0 w 22527"/>
                <a:gd name="connsiteY4" fmla="*/ 0 h 109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27" h="109685">
                  <a:moveTo>
                    <a:pt x="0" y="0"/>
                  </a:moveTo>
                  <a:lnTo>
                    <a:pt x="22527" y="0"/>
                  </a:lnTo>
                  <a:lnTo>
                    <a:pt x="22527" y="109685"/>
                  </a:lnTo>
                  <a:lnTo>
                    <a:pt x="0" y="10968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7302" cap="flat">
              <a:solidFill>
                <a:srgbClr val="F454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67">
              <a:extLst>
                <a:ext uri="{FF2B5EF4-FFF2-40B4-BE49-F238E27FC236}">
                  <a16:creationId xmlns:a16="http://schemas.microsoft.com/office/drawing/2014/main" id="{CFE1D6EF-015E-9A49-9450-4A2B78CC340B}"/>
                </a:ext>
              </a:extLst>
            </p:cNvPr>
            <p:cNvSpPr/>
            <p:nvPr/>
          </p:nvSpPr>
          <p:spPr>
            <a:xfrm>
              <a:off x="7495272" y="2189515"/>
              <a:ext cx="78165" cy="33064"/>
            </a:xfrm>
            <a:custGeom>
              <a:avLst/>
              <a:gdLst>
                <a:gd name="connsiteX0" fmla="*/ 0 w 78165"/>
                <a:gd name="connsiteY0" fmla="*/ 0 h 33064"/>
                <a:gd name="connsiteX1" fmla="*/ 78166 w 78165"/>
                <a:gd name="connsiteY1" fmla="*/ 0 h 33064"/>
                <a:gd name="connsiteX2" fmla="*/ 78166 w 78165"/>
                <a:gd name="connsiteY2" fmla="*/ 33065 h 33064"/>
                <a:gd name="connsiteX3" fmla="*/ 0 w 78165"/>
                <a:gd name="connsiteY3" fmla="*/ 33065 h 33064"/>
                <a:gd name="connsiteX4" fmla="*/ 0 w 78165"/>
                <a:gd name="connsiteY4" fmla="*/ 0 h 3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5" h="33064">
                  <a:moveTo>
                    <a:pt x="0" y="0"/>
                  </a:moveTo>
                  <a:lnTo>
                    <a:pt x="78166" y="0"/>
                  </a:lnTo>
                  <a:lnTo>
                    <a:pt x="78166" y="33065"/>
                  </a:lnTo>
                  <a:lnTo>
                    <a:pt x="0" y="3306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7302" cap="flat">
              <a:solidFill>
                <a:srgbClr val="F454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68">
              <a:extLst>
                <a:ext uri="{FF2B5EF4-FFF2-40B4-BE49-F238E27FC236}">
                  <a16:creationId xmlns:a16="http://schemas.microsoft.com/office/drawing/2014/main" id="{AE4EF7B6-CEE3-FA44-B6F7-7CF7895908EA}"/>
                </a:ext>
              </a:extLst>
            </p:cNvPr>
            <p:cNvSpPr/>
            <p:nvPr/>
          </p:nvSpPr>
          <p:spPr>
            <a:xfrm>
              <a:off x="7522342" y="2081329"/>
              <a:ext cx="24025" cy="106687"/>
            </a:xfrm>
            <a:custGeom>
              <a:avLst/>
              <a:gdLst>
                <a:gd name="connsiteX0" fmla="*/ 0 w 24025"/>
                <a:gd name="connsiteY0" fmla="*/ 0 h 106687"/>
                <a:gd name="connsiteX1" fmla="*/ 24026 w 24025"/>
                <a:gd name="connsiteY1" fmla="*/ 0 h 106687"/>
                <a:gd name="connsiteX2" fmla="*/ 24026 w 24025"/>
                <a:gd name="connsiteY2" fmla="*/ 106688 h 106687"/>
                <a:gd name="connsiteX3" fmla="*/ 0 w 24025"/>
                <a:gd name="connsiteY3" fmla="*/ 106688 h 106687"/>
                <a:gd name="connsiteX4" fmla="*/ 0 w 24025"/>
                <a:gd name="connsiteY4" fmla="*/ 0 h 10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5" h="106687">
                  <a:moveTo>
                    <a:pt x="0" y="0"/>
                  </a:moveTo>
                  <a:lnTo>
                    <a:pt x="24026" y="0"/>
                  </a:lnTo>
                  <a:lnTo>
                    <a:pt x="24026" y="106688"/>
                  </a:lnTo>
                  <a:lnTo>
                    <a:pt x="0" y="10668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7302" cap="flat">
              <a:solidFill>
                <a:srgbClr val="F454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69">
              <a:extLst>
                <a:ext uri="{FF2B5EF4-FFF2-40B4-BE49-F238E27FC236}">
                  <a16:creationId xmlns:a16="http://schemas.microsoft.com/office/drawing/2014/main" id="{845AE175-0576-DF42-85D8-253EA640308E}"/>
                </a:ext>
              </a:extLst>
            </p:cNvPr>
            <p:cNvSpPr/>
            <p:nvPr/>
          </p:nvSpPr>
          <p:spPr>
            <a:xfrm>
              <a:off x="7519334" y="2224079"/>
              <a:ext cx="27033" cy="205882"/>
            </a:xfrm>
            <a:custGeom>
              <a:avLst/>
              <a:gdLst>
                <a:gd name="connsiteX0" fmla="*/ 3851 w 27033"/>
                <a:gd name="connsiteY0" fmla="*/ 0 h 205882"/>
                <a:gd name="connsiteX1" fmla="*/ 27034 w 27033"/>
                <a:gd name="connsiteY1" fmla="*/ 0 h 205882"/>
                <a:gd name="connsiteX2" fmla="*/ 27034 w 27033"/>
                <a:gd name="connsiteY2" fmla="*/ 205882 h 205882"/>
                <a:gd name="connsiteX3" fmla="*/ 3851 w 27033"/>
                <a:gd name="connsiteY3" fmla="*/ 205882 h 205882"/>
                <a:gd name="connsiteX4" fmla="*/ 3851 w 27033"/>
                <a:gd name="connsiteY4" fmla="*/ 0 h 205882"/>
                <a:gd name="connsiteX5" fmla="*/ 3851 w 27033"/>
                <a:gd name="connsiteY5" fmla="*/ 0 h 20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33" h="205882">
                  <a:moveTo>
                    <a:pt x="3851" y="0"/>
                  </a:moveTo>
                  <a:lnTo>
                    <a:pt x="27034" y="0"/>
                  </a:lnTo>
                  <a:lnTo>
                    <a:pt x="27034" y="205882"/>
                  </a:lnTo>
                  <a:lnTo>
                    <a:pt x="3851" y="205882"/>
                  </a:lnTo>
                  <a:cubicBezTo>
                    <a:pt x="-4814" y="124250"/>
                    <a:pt x="3851" y="68659"/>
                    <a:pt x="3851" y="0"/>
                  </a:cubicBezTo>
                  <a:lnTo>
                    <a:pt x="3851" y="0"/>
                  </a:lnTo>
                  <a:close/>
                </a:path>
              </a:pathLst>
            </a:custGeom>
            <a:noFill/>
            <a:ln w="17302" cap="flat">
              <a:solidFill>
                <a:srgbClr val="F454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70">
              <a:extLst>
                <a:ext uri="{FF2B5EF4-FFF2-40B4-BE49-F238E27FC236}">
                  <a16:creationId xmlns:a16="http://schemas.microsoft.com/office/drawing/2014/main" id="{C175ED8D-4FDB-7B40-8280-FE9FC4897486}"/>
                </a:ext>
              </a:extLst>
            </p:cNvPr>
            <p:cNvSpPr/>
            <p:nvPr/>
          </p:nvSpPr>
          <p:spPr>
            <a:xfrm>
              <a:off x="7372052" y="2284214"/>
              <a:ext cx="78165" cy="33064"/>
            </a:xfrm>
            <a:custGeom>
              <a:avLst/>
              <a:gdLst>
                <a:gd name="connsiteX0" fmla="*/ 0 w 78165"/>
                <a:gd name="connsiteY0" fmla="*/ 0 h 33064"/>
                <a:gd name="connsiteX1" fmla="*/ 78166 w 78165"/>
                <a:gd name="connsiteY1" fmla="*/ 0 h 33064"/>
                <a:gd name="connsiteX2" fmla="*/ 78166 w 78165"/>
                <a:gd name="connsiteY2" fmla="*/ 33065 h 33064"/>
                <a:gd name="connsiteX3" fmla="*/ 0 w 78165"/>
                <a:gd name="connsiteY3" fmla="*/ 33065 h 33064"/>
                <a:gd name="connsiteX4" fmla="*/ 0 w 78165"/>
                <a:gd name="connsiteY4" fmla="*/ 0 h 3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5" h="33064">
                  <a:moveTo>
                    <a:pt x="0" y="0"/>
                  </a:moveTo>
                  <a:lnTo>
                    <a:pt x="78166" y="0"/>
                  </a:lnTo>
                  <a:lnTo>
                    <a:pt x="78166" y="33065"/>
                  </a:lnTo>
                  <a:lnTo>
                    <a:pt x="0" y="3306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7302" cap="flat">
              <a:solidFill>
                <a:srgbClr val="F454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0" name="Graphic 2">
            <a:extLst>
              <a:ext uri="{FF2B5EF4-FFF2-40B4-BE49-F238E27FC236}">
                <a16:creationId xmlns:a16="http://schemas.microsoft.com/office/drawing/2014/main" id="{1ACD54C1-8685-D942-8400-89248A1DD706}"/>
              </a:ext>
            </a:extLst>
          </p:cNvPr>
          <p:cNvGrpSpPr/>
          <p:nvPr/>
        </p:nvGrpSpPr>
        <p:grpSpPr>
          <a:xfrm>
            <a:off x="7700475" y="2034264"/>
            <a:ext cx="53905" cy="53859"/>
            <a:chOff x="7739745" y="2062314"/>
            <a:chExt cx="53905" cy="53859"/>
          </a:xfrm>
        </p:grpSpPr>
        <p:sp>
          <p:nvSpPr>
            <p:cNvPr id="371" name="Freeform: Shape 72">
              <a:extLst>
                <a:ext uri="{FF2B5EF4-FFF2-40B4-BE49-F238E27FC236}">
                  <a16:creationId xmlns:a16="http://schemas.microsoft.com/office/drawing/2014/main" id="{7F351009-61B9-D84A-921C-CD9565834256}"/>
                </a:ext>
              </a:extLst>
            </p:cNvPr>
            <p:cNvSpPr/>
            <p:nvPr/>
          </p:nvSpPr>
          <p:spPr>
            <a:xfrm>
              <a:off x="7758713" y="2062314"/>
              <a:ext cx="16017" cy="53859"/>
            </a:xfrm>
            <a:custGeom>
              <a:avLst/>
              <a:gdLst>
                <a:gd name="connsiteX0" fmla="*/ 16017 w 16017"/>
                <a:gd name="connsiteY0" fmla="*/ 0 h 53859"/>
                <a:gd name="connsiteX1" fmla="*/ 0 w 16017"/>
                <a:gd name="connsiteY1" fmla="*/ 53859 h 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17" h="53859">
                  <a:moveTo>
                    <a:pt x="16017" y="0"/>
                  </a:moveTo>
                  <a:lnTo>
                    <a:pt x="0" y="53859"/>
                  </a:lnTo>
                </a:path>
              </a:pathLst>
            </a:custGeom>
            <a:ln w="17302" cap="rnd">
              <a:solidFill>
                <a:srgbClr val="F243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73">
              <a:extLst>
                <a:ext uri="{FF2B5EF4-FFF2-40B4-BE49-F238E27FC236}">
                  <a16:creationId xmlns:a16="http://schemas.microsoft.com/office/drawing/2014/main" id="{D9AD1FDB-5F5A-5B4B-A323-28D1FE142A27}"/>
                </a:ext>
              </a:extLst>
            </p:cNvPr>
            <p:cNvSpPr/>
            <p:nvPr/>
          </p:nvSpPr>
          <p:spPr>
            <a:xfrm>
              <a:off x="7739745" y="2081235"/>
              <a:ext cx="53905" cy="16017"/>
            </a:xfrm>
            <a:custGeom>
              <a:avLst/>
              <a:gdLst>
                <a:gd name="connsiteX0" fmla="*/ 53906 w 53905"/>
                <a:gd name="connsiteY0" fmla="*/ 16017 h 16017"/>
                <a:gd name="connsiteX1" fmla="*/ 0 w 53905"/>
                <a:gd name="connsiteY1" fmla="*/ 0 h 16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905" h="16017">
                  <a:moveTo>
                    <a:pt x="53906" y="16017"/>
                  </a:moveTo>
                  <a:lnTo>
                    <a:pt x="0" y="0"/>
                  </a:lnTo>
                </a:path>
              </a:pathLst>
            </a:custGeom>
            <a:ln w="17302" cap="rnd">
              <a:solidFill>
                <a:srgbClr val="F2438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3" name="Graphic 2">
            <a:extLst>
              <a:ext uri="{FF2B5EF4-FFF2-40B4-BE49-F238E27FC236}">
                <a16:creationId xmlns:a16="http://schemas.microsoft.com/office/drawing/2014/main" id="{C60CCDE3-C7AB-8B4C-9B76-386DFBB0F62C}"/>
              </a:ext>
            </a:extLst>
          </p:cNvPr>
          <p:cNvGrpSpPr/>
          <p:nvPr/>
        </p:nvGrpSpPr>
        <p:grpSpPr>
          <a:xfrm>
            <a:off x="7600180" y="3328611"/>
            <a:ext cx="46927" cy="46880"/>
            <a:chOff x="7600180" y="3328611"/>
            <a:chExt cx="46927" cy="46880"/>
          </a:xfrm>
        </p:grpSpPr>
        <p:sp>
          <p:nvSpPr>
            <p:cNvPr id="374" name="Freeform: Shape 75">
              <a:extLst>
                <a:ext uri="{FF2B5EF4-FFF2-40B4-BE49-F238E27FC236}">
                  <a16:creationId xmlns:a16="http://schemas.microsoft.com/office/drawing/2014/main" id="{870C36C7-0240-694D-8BD6-FE4F2CB2BF04}"/>
                </a:ext>
              </a:extLst>
            </p:cNvPr>
            <p:cNvSpPr/>
            <p:nvPr/>
          </p:nvSpPr>
          <p:spPr>
            <a:xfrm>
              <a:off x="7608142" y="3328611"/>
              <a:ext cx="31004" cy="46880"/>
            </a:xfrm>
            <a:custGeom>
              <a:avLst/>
              <a:gdLst>
                <a:gd name="connsiteX0" fmla="*/ 0 w 31004"/>
                <a:gd name="connsiteY0" fmla="*/ 0 h 46880"/>
                <a:gd name="connsiteX1" fmla="*/ 31004 w 31004"/>
                <a:gd name="connsiteY1" fmla="*/ 46881 h 4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004" h="46880">
                  <a:moveTo>
                    <a:pt x="0" y="0"/>
                  </a:moveTo>
                  <a:lnTo>
                    <a:pt x="31004" y="46881"/>
                  </a:lnTo>
                </a:path>
              </a:pathLst>
            </a:custGeom>
            <a:ln w="17302" cap="rnd">
              <a:solidFill>
                <a:srgbClr val="F98B6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76">
              <a:extLst>
                <a:ext uri="{FF2B5EF4-FFF2-40B4-BE49-F238E27FC236}">
                  <a16:creationId xmlns:a16="http://schemas.microsoft.com/office/drawing/2014/main" id="{DCCD3403-FF6A-9143-B544-D516CB6731BF}"/>
                </a:ext>
              </a:extLst>
            </p:cNvPr>
            <p:cNvSpPr/>
            <p:nvPr/>
          </p:nvSpPr>
          <p:spPr>
            <a:xfrm>
              <a:off x="7600180" y="3336573"/>
              <a:ext cx="46927" cy="31004"/>
            </a:xfrm>
            <a:custGeom>
              <a:avLst/>
              <a:gdLst>
                <a:gd name="connsiteX0" fmla="*/ 46928 w 46927"/>
                <a:gd name="connsiteY0" fmla="*/ 0 h 31004"/>
                <a:gd name="connsiteX1" fmla="*/ 0 w 46927"/>
                <a:gd name="connsiteY1" fmla="*/ 31004 h 31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927" h="31004">
                  <a:moveTo>
                    <a:pt x="46928" y="0"/>
                  </a:moveTo>
                  <a:lnTo>
                    <a:pt x="0" y="31004"/>
                  </a:lnTo>
                </a:path>
              </a:pathLst>
            </a:custGeom>
            <a:ln w="17302" cap="rnd">
              <a:solidFill>
                <a:srgbClr val="F98B6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6" name="Graphic 2">
            <a:extLst>
              <a:ext uri="{FF2B5EF4-FFF2-40B4-BE49-F238E27FC236}">
                <a16:creationId xmlns:a16="http://schemas.microsoft.com/office/drawing/2014/main" id="{2813AC5C-103D-7A4F-BCC0-00D8B99E9E5C}"/>
              </a:ext>
            </a:extLst>
          </p:cNvPr>
          <p:cNvGrpSpPr/>
          <p:nvPr/>
        </p:nvGrpSpPr>
        <p:grpSpPr>
          <a:xfrm>
            <a:off x="8819643" y="4852026"/>
            <a:ext cx="55591" cy="55638"/>
            <a:chOff x="8819643" y="4852026"/>
            <a:chExt cx="55591" cy="55638"/>
          </a:xfrm>
        </p:grpSpPr>
        <p:sp>
          <p:nvSpPr>
            <p:cNvPr id="377" name="Freeform: Shape 78">
              <a:extLst>
                <a:ext uri="{FF2B5EF4-FFF2-40B4-BE49-F238E27FC236}">
                  <a16:creationId xmlns:a16="http://schemas.microsoft.com/office/drawing/2014/main" id="{52C3EEF7-0984-3D4F-B381-CE6DED738B30}"/>
                </a:ext>
              </a:extLst>
            </p:cNvPr>
            <p:cNvSpPr/>
            <p:nvPr/>
          </p:nvSpPr>
          <p:spPr>
            <a:xfrm>
              <a:off x="8819643" y="4875724"/>
              <a:ext cx="55591" cy="8242"/>
            </a:xfrm>
            <a:custGeom>
              <a:avLst/>
              <a:gdLst>
                <a:gd name="connsiteX0" fmla="*/ 0 w 55591"/>
                <a:gd name="connsiteY0" fmla="*/ 0 h 8242"/>
                <a:gd name="connsiteX1" fmla="*/ 55592 w 55591"/>
                <a:gd name="connsiteY1" fmla="*/ 8243 h 8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591" h="8242">
                  <a:moveTo>
                    <a:pt x="0" y="0"/>
                  </a:moveTo>
                  <a:lnTo>
                    <a:pt x="55592" y="8243"/>
                  </a:lnTo>
                </a:path>
              </a:pathLst>
            </a:custGeom>
            <a:ln w="17302" cap="rnd">
              <a:solidFill>
                <a:srgbClr val="FDB4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79">
              <a:extLst>
                <a:ext uri="{FF2B5EF4-FFF2-40B4-BE49-F238E27FC236}">
                  <a16:creationId xmlns:a16="http://schemas.microsoft.com/office/drawing/2014/main" id="{4F696707-DC4D-C541-A8EC-79285983C7B7}"/>
                </a:ext>
              </a:extLst>
            </p:cNvPr>
            <p:cNvSpPr/>
            <p:nvPr/>
          </p:nvSpPr>
          <p:spPr>
            <a:xfrm>
              <a:off x="8843341" y="4852026"/>
              <a:ext cx="8195" cy="55638"/>
            </a:xfrm>
            <a:custGeom>
              <a:avLst/>
              <a:gdLst>
                <a:gd name="connsiteX0" fmla="*/ 8196 w 8195"/>
                <a:gd name="connsiteY0" fmla="*/ 0 h 55638"/>
                <a:gd name="connsiteX1" fmla="*/ 0 w 8195"/>
                <a:gd name="connsiteY1" fmla="*/ 55639 h 5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5" h="55638">
                  <a:moveTo>
                    <a:pt x="8196" y="0"/>
                  </a:moveTo>
                  <a:lnTo>
                    <a:pt x="0" y="55639"/>
                  </a:lnTo>
                </a:path>
              </a:pathLst>
            </a:custGeom>
            <a:ln w="17302" cap="rnd">
              <a:solidFill>
                <a:srgbClr val="FDB4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9" name="Graphic 2">
            <a:extLst>
              <a:ext uri="{FF2B5EF4-FFF2-40B4-BE49-F238E27FC236}">
                <a16:creationId xmlns:a16="http://schemas.microsoft.com/office/drawing/2014/main" id="{CFBF5899-C756-FB4F-82B2-6410530A38EE}"/>
              </a:ext>
            </a:extLst>
          </p:cNvPr>
          <p:cNvGrpSpPr/>
          <p:nvPr/>
        </p:nvGrpSpPr>
        <p:grpSpPr>
          <a:xfrm>
            <a:off x="8331445" y="4743044"/>
            <a:ext cx="55591" cy="55591"/>
            <a:chOff x="8331445" y="4743044"/>
            <a:chExt cx="55591" cy="55591"/>
          </a:xfrm>
        </p:grpSpPr>
        <p:sp>
          <p:nvSpPr>
            <p:cNvPr id="380" name="Freeform: Shape 81">
              <a:extLst>
                <a:ext uri="{FF2B5EF4-FFF2-40B4-BE49-F238E27FC236}">
                  <a16:creationId xmlns:a16="http://schemas.microsoft.com/office/drawing/2014/main" id="{6C80BF45-21EA-6944-A265-1AB81E4870CF}"/>
                </a:ext>
              </a:extLst>
            </p:cNvPr>
            <p:cNvSpPr/>
            <p:nvPr/>
          </p:nvSpPr>
          <p:spPr>
            <a:xfrm>
              <a:off x="8331445" y="4766742"/>
              <a:ext cx="55591" cy="8242"/>
            </a:xfrm>
            <a:custGeom>
              <a:avLst/>
              <a:gdLst>
                <a:gd name="connsiteX0" fmla="*/ 0 w 55591"/>
                <a:gd name="connsiteY0" fmla="*/ 0 h 8242"/>
                <a:gd name="connsiteX1" fmla="*/ 55592 w 55591"/>
                <a:gd name="connsiteY1" fmla="*/ 8243 h 8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591" h="8242">
                  <a:moveTo>
                    <a:pt x="0" y="0"/>
                  </a:moveTo>
                  <a:lnTo>
                    <a:pt x="55592" y="8243"/>
                  </a:lnTo>
                </a:path>
              </a:pathLst>
            </a:custGeom>
            <a:ln w="17302" cap="rnd">
              <a:solidFill>
                <a:srgbClr val="FDB1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82">
              <a:extLst>
                <a:ext uri="{FF2B5EF4-FFF2-40B4-BE49-F238E27FC236}">
                  <a16:creationId xmlns:a16="http://schemas.microsoft.com/office/drawing/2014/main" id="{0927D511-C763-F34B-BEEB-128409DE575C}"/>
                </a:ext>
              </a:extLst>
            </p:cNvPr>
            <p:cNvSpPr/>
            <p:nvPr/>
          </p:nvSpPr>
          <p:spPr>
            <a:xfrm>
              <a:off x="8355097" y="4743044"/>
              <a:ext cx="8242" cy="55591"/>
            </a:xfrm>
            <a:custGeom>
              <a:avLst/>
              <a:gdLst>
                <a:gd name="connsiteX0" fmla="*/ 8243 w 8242"/>
                <a:gd name="connsiteY0" fmla="*/ 0 h 55591"/>
                <a:gd name="connsiteX1" fmla="*/ 0 w 8242"/>
                <a:gd name="connsiteY1" fmla="*/ 55592 h 5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2" h="55591">
                  <a:moveTo>
                    <a:pt x="8243" y="0"/>
                  </a:moveTo>
                  <a:lnTo>
                    <a:pt x="0" y="55592"/>
                  </a:lnTo>
                </a:path>
              </a:pathLst>
            </a:custGeom>
            <a:ln w="17302" cap="rnd">
              <a:solidFill>
                <a:srgbClr val="FDB1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2" name="Graphic 2">
            <a:extLst>
              <a:ext uri="{FF2B5EF4-FFF2-40B4-BE49-F238E27FC236}">
                <a16:creationId xmlns:a16="http://schemas.microsoft.com/office/drawing/2014/main" id="{0F40332F-197C-5740-810E-2D2410639DDD}"/>
              </a:ext>
            </a:extLst>
          </p:cNvPr>
          <p:cNvGrpSpPr/>
          <p:nvPr/>
        </p:nvGrpSpPr>
        <p:grpSpPr>
          <a:xfrm>
            <a:off x="8574326" y="5114251"/>
            <a:ext cx="46927" cy="46880"/>
            <a:chOff x="8574326" y="5092987"/>
            <a:chExt cx="46927" cy="46880"/>
          </a:xfrm>
        </p:grpSpPr>
        <p:sp>
          <p:nvSpPr>
            <p:cNvPr id="383" name="Freeform: Shape 84">
              <a:extLst>
                <a:ext uri="{FF2B5EF4-FFF2-40B4-BE49-F238E27FC236}">
                  <a16:creationId xmlns:a16="http://schemas.microsoft.com/office/drawing/2014/main" id="{FC2965E2-E866-6C4F-A088-61DE7BCD42BA}"/>
                </a:ext>
              </a:extLst>
            </p:cNvPr>
            <p:cNvSpPr/>
            <p:nvPr/>
          </p:nvSpPr>
          <p:spPr>
            <a:xfrm>
              <a:off x="8582288" y="5092987"/>
              <a:ext cx="31004" cy="46880"/>
            </a:xfrm>
            <a:custGeom>
              <a:avLst/>
              <a:gdLst>
                <a:gd name="connsiteX0" fmla="*/ 0 w 31004"/>
                <a:gd name="connsiteY0" fmla="*/ 0 h 46880"/>
                <a:gd name="connsiteX1" fmla="*/ 31004 w 31004"/>
                <a:gd name="connsiteY1" fmla="*/ 46881 h 4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004" h="46880">
                  <a:moveTo>
                    <a:pt x="0" y="0"/>
                  </a:moveTo>
                  <a:lnTo>
                    <a:pt x="31004" y="46881"/>
                  </a:lnTo>
                </a:path>
              </a:pathLst>
            </a:custGeom>
            <a:ln w="17302" cap="rnd">
              <a:solidFill>
                <a:srgbClr val="FDB4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85">
              <a:extLst>
                <a:ext uri="{FF2B5EF4-FFF2-40B4-BE49-F238E27FC236}">
                  <a16:creationId xmlns:a16="http://schemas.microsoft.com/office/drawing/2014/main" id="{B3579DCB-C15C-784C-82D8-28826CEB7D05}"/>
                </a:ext>
              </a:extLst>
            </p:cNvPr>
            <p:cNvSpPr/>
            <p:nvPr/>
          </p:nvSpPr>
          <p:spPr>
            <a:xfrm>
              <a:off x="8574326" y="5100949"/>
              <a:ext cx="46927" cy="30957"/>
            </a:xfrm>
            <a:custGeom>
              <a:avLst/>
              <a:gdLst>
                <a:gd name="connsiteX0" fmla="*/ 46928 w 46927"/>
                <a:gd name="connsiteY0" fmla="*/ 0 h 30957"/>
                <a:gd name="connsiteX1" fmla="*/ 0 w 46927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927" h="30957">
                  <a:moveTo>
                    <a:pt x="46928" y="0"/>
                  </a:moveTo>
                  <a:lnTo>
                    <a:pt x="0" y="30957"/>
                  </a:lnTo>
                </a:path>
              </a:pathLst>
            </a:custGeom>
            <a:ln w="17302" cap="rnd">
              <a:solidFill>
                <a:srgbClr val="FDB4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5" name="Graphic 2">
            <a:extLst>
              <a:ext uri="{FF2B5EF4-FFF2-40B4-BE49-F238E27FC236}">
                <a16:creationId xmlns:a16="http://schemas.microsoft.com/office/drawing/2014/main" id="{DBB54475-7051-9546-88AB-F2AA6B0E2F8C}"/>
              </a:ext>
            </a:extLst>
          </p:cNvPr>
          <p:cNvGrpSpPr/>
          <p:nvPr/>
        </p:nvGrpSpPr>
        <p:grpSpPr>
          <a:xfrm>
            <a:off x="7662235" y="2370947"/>
            <a:ext cx="53905" cy="53859"/>
            <a:chOff x="7662235" y="2421437"/>
            <a:chExt cx="53905" cy="53859"/>
          </a:xfrm>
        </p:grpSpPr>
        <p:sp>
          <p:nvSpPr>
            <p:cNvPr id="386" name="Freeform: Shape 87">
              <a:extLst>
                <a:ext uri="{FF2B5EF4-FFF2-40B4-BE49-F238E27FC236}">
                  <a16:creationId xmlns:a16="http://schemas.microsoft.com/office/drawing/2014/main" id="{78B85BED-8C07-7643-9706-DAD30EC3CE0A}"/>
                </a:ext>
              </a:extLst>
            </p:cNvPr>
            <p:cNvSpPr/>
            <p:nvPr/>
          </p:nvSpPr>
          <p:spPr>
            <a:xfrm>
              <a:off x="7681156" y="2421437"/>
              <a:ext cx="16017" cy="53859"/>
            </a:xfrm>
            <a:custGeom>
              <a:avLst/>
              <a:gdLst>
                <a:gd name="connsiteX0" fmla="*/ 16017 w 16017"/>
                <a:gd name="connsiteY0" fmla="*/ 0 h 53859"/>
                <a:gd name="connsiteX1" fmla="*/ 0 w 16017"/>
                <a:gd name="connsiteY1" fmla="*/ 53859 h 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17" h="53859">
                  <a:moveTo>
                    <a:pt x="16017" y="0"/>
                  </a:moveTo>
                  <a:lnTo>
                    <a:pt x="0" y="53859"/>
                  </a:lnTo>
                </a:path>
              </a:pathLst>
            </a:custGeom>
            <a:ln w="17302" cap="rnd">
              <a:solidFill>
                <a:srgbClr val="F55C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88">
              <a:extLst>
                <a:ext uri="{FF2B5EF4-FFF2-40B4-BE49-F238E27FC236}">
                  <a16:creationId xmlns:a16="http://schemas.microsoft.com/office/drawing/2014/main" id="{BFC0C3B6-9B0F-9E4D-A017-DED94341403D}"/>
                </a:ext>
              </a:extLst>
            </p:cNvPr>
            <p:cNvSpPr/>
            <p:nvPr/>
          </p:nvSpPr>
          <p:spPr>
            <a:xfrm>
              <a:off x="7662235" y="2440358"/>
              <a:ext cx="53905" cy="16017"/>
            </a:xfrm>
            <a:custGeom>
              <a:avLst/>
              <a:gdLst>
                <a:gd name="connsiteX0" fmla="*/ 53906 w 53905"/>
                <a:gd name="connsiteY0" fmla="*/ 16017 h 16017"/>
                <a:gd name="connsiteX1" fmla="*/ 0 w 53905"/>
                <a:gd name="connsiteY1" fmla="*/ 0 h 16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905" h="16017">
                  <a:moveTo>
                    <a:pt x="53906" y="16017"/>
                  </a:moveTo>
                  <a:lnTo>
                    <a:pt x="0" y="0"/>
                  </a:lnTo>
                </a:path>
              </a:pathLst>
            </a:custGeom>
            <a:ln w="17302" cap="rnd">
              <a:solidFill>
                <a:srgbClr val="F55C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8" name="Graphic 2">
            <a:extLst>
              <a:ext uri="{FF2B5EF4-FFF2-40B4-BE49-F238E27FC236}">
                <a16:creationId xmlns:a16="http://schemas.microsoft.com/office/drawing/2014/main" id="{8D049B22-7168-A649-B5E3-4F8A561C4D50}"/>
              </a:ext>
            </a:extLst>
          </p:cNvPr>
          <p:cNvGrpSpPr/>
          <p:nvPr/>
        </p:nvGrpSpPr>
        <p:grpSpPr>
          <a:xfrm>
            <a:off x="7330135" y="3407479"/>
            <a:ext cx="53905" cy="53905"/>
            <a:chOff x="7330135" y="3407479"/>
            <a:chExt cx="53905" cy="53905"/>
          </a:xfrm>
        </p:grpSpPr>
        <p:sp>
          <p:nvSpPr>
            <p:cNvPr id="389" name="Freeform: Shape 90">
              <a:extLst>
                <a:ext uri="{FF2B5EF4-FFF2-40B4-BE49-F238E27FC236}">
                  <a16:creationId xmlns:a16="http://schemas.microsoft.com/office/drawing/2014/main" id="{75CCE2E1-7F36-2D48-BC99-D458E703722A}"/>
                </a:ext>
              </a:extLst>
            </p:cNvPr>
            <p:cNvSpPr/>
            <p:nvPr/>
          </p:nvSpPr>
          <p:spPr>
            <a:xfrm>
              <a:off x="7349056" y="3407479"/>
              <a:ext cx="16017" cy="53905"/>
            </a:xfrm>
            <a:custGeom>
              <a:avLst/>
              <a:gdLst>
                <a:gd name="connsiteX0" fmla="*/ 16017 w 16017"/>
                <a:gd name="connsiteY0" fmla="*/ 0 h 53905"/>
                <a:gd name="connsiteX1" fmla="*/ 0 w 16017"/>
                <a:gd name="connsiteY1" fmla="*/ 53906 h 5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17" h="53905">
                  <a:moveTo>
                    <a:pt x="16017" y="0"/>
                  </a:moveTo>
                  <a:lnTo>
                    <a:pt x="0" y="53906"/>
                  </a:lnTo>
                </a:path>
              </a:pathLst>
            </a:custGeom>
            <a:ln w="17302" cap="rnd">
              <a:solidFill>
                <a:srgbClr val="F98F6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91">
              <a:extLst>
                <a:ext uri="{FF2B5EF4-FFF2-40B4-BE49-F238E27FC236}">
                  <a16:creationId xmlns:a16="http://schemas.microsoft.com/office/drawing/2014/main" id="{C6E1F8D4-CCB0-C544-B4EA-3E6F38C2393A}"/>
                </a:ext>
              </a:extLst>
            </p:cNvPr>
            <p:cNvSpPr/>
            <p:nvPr/>
          </p:nvSpPr>
          <p:spPr>
            <a:xfrm>
              <a:off x="7330135" y="3426400"/>
              <a:ext cx="53905" cy="16017"/>
            </a:xfrm>
            <a:custGeom>
              <a:avLst/>
              <a:gdLst>
                <a:gd name="connsiteX0" fmla="*/ 53906 w 53905"/>
                <a:gd name="connsiteY0" fmla="*/ 16017 h 16017"/>
                <a:gd name="connsiteX1" fmla="*/ 0 w 53905"/>
                <a:gd name="connsiteY1" fmla="*/ 0 h 16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905" h="16017">
                  <a:moveTo>
                    <a:pt x="53906" y="16017"/>
                  </a:moveTo>
                  <a:lnTo>
                    <a:pt x="0" y="0"/>
                  </a:lnTo>
                </a:path>
              </a:pathLst>
            </a:custGeom>
            <a:ln w="17302" cap="rnd">
              <a:solidFill>
                <a:srgbClr val="F98F6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1" name="Graphic 2">
            <a:extLst>
              <a:ext uri="{FF2B5EF4-FFF2-40B4-BE49-F238E27FC236}">
                <a16:creationId xmlns:a16="http://schemas.microsoft.com/office/drawing/2014/main" id="{E36B3EF8-7E92-4E46-B2A1-2E766B5A1ECA}"/>
              </a:ext>
            </a:extLst>
          </p:cNvPr>
          <p:cNvGrpSpPr/>
          <p:nvPr/>
        </p:nvGrpSpPr>
        <p:grpSpPr>
          <a:xfrm>
            <a:off x="7775807" y="1966606"/>
            <a:ext cx="687007" cy="374531"/>
            <a:chOff x="7775807" y="1977826"/>
            <a:chExt cx="687007" cy="374531"/>
          </a:xfrm>
          <a:noFill/>
        </p:grpSpPr>
        <p:sp>
          <p:nvSpPr>
            <p:cNvPr id="392" name="Freeform: Shape 93">
              <a:extLst>
                <a:ext uri="{FF2B5EF4-FFF2-40B4-BE49-F238E27FC236}">
                  <a16:creationId xmlns:a16="http://schemas.microsoft.com/office/drawing/2014/main" id="{2F418FE8-4804-FC49-9054-166E36ED5934}"/>
                </a:ext>
              </a:extLst>
            </p:cNvPr>
            <p:cNvSpPr/>
            <p:nvPr/>
          </p:nvSpPr>
          <p:spPr>
            <a:xfrm>
              <a:off x="7807935" y="1987942"/>
              <a:ext cx="617224" cy="281518"/>
            </a:xfrm>
            <a:custGeom>
              <a:avLst/>
              <a:gdLst>
                <a:gd name="connsiteX0" fmla="*/ 484310 w 617224"/>
                <a:gd name="connsiteY0" fmla="*/ 101349 h 281518"/>
                <a:gd name="connsiteX1" fmla="*/ 0 w 617224"/>
                <a:gd name="connsiteY1" fmla="*/ 228362 h 281518"/>
                <a:gd name="connsiteX2" fmla="*/ 13956 w 617224"/>
                <a:gd name="connsiteY2" fmla="*/ 281519 h 281518"/>
                <a:gd name="connsiteX3" fmla="*/ 498266 w 617224"/>
                <a:gd name="connsiteY3" fmla="*/ 154505 h 281518"/>
                <a:gd name="connsiteX4" fmla="*/ 617225 w 617224"/>
                <a:gd name="connsiteY4" fmla="*/ 199841 h 281518"/>
                <a:gd name="connsiteX5" fmla="*/ 564817 w 617224"/>
                <a:gd name="connsiteY5" fmla="*/ 0 h 281518"/>
                <a:gd name="connsiteX6" fmla="*/ 484310 w 617224"/>
                <a:gd name="connsiteY6" fmla="*/ 101349 h 281518"/>
                <a:gd name="connsiteX7" fmla="*/ 484310 w 617224"/>
                <a:gd name="connsiteY7" fmla="*/ 101349 h 28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224" h="281518">
                  <a:moveTo>
                    <a:pt x="484310" y="101349"/>
                  </a:moveTo>
                  <a:cubicBezTo>
                    <a:pt x="322873" y="143687"/>
                    <a:pt x="180170" y="193658"/>
                    <a:pt x="0" y="228362"/>
                  </a:cubicBezTo>
                  <a:lnTo>
                    <a:pt x="13956" y="281519"/>
                  </a:lnTo>
                  <a:lnTo>
                    <a:pt x="498266" y="154505"/>
                  </a:lnTo>
                  <a:lnTo>
                    <a:pt x="617225" y="199841"/>
                  </a:lnTo>
                  <a:cubicBezTo>
                    <a:pt x="579992" y="121675"/>
                    <a:pt x="582287" y="66645"/>
                    <a:pt x="564817" y="0"/>
                  </a:cubicBezTo>
                  <a:cubicBezTo>
                    <a:pt x="537982" y="33767"/>
                    <a:pt x="521028" y="73342"/>
                    <a:pt x="484310" y="101349"/>
                  </a:cubicBezTo>
                  <a:lnTo>
                    <a:pt x="484310" y="101349"/>
                  </a:lnTo>
                  <a:close/>
                </a:path>
              </a:pathLst>
            </a:custGeom>
            <a:noFill/>
            <a:ln w="17302" cap="rnd">
              <a:solidFill>
                <a:srgbClr val="F34A8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94">
              <a:extLst>
                <a:ext uri="{FF2B5EF4-FFF2-40B4-BE49-F238E27FC236}">
                  <a16:creationId xmlns:a16="http://schemas.microsoft.com/office/drawing/2014/main" id="{9D3C106C-EC23-1C45-8AD3-CC9F1FE942D6}"/>
                </a:ext>
              </a:extLst>
            </p:cNvPr>
            <p:cNvSpPr/>
            <p:nvPr/>
          </p:nvSpPr>
          <p:spPr>
            <a:xfrm>
              <a:off x="7775807" y="2226889"/>
              <a:ext cx="13909" cy="53156"/>
            </a:xfrm>
            <a:custGeom>
              <a:avLst/>
              <a:gdLst>
                <a:gd name="connsiteX0" fmla="*/ 0 w 13909"/>
                <a:gd name="connsiteY0" fmla="*/ 0 h 53156"/>
                <a:gd name="connsiteX1" fmla="*/ 13910 w 13909"/>
                <a:gd name="connsiteY1" fmla="*/ 53157 h 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9" h="53156">
                  <a:moveTo>
                    <a:pt x="0" y="0"/>
                  </a:moveTo>
                  <a:lnTo>
                    <a:pt x="13910" y="53157"/>
                  </a:lnTo>
                </a:path>
              </a:pathLst>
            </a:custGeom>
            <a:ln w="17302" cap="rnd">
              <a:solidFill>
                <a:srgbClr val="F34A8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95">
              <a:extLst>
                <a:ext uri="{FF2B5EF4-FFF2-40B4-BE49-F238E27FC236}">
                  <a16:creationId xmlns:a16="http://schemas.microsoft.com/office/drawing/2014/main" id="{14DBE359-9A76-2048-84BF-4F38147EB999}"/>
                </a:ext>
              </a:extLst>
            </p:cNvPr>
            <p:cNvSpPr/>
            <p:nvPr/>
          </p:nvSpPr>
          <p:spPr>
            <a:xfrm>
              <a:off x="8409237" y="1977826"/>
              <a:ext cx="53578" cy="204336"/>
            </a:xfrm>
            <a:custGeom>
              <a:avLst/>
              <a:gdLst>
                <a:gd name="connsiteX0" fmla="*/ 53578 w 53578"/>
                <a:gd name="connsiteY0" fmla="*/ 204337 h 204336"/>
                <a:gd name="connsiteX1" fmla="*/ 0 w 53578"/>
                <a:gd name="connsiteY1" fmla="*/ 0 h 20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578" h="204336">
                  <a:moveTo>
                    <a:pt x="53578" y="204337"/>
                  </a:moveTo>
                  <a:cubicBezTo>
                    <a:pt x="35734" y="136240"/>
                    <a:pt x="6089" y="71188"/>
                    <a:pt x="0" y="0"/>
                  </a:cubicBezTo>
                </a:path>
              </a:pathLst>
            </a:custGeom>
            <a:noFill/>
            <a:ln w="17302" cap="rnd">
              <a:solidFill>
                <a:srgbClr val="F34A8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96">
              <a:extLst>
                <a:ext uri="{FF2B5EF4-FFF2-40B4-BE49-F238E27FC236}">
                  <a16:creationId xmlns:a16="http://schemas.microsoft.com/office/drawing/2014/main" id="{B2E90BDA-14C9-6A4E-8B01-1F30D304BDAA}"/>
                </a:ext>
              </a:extLst>
            </p:cNvPr>
            <p:cNvSpPr/>
            <p:nvPr/>
          </p:nvSpPr>
          <p:spPr>
            <a:xfrm>
              <a:off x="7891950" y="2155040"/>
              <a:ext cx="429583" cy="193528"/>
            </a:xfrm>
            <a:custGeom>
              <a:avLst/>
              <a:gdLst>
                <a:gd name="connsiteX0" fmla="*/ 378471 w 429583"/>
                <a:gd name="connsiteY0" fmla="*/ 114655 h 193528"/>
                <a:gd name="connsiteX1" fmla="*/ 68570 w 429583"/>
                <a:gd name="connsiteY1" fmla="*/ 191744 h 193528"/>
                <a:gd name="connsiteX2" fmla="*/ 1785 w 429583"/>
                <a:gd name="connsiteY2" fmla="*/ 152684 h 193528"/>
                <a:gd name="connsiteX3" fmla="*/ 1785 w 429583"/>
                <a:gd name="connsiteY3" fmla="*/ 152684 h 193528"/>
                <a:gd name="connsiteX4" fmla="*/ 40845 w 429583"/>
                <a:gd name="connsiteY4" fmla="*/ 85899 h 193528"/>
                <a:gd name="connsiteX5" fmla="*/ 361517 w 429583"/>
                <a:gd name="connsiteY5" fmla="*/ 1785 h 193528"/>
                <a:gd name="connsiteX6" fmla="*/ 428349 w 429583"/>
                <a:gd name="connsiteY6" fmla="*/ 40845 h 193528"/>
                <a:gd name="connsiteX7" fmla="*/ 428349 w 429583"/>
                <a:gd name="connsiteY7" fmla="*/ 40845 h 193528"/>
                <a:gd name="connsiteX8" fmla="*/ 378471 w 429583"/>
                <a:gd name="connsiteY8" fmla="*/ 114655 h 193528"/>
                <a:gd name="connsiteX9" fmla="*/ 378471 w 429583"/>
                <a:gd name="connsiteY9" fmla="*/ 114655 h 19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583" h="193528">
                  <a:moveTo>
                    <a:pt x="378471" y="114655"/>
                  </a:moveTo>
                  <a:cubicBezTo>
                    <a:pt x="271596" y="142662"/>
                    <a:pt x="207948" y="176101"/>
                    <a:pt x="68570" y="191744"/>
                  </a:cubicBezTo>
                  <a:cubicBezTo>
                    <a:pt x="39487" y="199378"/>
                    <a:pt x="9372" y="181815"/>
                    <a:pt x="1785" y="152684"/>
                  </a:cubicBezTo>
                  <a:lnTo>
                    <a:pt x="1785" y="152684"/>
                  </a:lnTo>
                  <a:cubicBezTo>
                    <a:pt x="-5849" y="123600"/>
                    <a:pt x="11714" y="93486"/>
                    <a:pt x="40845" y="85899"/>
                  </a:cubicBezTo>
                  <a:lnTo>
                    <a:pt x="361517" y="1785"/>
                  </a:lnTo>
                  <a:cubicBezTo>
                    <a:pt x="390601" y="-5849"/>
                    <a:pt x="420715" y="11714"/>
                    <a:pt x="428349" y="40845"/>
                  </a:cubicBezTo>
                  <a:lnTo>
                    <a:pt x="428349" y="40845"/>
                  </a:lnTo>
                  <a:cubicBezTo>
                    <a:pt x="435889" y="69929"/>
                    <a:pt x="407602" y="107021"/>
                    <a:pt x="378471" y="114655"/>
                  </a:cubicBezTo>
                  <a:lnTo>
                    <a:pt x="378471" y="114655"/>
                  </a:lnTo>
                  <a:close/>
                </a:path>
              </a:pathLst>
            </a:custGeom>
            <a:noFill/>
            <a:ln w="17302" cap="rnd">
              <a:solidFill>
                <a:srgbClr val="F34A8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97">
              <a:extLst>
                <a:ext uri="{FF2B5EF4-FFF2-40B4-BE49-F238E27FC236}">
                  <a16:creationId xmlns:a16="http://schemas.microsoft.com/office/drawing/2014/main" id="{DAEB8843-9EBD-214C-8D26-C770B2D66DAD}"/>
                </a:ext>
              </a:extLst>
            </p:cNvPr>
            <p:cNvSpPr/>
            <p:nvPr/>
          </p:nvSpPr>
          <p:spPr>
            <a:xfrm>
              <a:off x="8060558" y="2213401"/>
              <a:ext cx="36436" cy="138956"/>
            </a:xfrm>
            <a:custGeom>
              <a:avLst/>
              <a:gdLst>
                <a:gd name="connsiteX0" fmla="*/ 0 w 36436"/>
                <a:gd name="connsiteY0" fmla="*/ 0 h 138956"/>
                <a:gd name="connsiteX1" fmla="*/ 36437 w 36436"/>
                <a:gd name="connsiteY1" fmla="*/ 138956 h 13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436" h="138956">
                  <a:moveTo>
                    <a:pt x="0" y="0"/>
                  </a:moveTo>
                  <a:lnTo>
                    <a:pt x="36437" y="138956"/>
                  </a:lnTo>
                </a:path>
              </a:pathLst>
            </a:custGeom>
            <a:ln w="17302" cap="rnd">
              <a:solidFill>
                <a:srgbClr val="F34A8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98">
              <a:extLst>
                <a:ext uri="{FF2B5EF4-FFF2-40B4-BE49-F238E27FC236}">
                  <a16:creationId xmlns:a16="http://schemas.microsoft.com/office/drawing/2014/main" id="{EFAF2043-A014-8A43-A6F9-63E6D56F92FE}"/>
                </a:ext>
              </a:extLst>
            </p:cNvPr>
            <p:cNvSpPr/>
            <p:nvPr/>
          </p:nvSpPr>
          <p:spPr>
            <a:xfrm>
              <a:off x="8038031" y="2127554"/>
              <a:ext cx="6463" cy="24540"/>
            </a:xfrm>
            <a:custGeom>
              <a:avLst/>
              <a:gdLst>
                <a:gd name="connsiteX0" fmla="*/ 6463 w 6463"/>
                <a:gd name="connsiteY0" fmla="*/ 24541 h 24540"/>
                <a:gd name="connsiteX1" fmla="*/ 0 w 6463"/>
                <a:gd name="connsiteY1" fmla="*/ 0 h 2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3" h="24540">
                  <a:moveTo>
                    <a:pt x="6463" y="24541"/>
                  </a:moveTo>
                  <a:lnTo>
                    <a:pt x="0" y="0"/>
                  </a:lnTo>
                </a:path>
              </a:pathLst>
            </a:custGeom>
            <a:ln w="17302" cap="rnd">
              <a:solidFill>
                <a:srgbClr val="F34A8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99">
              <a:extLst>
                <a:ext uri="{FF2B5EF4-FFF2-40B4-BE49-F238E27FC236}">
                  <a16:creationId xmlns:a16="http://schemas.microsoft.com/office/drawing/2014/main" id="{1AD59DDA-12FF-F545-9601-AA6D1F4E43AB}"/>
                </a:ext>
              </a:extLst>
            </p:cNvPr>
            <p:cNvSpPr/>
            <p:nvPr/>
          </p:nvSpPr>
          <p:spPr>
            <a:xfrm>
              <a:off x="8017002" y="2112520"/>
              <a:ext cx="36764" cy="9647"/>
            </a:xfrm>
            <a:custGeom>
              <a:avLst/>
              <a:gdLst>
                <a:gd name="connsiteX0" fmla="*/ 0 w 36764"/>
                <a:gd name="connsiteY0" fmla="*/ 9648 h 9647"/>
                <a:gd name="connsiteX1" fmla="*/ 36765 w 36764"/>
                <a:gd name="connsiteY1" fmla="*/ 0 h 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764" h="9647">
                  <a:moveTo>
                    <a:pt x="0" y="9648"/>
                  </a:moveTo>
                  <a:lnTo>
                    <a:pt x="36765" y="0"/>
                  </a:lnTo>
                </a:path>
              </a:pathLst>
            </a:custGeom>
            <a:ln w="17302" cap="rnd">
              <a:solidFill>
                <a:srgbClr val="F34A8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100">
              <a:extLst>
                <a:ext uri="{FF2B5EF4-FFF2-40B4-BE49-F238E27FC236}">
                  <a16:creationId xmlns:a16="http://schemas.microsoft.com/office/drawing/2014/main" id="{87F6FA91-469F-FD4F-9FAF-05590332E5FF}"/>
                </a:ext>
              </a:extLst>
            </p:cNvPr>
            <p:cNvSpPr/>
            <p:nvPr/>
          </p:nvSpPr>
          <p:spPr>
            <a:xfrm>
              <a:off x="8121863" y="2197290"/>
              <a:ext cx="36436" cy="139003"/>
            </a:xfrm>
            <a:custGeom>
              <a:avLst/>
              <a:gdLst>
                <a:gd name="connsiteX0" fmla="*/ 0 w 36436"/>
                <a:gd name="connsiteY0" fmla="*/ 0 h 139003"/>
                <a:gd name="connsiteX1" fmla="*/ 36437 w 36436"/>
                <a:gd name="connsiteY1" fmla="*/ 139003 h 13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436" h="139003">
                  <a:moveTo>
                    <a:pt x="0" y="0"/>
                  </a:moveTo>
                  <a:lnTo>
                    <a:pt x="36437" y="139003"/>
                  </a:lnTo>
                </a:path>
              </a:pathLst>
            </a:custGeom>
            <a:ln w="17302" cap="rnd">
              <a:solidFill>
                <a:srgbClr val="F34A8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101">
              <a:extLst>
                <a:ext uri="{FF2B5EF4-FFF2-40B4-BE49-F238E27FC236}">
                  <a16:creationId xmlns:a16="http://schemas.microsoft.com/office/drawing/2014/main" id="{C80EEC5F-EE87-224E-9489-90B6EEF457DA}"/>
                </a:ext>
              </a:extLst>
            </p:cNvPr>
            <p:cNvSpPr/>
            <p:nvPr/>
          </p:nvSpPr>
          <p:spPr>
            <a:xfrm>
              <a:off x="8099383" y="2111490"/>
              <a:ext cx="6416" cy="24494"/>
            </a:xfrm>
            <a:custGeom>
              <a:avLst/>
              <a:gdLst>
                <a:gd name="connsiteX0" fmla="*/ 6416 w 6416"/>
                <a:gd name="connsiteY0" fmla="*/ 24494 h 24494"/>
                <a:gd name="connsiteX1" fmla="*/ 0 w 6416"/>
                <a:gd name="connsiteY1" fmla="*/ 0 h 2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24494">
                  <a:moveTo>
                    <a:pt x="6416" y="24494"/>
                  </a:moveTo>
                  <a:lnTo>
                    <a:pt x="0" y="0"/>
                  </a:lnTo>
                </a:path>
              </a:pathLst>
            </a:custGeom>
            <a:ln w="17302" cap="rnd">
              <a:solidFill>
                <a:srgbClr val="F34A8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102">
              <a:extLst>
                <a:ext uri="{FF2B5EF4-FFF2-40B4-BE49-F238E27FC236}">
                  <a16:creationId xmlns:a16="http://schemas.microsoft.com/office/drawing/2014/main" id="{77C70A65-413E-BF46-B068-92D231D7CB9A}"/>
                </a:ext>
              </a:extLst>
            </p:cNvPr>
            <p:cNvSpPr/>
            <p:nvPr/>
          </p:nvSpPr>
          <p:spPr>
            <a:xfrm>
              <a:off x="8078308" y="2096456"/>
              <a:ext cx="36764" cy="9647"/>
            </a:xfrm>
            <a:custGeom>
              <a:avLst/>
              <a:gdLst>
                <a:gd name="connsiteX0" fmla="*/ 0 w 36764"/>
                <a:gd name="connsiteY0" fmla="*/ 9648 h 9647"/>
                <a:gd name="connsiteX1" fmla="*/ 36765 w 36764"/>
                <a:gd name="connsiteY1" fmla="*/ 0 h 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764" h="9647">
                  <a:moveTo>
                    <a:pt x="0" y="9648"/>
                  </a:moveTo>
                  <a:lnTo>
                    <a:pt x="36765" y="0"/>
                  </a:lnTo>
                </a:path>
              </a:pathLst>
            </a:custGeom>
            <a:ln w="17302" cap="rnd">
              <a:solidFill>
                <a:srgbClr val="F34A8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103">
              <a:extLst>
                <a:ext uri="{FF2B5EF4-FFF2-40B4-BE49-F238E27FC236}">
                  <a16:creationId xmlns:a16="http://schemas.microsoft.com/office/drawing/2014/main" id="{FF65209E-402A-2041-A3C3-B8F3D3F39F92}"/>
                </a:ext>
              </a:extLst>
            </p:cNvPr>
            <p:cNvSpPr/>
            <p:nvPr/>
          </p:nvSpPr>
          <p:spPr>
            <a:xfrm>
              <a:off x="8187244" y="2180149"/>
              <a:ext cx="36436" cy="138956"/>
            </a:xfrm>
            <a:custGeom>
              <a:avLst/>
              <a:gdLst>
                <a:gd name="connsiteX0" fmla="*/ 0 w 36436"/>
                <a:gd name="connsiteY0" fmla="*/ 0 h 138956"/>
                <a:gd name="connsiteX1" fmla="*/ 36437 w 36436"/>
                <a:gd name="connsiteY1" fmla="*/ 138956 h 13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436" h="138956">
                  <a:moveTo>
                    <a:pt x="0" y="0"/>
                  </a:moveTo>
                  <a:lnTo>
                    <a:pt x="36437" y="138956"/>
                  </a:lnTo>
                </a:path>
              </a:pathLst>
            </a:custGeom>
            <a:ln w="17302" cap="rnd">
              <a:solidFill>
                <a:srgbClr val="F34A8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104">
              <a:extLst>
                <a:ext uri="{FF2B5EF4-FFF2-40B4-BE49-F238E27FC236}">
                  <a16:creationId xmlns:a16="http://schemas.microsoft.com/office/drawing/2014/main" id="{79D6F440-7391-634C-A871-093703B8374E}"/>
                </a:ext>
              </a:extLst>
            </p:cNvPr>
            <p:cNvSpPr/>
            <p:nvPr/>
          </p:nvSpPr>
          <p:spPr>
            <a:xfrm>
              <a:off x="8164763" y="2094349"/>
              <a:ext cx="6416" cy="24494"/>
            </a:xfrm>
            <a:custGeom>
              <a:avLst/>
              <a:gdLst>
                <a:gd name="connsiteX0" fmla="*/ 6416 w 6416"/>
                <a:gd name="connsiteY0" fmla="*/ 24494 h 24494"/>
                <a:gd name="connsiteX1" fmla="*/ 0 w 6416"/>
                <a:gd name="connsiteY1" fmla="*/ 0 h 2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6" h="24494">
                  <a:moveTo>
                    <a:pt x="6416" y="24494"/>
                  </a:moveTo>
                  <a:lnTo>
                    <a:pt x="0" y="0"/>
                  </a:lnTo>
                </a:path>
              </a:pathLst>
            </a:custGeom>
            <a:ln w="17302" cap="rnd">
              <a:solidFill>
                <a:srgbClr val="F34A8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105">
              <a:extLst>
                <a:ext uri="{FF2B5EF4-FFF2-40B4-BE49-F238E27FC236}">
                  <a16:creationId xmlns:a16="http://schemas.microsoft.com/office/drawing/2014/main" id="{467403EA-57B4-3F49-AFE6-F3AF5CEC5327}"/>
                </a:ext>
              </a:extLst>
            </p:cNvPr>
            <p:cNvSpPr/>
            <p:nvPr/>
          </p:nvSpPr>
          <p:spPr>
            <a:xfrm>
              <a:off x="8143688" y="2079268"/>
              <a:ext cx="36764" cy="9647"/>
            </a:xfrm>
            <a:custGeom>
              <a:avLst/>
              <a:gdLst>
                <a:gd name="connsiteX0" fmla="*/ 0 w 36764"/>
                <a:gd name="connsiteY0" fmla="*/ 9648 h 9647"/>
                <a:gd name="connsiteX1" fmla="*/ 36765 w 36764"/>
                <a:gd name="connsiteY1" fmla="*/ 0 h 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764" h="9647">
                  <a:moveTo>
                    <a:pt x="0" y="9648"/>
                  </a:moveTo>
                  <a:lnTo>
                    <a:pt x="36765" y="0"/>
                  </a:lnTo>
                </a:path>
              </a:pathLst>
            </a:custGeom>
            <a:ln w="17302" cap="rnd">
              <a:solidFill>
                <a:srgbClr val="F34A8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5" name="Graphic 2">
            <a:extLst>
              <a:ext uri="{FF2B5EF4-FFF2-40B4-BE49-F238E27FC236}">
                <a16:creationId xmlns:a16="http://schemas.microsoft.com/office/drawing/2014/main" id="{AB6243CF-22BC-2643-9389-E31EBC034EE2}"/>
              </a:ext>
            </a:extLst>
          </p:cNvPr>
          <p:cNvGrpSpPr/>
          <p:nvPr/>
        </p:nvGrpSpPr>
        <p:grpSpPr>
          <a:xfrm>
            <a:off x="8259572" y="1847112"/>
            <a:ext cx="662887" cy="795943"/>
            <a:chOff x="8242742" y="1847112"/>
            <a:chExt cx="662887" cy="795943"/>
          </a:xfrm>
          <a:noFill/>
        </p:grpSpPr>
        <p:sp>
          <p:nvSpPr>
            <p:cNvPr id="406" name="Freeform: Shape 107">
              <a:extLst>
                <a:ext uri="{FF2B5EF4-FFF2-40B4-BE49-F238E27FC236}">
                  <a16:creationId xmlns:a16="http://schemas.microsoft.com/office/drawing/2014/main" id="{93BDB8C0-12EC-074D-BBE7-E9F4ED4B42E5}"/>
                </a:ext>
              </a:extLst>
            </p:cNvPr>
            <p:cNvSpPr/>
            <p:nvPr/>
          </p:nvSpPr>
          <p:spPr>
            <a:xfrm>
              <a:off x="8637131" y="1943862"/>
              <a:ext cx="175638" cy="336935"/>
            </a:xfrm>
            <a:custGeom>
              <a:avLst/>
              <a:gdLst>
                <a:gd name="connsiteX0" fmla="*/ 48567 w 175638"/>
                <a:gd name="connsiteY0" fmla="*/ 335621 h 336935"/>
                <a:gd name="connsiteX1" fmla="*/ 0 w 175638"/>
                <a:gd name="connsiteY1" fmla="*/ 259141 h 336935"/>
                <a:gd name="connsiteX2" fmla="*/ 47349 w 175638"/>
                <a:gd name="connsiteY2" fmla="*/ 47030 h 336935"/>
                <a:gd name="connsiteX3" fmla="*/ 120551 w 175638"/>
                <a:gd name="connsiteY3" fmla="*/ 1742 h 336935"/>
                <a:gd name="connsiteX4" fmla="*/ 175627 w 175638"/>
                <a:gd name="connsiteY4" fmla="*/ 78222 h 336935"/>
                <a:gd name="connsiteX5" fmla="*/ 117553 w 175638"/>
                <a:gd name="connsiteY5" fmla="*/ 289443 h 336935"/>
                <a:gd name="connsiteX6" fmla="*/ 48567 w 175638"/>
                <a:gd name="connsiteY6" fmla="*/ 335621 h 336935"/>
                <a:gd name="connsiteX7" fmla="*/ 48567 w 175638"/>
                <a:gd name="connsiteY7" fmla="*/ 335621 h 33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5638" h="336935">
                  <a:moveTo>
                    <a:pt x="48567" y="335621"/>
                  </a:moveTo>
                  <a:cubicBezTo>
                    <a:pt x="28990" y="330563"/>
                    <a:pt x="5339" y="296936"/>
                    <a:pt x="0" y="259141"/>
                  </a:cubicBezTo>
                  <a:lnTo>
                    <a:pt x="47349" y="47030"/>
                  </a:lnTo>
                  <a:cubicBezTo>
                    <a:pt x="55077" y="12514"/>
                    <a:pt x="86034" y="-5986"/>
                    <a:pt x="120551" y="1742"/>
                  </a:cubicBezTo>
                  <a:cubicBezTo>
                    <a:pt x="159563" y="14200"/>
                    <a:pt x="176142" y="30264"/>
                    <a:pt x="175627" y="78222"/>
                  </a:cubicBezTo>
                  <a:cubicBezTo>
                    <a:pt x="175112" y="126180"/>
                    <a:pt x="142047" y="246496"/>
                    <a:pt x="117553" y="289443"/>
                  </a:cubicBezTo>
                  <a:cubicBezTo>
                    <a:pt x="93059" y="332343"/>
                    <a:pt x="68143" y="340679"/>
                    <a:pt x="48567" y="335621"/>
                  </a:cubicBezTo>
                  <a:lnTo>
                    <a:pt x="48567" y="335621"/>
                  </a:lnTo>
                  <a:close/>
                </a:path>
              </a:pathLst>
            </a:custGeom>
            <a:noFill/>
            <a:ln w="17302" cap="flat">
              <a:solidFill>
                <a:srgbClr val="F3508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108">
              <a:extLst>
                <a:ext uri="{FF2B5EF4-FFF2-40B4-BE49-F238E27FC236}">
                  <a16:creationId xmlns:a16="http://schemas.microsoft.com/office/drawing/2014/main" id="{990B0E0A-8930-CC4F-BB6A-560CE5923DF8}"/>
                </a:ext>
              </a:extLst>
            </p:cNvPr>
            <p:cNvSpPr/>
            <p:nvPr/>
          </p:nvSpPr>
          <p:spPr>
            <a:xfrm>
              <a:off x="8242742" y="2293955"/>
              <a:ext cx="411717" cy="349100"/>
            </a:xfrm>
            <a:custGeom>
              <a:avLst/>
              <a:gdLst>
                <a:gd name="connsiteX0" fmla="*/ 411717 w 411717"/>
                <a:gd name="connsiteY0" fmla="*/ 0 h 349100"/>
                <a:gd name="connsiteX1" fmla="*/ 268593 w 411717"/>
                <a:gd name="connsiteY1" fmla="*/ 83926 h 349100"/>
                <a:gd name="connsiteX2" fmla="*/ 281753 w 411717"/>
                <a:gd name="connsiteY2" fmla="*/ 14706 h 349100"/>
                <a:gd name="connsiteX3" fmla="*/ 281425 w 411717"/>
                <a:gd name="connsiteY3" fmla="*/ 134788 h 349100"/>
                <a:gd name="connsiteX4" fmla="*/ 153990 w 411717"/>
                <a:gd name="connsiteY4" fmla="*/ 116429 h 349100"/>
                <a:gd name="connsiteX5" fmla="*/ 226583 w 411717"/>
                <a:gd name="connsiteY5" fmla="*/ 125843 h 349100"/>
                <a:gd name="connsiteX6" fmla="*/ 0 w 411717"/>
                <a:gd name="connsiteY6" fmla="*/ 349100 h 34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717" h="349100">
                  <a:moveTo>
                    <a:pt x="411717" y="0"/>
                  </a:moveTo>
                  <a:cubicBezTo>
                    <a:pt x="393452" y="96525"/>
                    <a:pt x="307418" y="100318"/>
                    <a:pt x="268593" y="83926"/>
                  </a:cubicBezTo>
                  <a:cubicBezTo>
                    <a:pt x="229767" y="67535"/>
                    <a:pt x="227894" y="-890"/>
                    <a:pt x="281753" y="14706"/>
                  </a:cubicBezTo>
                  <a:cubicBezTo>
                    <a:pt x="335612" y="30302"/>
                    <a:pt x="302735" y="117834"/>
                    <a:pt x="281425" y="134788"/>
                  </a:cubicBezTo>
                  <a:cubicBezTo>
                    <a:pt x="260116" y="151742"/>
                    <a:pt x="159704" y="166869"/>
                    <a:pt x="153990" y="116429"/>
                  </a:cubicBezTo>
                  <a:cubicBezTo>
                    <a:pt x="148276" y="66036"/>
                    <a:pt x="211127" y="74841"/>
                    <a:pt x="226583" y="125843"/>
                  </a:cubicBezTo>
                  <a:cubicBezTo>
                    <a:pt x="242038" y="176845"/>
                    <a:pt x="229486" y="318190"/>
                    <a:pt x="0" y="349100"/>
                  </a:cubicBezTo>
                </a:path>
              </a:pathLst>
            </a:custGeom>
            <a:noFill/>
            <a:ln w="17302" cap="flat">
              <a:solidFill>
                <a:srgbClr val="F3508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109">
              <a:extLst>
                <a:ext uri="{FF2B5EF4-FFF2-40B4-BE49-F238E27FC236}">
                  <a16:creationId xmlns:a16="http://schemas.microsoft.com/office/drawing/2014/main" id="{646BFDAD-05D7-4F42-AE63-EFAA2510DA93}"/>
                </a:ext>
              </a:extLst>
            </p:cNvPr>
            <p:cNvSpPr/>
            <p:nvPr/>
          </p:nvSpPr>
          <p:spPr>
            <a:xfrm>
              <a:off x="8675956" y="2083489"/>
              <a:ext cx="106219" cy="51043"/>
            </a:xfrm>
            <a:custGeom>
              <a:avLst/>
              <a:gdLst>
                <a:gd name="connsiteX0" fmla="*/ 0 w 106219"/>
                <a:gd name="connsiteY0" fmla="*/ 697 h 51043"/>
                <a:gd name="connsiteX1" fmla="*/ 106220 w 106219"/>
                <a:gd name="connsiteY1" fmla="*/ 51044 h 5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219" h="51043">
                  <a:moveTo>
                    <a:pt x="0" y="697"/>
                  </a:moveTo>
                  <a:cubicBezTo>
                    <a:pt x="15690" y="-2160"/>
                    <a:pt x="79805" y="1774"/>
                    <a:pt x="106220" y="51044"/>
                  </a:cubicBezTo>
                </a:path>
              </a:pathLst>
            </a:custGeom>
            <a:noFill/>
            <a:ln w="17302" cap="rnd">
              <a:solidFill>
                <a:srgbClr val="F350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110">
              <a:extLst>
                <a:ext uri="{FF2B5EF4-FFF2-40B4-BE49-F238E27FC236}">
                  <a16:creationId xmlns:a16="http://schemas.microsoft.com/office/drawing/2014/main" id="{AF347708-C136-6545-9058-8DFC294D6846}"/>
                </a:ext>
              </a:extLst>
            </p:cNvPr>
            <p:cNvSpPr/>
            <p:nvPr/>
          </p:nvSpPr>
          <p:spPr>
            <a:xfrm>
              <a:off x="8662983" y="2116460"/>
              <a:ext cx="106219" cy="51043"/>
            </a:xfrm>
            <a:custGeom>
              <a:avLst/>
              <a:gdLst>
                <a:gd name="connsiteX0" fmla="*/ 0 w 106219"/>
                <a:gd name="connsiteY0" fmla="*/ 697 h 51043"/>
                <a:gd name="connsiteX1" fmla="*/ 106219 w 106219"/>
                <a:gd name="connsiteY1" fmla="*/ 51044 h 5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219" h="51043">
                  <a:moveTo>
                    <a:pt x="0" y="697"/>
                  </a:moveTo>
                  <a:cubicBezTo>
                    <a:pt x="15689" y="-2160"/>
                    <a:pt x="79805" y="1774"/>
                    <a:pt x="106219" y="51044"/>
                  </a:cubicBezTo>
                </a:path>
              </a:pathLst>
            </a:custGeom>
            <a:noFill/>
            <a:ln w="17302" cap="rnd">
              <a:solidFill>
                <a:srgbClr val="F350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111">
              <a:extLst>
                <a:ext uri="{FF2B5EF4-FFF2-40B4-BE49-F238E27FC236}">
                  <a16:creationId xmlns:a16="http://schemas.microsoft.com/office/drawing/2014/main" id="{B03AAE77-2F28-CE4E-B245-68C886E341B3}"/>
                </a:ext>
              </a:extLst>
            </p:cNvPr>
            <p:cNvSpPr/>
            <p:nvPr/>
          </p:nvSpPr>
          <p:spPr>
            <a:xfrm>
              <a:off x="8587957" y="2437189"/>
              <a:ext cx="283785" cy="135904"/>
            </a:xfrm>
            <a:custGeom>
              <a:avLst/>
              <a:gdLst>
                <a:gd name="connsiteX0" fmla="*/ 326 w 283785"/>
                <a:gd name="connsiteY0" fmla="*/ 58808 h 135904"/>
                <a:gd name="connsiteX1" fmla="*/ 72028 w 283785"/>
                <a:gd name="connsiteY1" fmla="*/ 3872 h 135904"/>
                <a:gd name="connsiteX2" fmla="*/ 197028 w 283785"/>
                <a:gd name="connsiteY2" fmla="*/ 3872 h 135904"/>
                <a:gd name="connsiteX3" fmla="*/ 282687 w 283785"/>
                <a:gd name="connsiteY3" fmla="*/ 55998 h 135904"/>
                <a:gd name="connsiteX4" fmla="*/ 213795 w 283785"/>
                <a:gd name="connsiteY4" fmla="*/ 127747 h 135904"/>
                <a:gd name="connsiteX5" fmla="*/ 66408 w 283785"/>
                <a:gd name="connsiteY5" fmla="*/ 130558 h 135904"/>
                <a:gd name="connsiteX6" fmla="*/ 326 w 283785"/>
                <a:gd name="connsiteY6" fmla="*/ 58808 h 135904"/>
                <a:gd name="connsiteX7" fmla="*/ 326 w 283785"/>
                <a:gd name="connsiteY7" fmla="*/ 58808 h 13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785" h="135904">
                  <a:moveTo>
                    <a:pt x="326" y="58808"/>
                  </a:moveTo>
                  <a:cubicBezTo>
                    <a:pt x="4072" y="20919"/>
                    <a:pt x="33952" y="3872"/>
                    <a:pt x="72028" y="3872"/>
                  </a:cubicBezTo>
                  <a:cubicBezTo>
                    <a:pt x="113711" y="3872"/>
                    <a:pt x="161903" y="-4840"/>
                    <a:pt x="197028" y="3872"/>
                  </a:cubicBezTo>
                  <a:cubicBezTo>
                    <a:pt x="232154" y="12583"/>
                    <a:pt x="274304" y="26961"/>
                    <a:pt x="282687" y="55998"/>
                  </a:cubicBezTo>
                  <a:cubicBezTo>
                    <a:pt x="291071" y="85035"/>
                    <a:pt x="249857" y="115337"/>
                    <a:pt x="213795" y="127747"/>
                  </a:cubicBezTo>
                  <a:cubicBezTo>
                    <a:pt x="177733" y="140158"/>
                    <a:pt x="107294" y="136131"/>
                    <a:pt x="66408" y="130558"/>
                  </a:cubicBezTo>
                  <a:cubicBezTo>
                    <a:pt x="25569" y="124937"/>
                    <a:pt x="-3421" y="96697"/>
                    <a:pt x="326" y="58808"/>
                  </a:cubicBezTo>
                  <a:lnTo>
                    <a:pt x="326" y="58808"/>
                  </a:lnTo>
                  <a:close/>
                </a:path>
              </a:pathLst>
            </a:custGeom>
            <a:noFill/>
            <a:ln w="17302" cap="rnd">
              <a:solidFill>
                <a:srgbClr val="F350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112">
              <a:extLst>
                <a:ext uri="{FF2B5EF4-FFF2-40B4-BE49-F238E27FC236}">
                  <a16:creationId xmlns:a16="http://schemas.microsoft.com/office/drawing/2014/main" id="{EDE75CCE-C4E3-F544-AEBB-F652F59BBDF5}"/>
                </a:ext>
              </a:extLst>
            </p:cNvPr>
            <p:cNvSpPr/>
            <p:nvPr/>
          </p:nvSpPr>
          <p:spPr>
            <a:xfrm>
              <a:off x="8591748" y="2491641"/>
              <a:ext cx="265642" cy="34724"/>
            </a:xfrm>
            <a:custGeom>
              <a:avLst/>
              <a:gdLst>
                <a:gd name="connsiteX0" fmla="*/ 265642 w 265642"/>
                <a:gd name="connsiteY0" fmla="*/ 0 h 34724"/>
                <a:gd name="connsiteX1" fmla="*/ 0 w 265642"/>
                <a:gd name="connsiteY1" fmla="*/ 2107 h 3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5642" h="34724">
                  <a:moveTo>
                    <a:pt x="265642" y="0"/>
                  </a:moveTo>
                  <a:cubicBezTo>
                    <a:pt x="232156" y="42713"/>
                    <a:pt x="50300" y="48988"/>
                    <a:pt x="0" y="2107"/>
                  </a:cubicBezTo>
                </a:path>
              </a:pathLst>
            </a:custGeom>
            <a:noFill/>
            <a:ln w="17302" cap="rnd">
              <a:solidFill>
                <a:srgbClr val="F350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113">
              <a:extLst>
                <a:ext uri="{FF2B5EF4-FFF2-40B4-BE49-F238E27FC236}">
                  <a16:creationId xmlns:a16="http://schemas.microsoft.com/office/drawing/2014/main" id="{6BE98CCB-0735-ED45-941C-C00FF8323E8C}"/>
                </a:ext>
              </a:extLst>
            </p:cNvPr>
            <p:cNvSpPr/>
            <p:nvPr/>
          </p:nvSpPr>
          <p:spPr>
            <a:xfrm>
              <a:off x="8640806" y="2257144"/>
              <a:ext cx="39833" cy="41479"/>
            </a:xfrm>
            <a:custGeom>
              <a:avLst/>
              <a:gdLst>
                <a:gd name="connsiteX0" fmla="*/ 39833 w 39833"/>
                <a:gd name="connsiteY0" fmla="*/ 17469 h 41479"/>
                <a:gd name="connsiteX1" fmla="*/ 17728 w 39833"/>
                <a:gd name="connsiteY1" fmla="*/ 0 h 4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33" h="41479">
                  <a:moveTo>
                    <a:pt x="39833" y="17469"/>
                  </a:moveTo>
                  <a:cubicBezTo>
                    <a:pt x="35291" y="65474"/>
                    <a:pt x="-30839" y="31894"/>
                    <a:pt x="17728" y="0"/>
                  </a:cubicBezTo>
                </a:path>
              </a:pathLst>
            </a:custGeom>
            <a:noFill/>
            <a:ln w="17302" cap="rnd">
              <a:solidFill>
                <a:srgbClr val="F350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114">
              <a:extLst>
                <a:ext uri="{FF2B5EF4-FFF2-40B4-BE49-F238E27FC236}">
                  <a16:creationId xmlns:a16="http://schemas.microsoft.com/office/drawing/2014/main" id="{D95E4FCB-F07C-F046-884D-CFE1872C0BEA}"/>
                </a:ext>
              </a:extLst>
            </p:cNvPr>
            <p:cNvSpPr/>
            <p:nvPr/>
          </p:nvSpPr>
          <p:spPr>
            <a:xfrm>
              <a:off x="8754075" y="1847112"/>
              <a:ext cx="796" cy="52126"/>
            </a:xfrm>
            <a:custGeom>
              <a:avLst/>
              <a:gdLst>
                <a:gd name="connsiteX0" fmla="*/ 0 w 796"/>
                <a:gd name="connsiteY0" fmla="*/ 52126 h 52126"/>
                <a:gd name="connsiteX1" fmla="*/ 796 w 796"/>
                <a:gd name="connsiteY1" fmla="*/ 0 h 5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6" h="52126">
                  <a:moveTo>
                    <a:pt x="0" y="52126"/>
                  </a:moveTo>
                  <a:cubicBezTo>
                    <a:pt x="281" y="34798"/>
                    <a:pt x="609" y="17422"/>
                    <a:pt x="796" y="0"/>
                  </a:cubicBezTo>
                </a:path>
              </a:pathLst>
            </a:custGeom>
            <a:noFill/>
            <a:ln w="17302" cap="rnd">
              <a:solidFill>
                <a:srgbClr val="F350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115">
              <a:extLst>
                <a:ext uri="{FF2B5EF4-FFF2-40B4-BE49-F238E27FC236}">
                  <a16:creationId xmlns:a16="http://schemas.microsoft.com/office/drawing/2014/main" id="{53DCE832-8499-8545-8F87-578B05B981D6}"/>
                </a:ext>
              </a:extLst>
            </p:cNvPr>
            <p:cNvSpPr/>
            <p:nvPr/>
          </p:nvSpPr>
          <p:spPr>
            <a:xfrm>
              <a:off x="8809245" y="1875447"/>
              <a:ext cx="22667" cy="46927"/>
            </a:xfrm>
            <a:custGeom>
              <a:avLst/>
              <a:gdLst>
                <a:gd name="connsiteX0" fmla="*/ 0 w 22667"/>
                <a:gd name="connsiteY0" fmla="*/ 46928 h 46927"/>
                <a:gd name="connsiteX1" fmla="*/ 22668 w 22667"/>
                <a:gd name="connsiteY1" fmla="*/ 0 h 4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67" h="46927">
                  <a:moveTo>
                    <a:pt x="0" y="46928"/>
                  </a:moveTo>
                  <a:cubicBezTo>
                    <a:pt x="7540" y="31332"/>
                    <a:pt x="15127" y="15689"/>
                    <a:pt x="22668" y="0"/>
                  </a:cubicBezTo>
                </a:path>
              </a:pathLst>
            </a:custGeom>
            <a:noFill/>
            <a:ln w="17302" cap="rnd">
              <a:solidFill>
                <a:srgbClr val="F350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116">
              <a:extLst>
                <a:ext uri="{FF2B5EF4-FFF2-40B4-BE49-F238E27FC236}">
                  <a16:creationId xmlns:a16="http://schemas.microsoft.com/office/drawing/2014/main" id="{487DBFE7-6291-474E-960E-56CEA794A4EF}"/>
                </a:ext>
              </a:extLst>
            </p:cNvPr>
            <p:cNvSpPr/>
            <p:nvPr/>
          </p:nvSpPr>
          <p:spPr>
            <a:xfrm>
              <a:off x="8852707" y="1943216"/>
              <a:ext cx="41120" cy="31987"/>
            </a:xfrm>
            <a:custGeom>
              <a:avLst/>
              <a:gdLst>
                <a:gd name="connsiteX0" fmla="*/ 0 w 41120"/>
                <a:gd name="connsiteY0" fmla="*/ 31988 h 31987"/>
                <a:gd name="connsiteX1" fmla="*/ 41120 w 41120"/>
                <a:gd name="connsiteY1" fmla="*/ 0 h 3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20" h="31987">
                  <a:moveTo>
                    <a:pt x="0" y="31988"/>
                  </a:moveTo>
                  <a:cubicBezTo>
                    <a:pt x="13675" y="21356"/>
                    <a:pt x="27445" y="10725"/>
                    <a:pt x="41120" y="0"/>
                  </a:cubicBezTo>
                </a:path>
              </a:pathLst>
            </a:custGeom>
            <a:noFill/>
            <a:ln w="17302" cap="rnd">
              <a:solidFill>
                <a:srgbClr val="F350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117">
              <a:extLst>
                <a:ext uri="{FF2B5EF4-FFF2-40B4-BE49-F238E27FC236}">
                  <a16:creationId xmlns:a16="http://schemas.microsoft.com/office/drawing/2014/main" id="{0D13F4DC-596F-2C4D-8EE2-E63BB260B475}"/>
                </a:ext>
              </a:extLst>
            </p:cNvPr>
            <p:cNvSpPr/>
            <p:nvPr/>
          </p:nvSpPr>
          <p:spPr>
            <a:xfrm>
              <a:off x="8860060" y="2028781"/>
              <a:ext cx="45569" cy="8898"/>
            </a:xfrm>
            <a:custGeom>
              <a:avLst/>
              <a:gdLst>
                <a:gd name="connsiteX0" fmla="*/ 0 w 45569"/>
                <a:gd name="connsiteY0" fmla="*/ 8898 h 8898"/>
                <a:gd name="connsiteX1" fmla="*/ 45570 w 45569"/>
                <a:gd name="connsiteY1" fmla="*/ 0 h 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569" h="8898">
                  <a:moveTo>
                    <a:pt x="0" y="8898"/>
                  </a:moveTo>
                  <a:cubicBezTo>
                    <a:pt x="15174" y="5948"/>
                    <a:pt x="30349" y="2997"/>
                    <a:pt x="45570" y="0"/>
                  </a:cubicBezTo>
                </a:path>
              </a:pathLst>
            </a:custGeom>
            <a:noFill/>
            <a:ln w="17302" cap="rnd">
              <a:solidFill>
                <a:srgbClr val="F350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118">
              <a:extLst>
                <a:ext uri="{FF2B5EF4-FFF2-40B4-BE49-F238E27FC236}">
                  <a16:creationId xmlns:a16="http://schemas.microsoft.com/office/drawing/2014/main" id="{27CB671E-BE8C-E444-A10A-82157B2FAA14}"/>
                </a:ext>
              </a:extLst>
            </p:cNvPr>
            <p:cNvSpPr/>
            <p:nvPr/>
          </p:nvSpPr>
          <p:spPr>
            <a:xfrm>
              <a:off x="8676331" y="1863973"/>
              <a:ext cx="18031" cy="42806"/>
            </a:xfrm>
            <a:custGeom>
              <a:avLst/>
              <a:gdLst>
                <a:gd name="connsiteX0" fmla="*/ 18031 w 18031"/>
                <a:gd name="connsiteY0" fmla="*/ 42806 h 42806"/>
                <a:gd name="connsiteX1" fmla="*/ 0 w 18031"/>
                <a:gd name="connsiteY1" fmla="*/ 0 h 4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31" h="42806">
                  <a:moveTo>
                    <a:pt x="18031" y="42806"/>
                  </a:moveTo>
                  <a:cubicBezTo>
                    <a:pt x="12036" y="28569"/>
                    <a:pt x="6088" y="14284"/>
                    <a:pt x="0" y="0"/>
                  </a:cubicBezTo>
                </a:path>
              </a:pathLst>
            </a:custGeom>
            <a:noFill/>
            <a:ln w="17302" cap="rnd">
              <a:solidFill>
                <a:srgbClr val="F350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119">
              <a:extLst>
                <a:ext uri="{FF2B5EF4-FFF2-40B4-BE49-F238E27FC236}">
                  <a16:creationId xmlns:a16="http://schemas.microsoft.com/office/drawing/2014/main" id="{F73EB2D2-61CC-AA40-9504-EA17715ED996}"/>
                </a:ext>
              </a:extLst>
            </p:cNvPr>
            <p:cNvSpPr/>
            <p:nvPr/>
          </p:nvSpPr>
          <p:spPr>
            <a:xfrm>
              <a:off x="8612543" y="1914741"/>
              <a:ext cx="34844" cy="26273"/>
            </a:xfrm>
            <a:custGeom>
              <a:avLst/>
              <a:gdLst>
                <a:gd name="connsiteX0" fmla="*/ 34844 w 34844"/>
                <a:gd name="connsiteY0" fmla="*/ 26274 h 26273"/>
                <a:gd name="connsiteX1" fmla="*/ 0 w 34844"/>
                <a:gd name="connsiteY1" fmla="*/ 0 h 2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44" h="26273">
                  <a:moveTo>
                    <a:pt x="34844" y="26274"/>
                  </a:moveTo>
                  <a:cubicBezTo>
                    <a:pt x="23277" y="17516"/>
                    <a:pt x="11662" y="8758"/>
                    <a:pt x="0" y="0"/>
                  </a:cubicBezTo>
                </a:path>
              </a:pathLst>
            </a:custGeom>
            <a:noFill/>
            <a:ln w="17302" cap="rnd">
              <a:solidFill>
                <a:srgbClr val="F350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120">
              <a:extLst>
                <a:ext uri="{FF2B5EF4-FFF2-40B4-BE49-F238E27FC236}">
                  <a16:creationId xmlns:a16="http://schemas.microsoft.com/office/drawing/2014/main" id="{6C6EC66E-4149-1745-9E43-B96A5E4A8558}"/>
                </a:ext>
              </a:extLst>
            </p:cNvPr>
            <p:cNvSpPr/>
            <p:nvPr/>
          </p:nvSpPr>
          <p:spPr>
            <a:xfrm>
              <a:off x="8585613" y="1974922"/>
              <a:ext cx="42665" cy="9085"/>
            </a:xfrm>
            <a:custGeom>
              <a:avLst/>
              <a:gdLst>
                <a:gd name="connsiteX0" fmla="*/ 42666 w 42665"/>
                <a:gd name="connsiteY0" fmla="*/ 9086 h 9085"/>
                <a:gd name="connsiteX1" fmla="*/ 0 w 42665"/>
                <a:gd name="connsiteY1" fmla="*/ 0 h 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665" h="9085">
                  <a:moveTo>
                    <a:pt x="42666" y="9086"/>
                  </a:moveTo>
                  <a:cubicBezTo>
                    <a:pt x="28475" y="6042"/>
                    <a:pt x="14237" y="2997"/>
                    <a:pt x="0" y="0"/>
                  </a:cubicBezTo>
                </a:path>
              </a:pathLst>
            </a:custGeom>
            <a:noFill/>
            <a:ln w="17302" cap="rnd">
              <a:solidFill>
                <a:srgbClr val="F350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121">
              <a:extLst>
                <a:ext uri="{FF2B5EF4-FFF2-40B4-BE49-F238E27FC236}">
                  <a16:creationId xmlns:a16="http://schemas.microsoft.com/office/drawing/2014/main" id="{C9A37626-53D7-5346-A015-F800EC71A05A}"/>
                </a:ext>
              </a:extLst>
            </p:cNvPr>
            <p:cNvSpPr/>
            <p:nvPr/>
          </p:nvSpPr>
          <p:spPr>
            <a:xfrm>
              <a:off x="8697406" y="2279624"/>
              <a:ext cx="35874" cy="200123"/>
            </a:xfrm>
            <a:custGeom>
              <a:avLst/>
              <a:gdLst>
                <a:gd name="connsiteX0" fmla="*/ 26040 w 35874"/>
                <a:gd name="connsiteY0" fmla="*/ 0 h 200123"/>
                <a:gd name="connsiteX1" fmla="*/ 35875 w 35874"/>
                <a:gd name="connsiteY1" fmla="*/ 190942 h 200123"/>
                <a:gd name="connsiteX2" fmla="*/ 6510 w 35874"/>
                <a:gd name="connsiteY2" fmla="*/ 194220 h 200123"/>
                <a:gd name="connsiteX3" fmla="*/ 0 w 35874"/>
                <a:gd name="connsiteY3" fmla="*/ 12411 h 2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74" h="200123">
                  <a:moveTo>
                    <a:pt x="26040" y="0"/>
                  </a:moveTo>
                  <a:lnTo>
                    <a:pt x="35875" y="190942"/>
                  </a:lnTo>
                  <a:cubicBezTo>
                    <a:pt x="29880" y="198529"/>
                    <a:pt x="11381" y="205461"/>
                    <a:pt x="6510" y="194220"/>
                  </a:cubicBezTo>
                  <a:cubicBezTo>
                    <a:pt x="1639" y="182933"/>
                    <a:pt x="0" y="24213"/>
                    <a:pt x="0" y="12411"/>
                  </a:cubicBezTo>
                </a:path>
              </a:pathLst>
            </a:custGeom>
            <a:noFill/>
            <a:ln w="17302" cap="rnd">
              <a:solidFill>
                <a:srgbClr val="F350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1" name="Graphic 2">
            <a:extLst>
              <a:ext uri="{FF2B5EF4-FFF2-40B4-BE49-F238E27FC236}">
                <a16:creationId xmlns:a16="http://schemas.microsoft.com/office/drawing/2014/main" id="{6B520826-6CB5-0048-A0BA-00B0966DCAE4}"/>
              </a:ext>
            </a:extLst>
          </p:cNvPr>
          <p:cNvGrpSpPr/>
          <p:nvPr/>
        </p:nvGrpSpPr>
        <p:grpSpPr>
          <a:xfrm>
            <a:off x="7688087" y="2693074"/>
            <a:ext cx="1233137" cy="522292"/>
            <a:chOff x="7688087" y="2693074"/>
            <a:chExt cx="1233137" cy="522292"/>
          </a:xfrm>
          <a:noFill/>
        </p:grpSpPr>
        <p:sp>
          <p:nvSpPr>
            <p:cNvPr id="422" name="Freeform: Shape 123">
              <a:extLst>
                <a:ext uri="{FF2B5EF4-FFF2-40B4-BE49-F238E27FC236}">
                  <a16:creationId xmlns:a16="http://schemas.microsoft.com/office/drawing/2014/main" id="{A679D821-0342-9543-BF8F-4A82F695EF0F}"/>
                </a:ext>
              </a:extLst>
            </p:cNvPr>
            <p:cNvSpPr/>
            <p:nvPr/>
          </p:nvSpPr>
          <p:spPr>
            <a:xfrm>
              <a:off x="8249673" y="3135983"/>
              <a:ext cx="428296" cy="79383"/>
            </a:xfrm>
            <a:custGeom>
              <a:avLst/>
              <a:gdLst>
                <a:gd name="connsiteX0" fmla="*/ 2997 w 428296"/>
                <a:gd name="connsiteY0" fmla="*/ 11989 h 79383"/>
                <a:gd name="connsiteX1" fmla="*/ 428297 w 428296"/>
                <a:gd name="connsiteY1" fmla="*/ 0 h 79383"/>
                <a:gd name="connsiteX2" fmla="*/ 428297 w 428296"/>
                <a:gd name="connsiteY2" fmla="*/ 73389 h 79383"/>
                <a:gd name="connsiteX3" fmla="*/ 0 w 428296"/>
                <a:gd name="connsiteY3" fmla="*/ 79384 h 79383"/>
                <a:gd name="connsiteX4" fmla="*/ 2997 w 428296"/>
                <a:gd name="connsiteY4" fmla="*/ 11989 h 79383"/>
                <a:gd name="connsiteX5" fmla="*/ 2997 w 428296"/>
                <a:gd name="connsiteY5" fmla="*/ 11989 h 7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96" h="79383">
                  <a:moveTo>
                    <a:pt x="2997" y="11989"/>
                  </a:moveTo>
                  <a:lnTo>
                    <a:pt x="428297" y="0"/>
                  </a:lnTo>
                  <a:lnTo>
                    <a:pt x="428297" y="73389"/>
                  </a:lnTo>
                  <a:lnTo>
                    <a:pt x="0" y="79384"/>
                  </a:lnTo>
                  <a:lnTo>
                    <a:pt x="2997" y="11989"/>
                  </a:lnTo>
                  <a:lnTo>
                    <a:pt x="2997" y="11989"/>
                  </a:lnTo>
                  <a:close/>
                </a:path>
              </a:pathLst>
            </a:custGeom>
            <a:noFill/>
            <a:ln w="17302" cap="flat">
              <a:solidFill>
                <a:srgbClr val="F87D6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124">
              <a:extLst>
                <a:ext uri="{FF2B5EF4-FFF2-40B4-BE49-F238E27FC236}">
                  <a16:creationId xmlns:a16="http://schemas.microsoft.com/office/drawing/2014/main" id="{47F7A297-7A61-354C-954D-66793EB9BFD8}"/>
                </a:ext>
              </a:extLst>
            </p:cNvPr>
            <p:cNvSpPr/>
            <p:nvPr/>
          </p:nvSpPr>
          <p:spPr>
            <a:xfrm>
              <a:off x="7688087" y="3141978"/>
              <a:ext cx="566082" cy="73388"/>
            </a:xfrm>
            <a:custGeom>
              <a:avLst/>
              <a:gdLst>
                <a:gd name="connsiteX0" fmla="*/ 0 w 566082"/>
                <a:gd name="connsiteY0" fmla="*/ 0 h 73388"/>
                <a:gd name="connsiteX1" fmla="*/ 566082 w 566082"/>
                <a:gd name="connsiteY1" fmla="*/ 0 h 73388"/>
                <a:gd name="connsiteX2" fmla="*/ 566082 w 566082"/>
                <a:gd name="connsiteY2" fmla="*/ 73389 h 73388"/>
                <a:gd name="connsiteX3" fmla="*/ 17797 w 566082"/>
                <a:gd name="connsiteY3" fmla="*/ 73389 h 73388"/>
                <a:gd name="connsiteX4" fmla="*/ 0 w 566082"/>
                <a:gd name="connsiteY4" fmla="*/ 0 h 73388"/>
                <a:gd name="connsiteX5" fmla="*/ 0 w 566082"/>
                <a:gd name="connsiteY5" fmla="*/ 0 h 7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6082" h="73388">
                  <a:moveTo>
                    <a:pt x="0" y="0"/>
                  </a:moveTo>
                  <a:lnTo>
                    <a:pt x="566082" y="0"/>
                  </a:lnTo>
                  <a:lnTo>
                    <a:pt x="566082" y="73389"/>
                  </a:lnTo>
                  <a:lnTo>
                    <a:pt x="17797" y="7338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7302" cap="flat">
              <a:solidFill>
                <a:srgbClr val="F87D6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125">
              <a:extLst>
                <a:ext uri="{FF2B5EF4-FFF2-40B4-BE49-F238E27FC236}">
                  <a16:creationId xmlns:a16="http://schemas.microsoft.com/office/drawing/2014/main" id="{121D3C95-1F72-AC49-A506-ECF9F51379C8}"/>
                </a:ext>
              </a:extLst>
            </p:cNvPr>
            <p:cNvSpPr/>
            <p:nvPr/>
          </p:nvSpPr>
          <p:spPr>
            <a:xfrm>
              <a:off x="8005622" y="2781062"/>
              <a:ext cx="793684" cy="366864"/>
            </a:xfrm>
            <a:custGeom>
              <a:avLst/>
              <a:gdLst>
                <a:gd name="connsiteX0" fmla="*/ 180685 w 793684"/>
                <a:gd name="connsiteY0" fmla="*/ 3198 h 366864"/>
                <a:gd name="connsiteX1" fmla="*/ 775992 w 793684"/>
                <a:gd name="connsiteY1" fmla="*/ 20995 h 366864"/>
                <a:gd name="connsiteX2" fmla="*/ 666400 w 793684"/>
                <a:gd name="connsiteY2" fmla="*/ 357966 h 366864"/>
                <a:gd name="connsiteX3" fmla="*/ 0 w 793684"/>
                <a:gd name="connsiteY3" fmla="*/ 366864 h 366864"/>
                <a:gd name="connsiteX4" fmla="*/ 180685 w 793684"/>
                <a:gd name="connsiteY4" fmla="*/ 3198 h 366864"/>
                <a:gd name="connsiteX5" fmla="*/ 180685 w 793684"/>
                <a:gd name="connsiteY5" fmla="*/ 3198 h 366864"/>
                <a:gd name="connsiteX6" fmla="*/ 180685 w 793684"/>
                <a:gd name="connsiteY6" fmla="*/ 3198 h 36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3684" h="366864">
                  <a:moveTo>
                    <a:pt x="180685" y="3198"/>
                  </a:moveTo>
                  <a:cubicBezTo>
                    <a:pt x="413216" y="-1017"/>
                    <a:pt x="724662" y="-5466"/>
                    <a:pt x="775992" y="20995"/>
                  </a:cubicBezTo>
                  <a:cubicBezTo>
                    <a:pt x="827322" y="47456"/>
                    <a:pt x="759694" y="148946"/>
                    <a:pt x="666400" y="357966"/>
                  </a:cubicBezTo>
                  <a:lnTo>
                    <a:pt x="0" y="366864"/>
                  </a:lnTo>
                  <a:lnTo>
                    <a:pt x="180685" y="3198"/>
                  </a:lnTo>
                  <a:lnTo>
                    <a:pt x="180685" y="3198"/>
                  </a:lnTo>
                  <a:lnTo>
                    <a:pt x="180685" y="3198"/>
                  </a:lnTo>
                  <a:close/>
                </a:path>
              </a:pathLst>
            </a:custGeom>
            <a:noFill/>
            <a:ln w="17302" cap="flat">
              <a:solidFill>
                <a:srgbClr val="F87D6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126">
              <a:extLst>
                <a:ext uri="{FF2B5EF4-FFF2-40B4-BE49-F238E27FC236}">
                  <a16:creationId xmlns:a16="http://schemas.microsoft.com/office/drawing/2014/main" id="{38117727-9ABC-824B-8CAD-D525989395F3}"/>
                </a:ext>
              </a:extLst>
            </p:cNvPr>
            <p:cNvSpPr/>
            <p:nvPr/>
          </p:nvSpPr>
          <p:spPr>
            <a:xfrm>
              <a:off x="8150854" y="2873900"/>
              <a:ext cx="77182" cy="177500"/>
            </a:xfrm>
            <a:custGeom>
              <a:avLst/>
              <a:gdLst>
                <a:gd name="connsiteX0" fmla="*/ 0 w 77182"/>
                <a:gd name="connsiteY0" fmla="*/ 177501 h 177500"/>
                <a:gd name="connsiteX1" fmla="*/ 77182 w 77182"/>
                <a:gd name="connsiteY1" fmla="*/ 0 h 17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182" h="177500">
                  <a:moveTo>
                    <a:pt x="0" y="177501"/>
                  </a:moveTo>
                  <a:lnTo>
                    <a:pt x="77182" y="0"/>
                  </a:lnTo>
                </a:path>
              </a:pathLst>
            </a:custGeom>
            <a:ln w="17302" cap="rnd">
              <a:solidFill>
                <a:srgbClr val="F87D6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127">
              <a:extLst>
                <a:ext uri="{FF2B5EF4-FFF2-40B4-BE49-F238E27FC236}">
                  <a16:creationId xmlns:a16="http://schemas.microsoft.com/office/drawing/2014/main" id="{DF53E996-65E6-3F4C-94DC-07B7B0C35E7E}"/>
                </a:ext>
              </a:extLst>
            </p:cNvPr>
            <p:cNvSpPr/>
            <p:nvPr/>
          </p:nvSpPr>
          <p:spPr>
            <a:xfrm>
              <a:off x="8204760" y="2948788"/>
              <a:ext cx="24400" cy="56107"/>
            </a:xfrm>
            <a:custGeom>
              <a:avLst/>
              <a:gdLst>
                <a:gd name="connsiteX0" fmla="*/ 0 w 24400"/>
                <a:gd name="connsiteY0" fmla="*/ 56107 h 56107"/>
                <a:gd name="connsiteX1" fmla="*/ 24401 w 24400"/>
                <a:gd name="connsiteY1" fmla="*/ 0 h 5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00" h="56107">
                  <a:moveTo>
                    <a:pt x="0" y="56107"/>
                  </a:moveTo>
                  <a:lnTo>
                    <a:pt x="24401" y="0"/>
                  </a:lnTo>
                </a:path>
              </a:pathLst>
            </a:custGeom>
            <a:ln w="17302" cap="rnd">
              <a:solidFill>
                <a:srgbClr val="F87D6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128">
              <a:extLst>
                <a:ext uri="{FF2B5EF4-FFF2-40B4-BE49-F238E27FC236}">
                  <a16:creationId xmlns:a16="http://schemas.microsoft.com/office/drawing/2014/main" id="{9ADF3233-35F3-9940-864C-10991AF08055}"/>
                </a:ext>
              </a:extLst>
            </p:cNvPr>
            <p:cNvSpPr/>
            <p:nvPr/>
          </p:nvSpPr>
          <p:spPr>
            <a:xfrm>
              <a:off x="8222744" y="2918861"/>
              <a:ext cx="51704" cy="118911"/>
            </a:xfrm>
            <a:custGeom>
              <a:avLst/>
              <a:gdLst>
                <a:gd name="connsiteX0" fmla="*/ 0 w 51704"/>
                <a:gd name="connsiteY0" fmla="*/ 118911 h 118911"/>
                <a:gd name="connsiteX1" fmla="*/ 51705 w 51704"/>
                <a:gd name="connsiteY1" fmla="*/ 0 h 11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704" h="118911">
                  <a:moveTo>
                    <a:pt x="0" y="118911"/>
                  </a:moveTo>
                  <a:lnTo>
                    <a:pt x="51705" y="0"/>
                  </a:lnTo>
                </a:path>
              </a:pathLst>
            </a:custGeom>
            <a:ln w="17302" cap="rnd">
              <a:solidFill>
                <a:srgbClr val="F87D6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129">
              <a:extLst>
                <a:ext uri="{FF2B5EF4-FFF2-40B4-BE49-F238E27FC236}">
                  <a16:creationId xmlns:a16="http://schemas.microsoft.com/office/drawing/2014/main" id="{B27EBEA7-253D-2343-86A9-89914CEE1986}"/>
                </a:ext>
              </a:extLst>
            </p:cNvPr>
            <p:cNvSpPr/>
            <p:nvPr/>
          </p:nvSpPr>
          <p:spPr>
            <a:xfrm>
              <a:off x="8264660" y="2968271"/>
              <a:ext cx="16157" cy="37186"/>
            </a:xfrm>
            <a:custGeom>
              <a:avLst/>
              <a:gdLst>
                <a:gd name="connsiteX0" fmla="*/ 0 w 16157"/>
                <a:gd name="connsiteY0" fmla="*/ 37186 h 37186"/>
                <a:gd name="connsiteX1" fmla="*/ 16158 w 16157"/>
                <a:gd name="connsiteY1" fmla="*/ 0 h 3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57" h="37186">
                  <a:moveTo>
                    <a:pt x="0" y="37186"/>
                  </a:moveTo>
                  <a:lnTo>
                    <a:pt x="16158" y="0"/>
                  </a:lnTo>
                </a:path>
              </a:pathLst>
            </a:custGeom>
            <a:ln w="17302" cap="rnd">
              <a:solidFill>
                <a:srgbClr val="F87D6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130">
              <a:extLst>
                <a:ext uri="{FF2B5EF4-FFF2-40B4-BE49-F238E27FC236}">
                  <a16:creationId xmlns:a16="http://schemas.microsoft.com/office/drawing/2014/main" id="{F183A438-1438-F84A-93F7-166C8AD07956}"/>
                </a:ext>
              </a:extLst>
            </p:cNvPr>
            <p:cNvSpPr/>
            <p:nvPr/>
          </p:nvSpPr>
          <p:spPr>
            <a:xfrm>
              <a:off x="8282644" y="2923357"/>
              <a:ext cx="49831" cy="114555"/>
            </a:xfrm>
            <a:custGeom>
              <a:avLst/>
              <a:gdLst>
                <a:gd name="connsiteX0" fmla="*/ 0 w 49831"/>
                <a:gd name="connsiteY0" fmla="*/ 114556 h 114555"/>
                <a:gd name="connsiteX1" fmla="*/ 49831 w 49831"/>
                <a:gd name="connsiteY1" fmla="*/ 0 h 11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31" h="114555">
                  <a:moveTo>
                    <a:pt x="0" y="114556"/>
                  </a:moveTo>
                  <a:lnTo>
                    <a:pt x="49831" y="0"/>
                  </a:lnTo>
                </a:path>
              </a:pathLst>
            </a:custGeom>
            <a:ln w="17302" cap="rnd">
              <a:solidFill>
                <a:srgbClr val="F87D6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131">
              <a:extLst>
                <a:ext uri="{FF2B5EF4-FFF2-40B4-BE49-F238E27FC236}">
                  <a16:creationId xmlns:a16="http://schemas.microsoft.com/office/drawing/2014/main" id="{A007479F-7524-8A4C-A69D-3C8BA8892655}"/>
                </a:ext>
              </a:extLst>
            </p:cNvPr>
            <p:cNvSpPr/>
            <p:nvPr/>
          </p:nvSpPr>
          <p:spPr>
            <a:xfrm>
              <a:off x="8303579" y="2912866"/>
              <a:ext cx="61399" cy="141110"/>
            </a:xfrm>
            <a:custGeom>
              <a:avLst/>
              <a:gdLst>
                <a:gd name="connsiteX0" fmla="*/ 0 w 61399"/>
                <a:gd name="connsiteY0" fmla="*/ 141111 h 141110"/>
                <a:gd name="connsiteX1" fmla="*/ 61399 w 61399"/>
                <a:gd name="connsiteY1" fmla="*/ 0 h 14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99" h="141110">
                  <a:moveTo>
                    <a:pt x="0" y="141111"/>
                  </a:moveTo>
                  <a:lnTo>
                    <a:pt x="61399" y="0"/>
                  </a:lnTo>
                </a:path>
              </a:pathLst>
            </a:custGeom>
            <a:ln w="17302" cap="rnd">
              <a:solidFill>
                <a:srgbClr val="F87D6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132">
              <a:extLst>
                <a:ext uri="{FF2B5EF4-FFF2-40B4-BE49-F238E27FC236}">
                  <a16:creationId xmlns:a16="http://schemas.microsoft.com/office/drawing/2014/main" id="{345561C3-7F80-F441-B814-D60D87976954}"/>
                </a:ext>
              </a:extLst>
            </p:cNvPr>
            <p:cNvSpPr/>
            <p:nvPr/>
          </p:nvSpPr>
          <p:spPr>
            <a:xfrm>
              <a:off x="8357532" y="2963775"/>
              <a:ext cx="18031" cy="41494"/>
            </a:xfrm>
            <a:custGeom>
              <a:avLst/>
              <a:gdLst>
                <a:gd name="connsiteX0" fmla="*/ 0 w 18031"/>
                <a:gd name="connsiteY0" fmla="*/ 41495 h 41494"/>
                <a:gd name="connsiteX1" fmla="*/ 18031 w 18031"/>
                <a:gd name="connsiteY1" fmla="*/ 0 h 4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31" h="41494">
                  <a:moveTo>
                    <a:pt x="0" y="41495"/>
                  </a:moveTo>
                  <a:lnTo>
                    <a:pt x="18031" y="0"/>
                  </a:lnTo>
                </a:path>
              </a:pathLst>
            </a:custGeom>
            <a:ln w="17302" cap="rnd">
              <a:solidFill>
                <a:srgbClr val="F87D6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133">
              <a:extLst>
                <a:ext uri="{FF2B5EF4-FFF2-40B4-BE49-F238E27FC236}">
                  <a16:creationId xmlns:a16="http://schemas.microsoft.com/office/drawing/2014/main" id="{7CBC5FB1-F5A3-4146-9F76-CEE5131F7E8C}"/>
                </a:ext>
              </a:extLst>
            </p:cNvPr>
            <p:cNvSpPr/>
            <p:nvPr/>
          </p:nvSpPr>
          <p:spPr>
            <a:xfrm>
              <a:off x="8388957" y="2948788"/>
              <a:ext cx="24400" cy="56107"/>
            </a:xfrm>
            <a:custGeom>
              <a:avLst/>
              <a:gdLst>
                <a:gd name="connsiteX0" fmla="*/ 0 w 24400"/>
                <a:gd name="connsiteY0" fmla="*/ 56107 h 56107"/>
                <a:gd name="connsiteX1" fmla="*/ 24400 w 24400"/>
                <a:gd name="connsiteY1" fmla="*/ 0 h 5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00" h="56107">
                  <a:moveTo>
                    <a:pt x="0" y="56107"/>
                  </a:moveTo>
                  <a:lnTo>
                    <a:pt x="24400" y="0"/>
                  </a:lnTo>
                </a:path>
              </a:pathLst>
            </a:custGeom>
            <a:ln w="17302" cap="rnd">
              <a:solidFill>
                <a:srgbClr val="F87D6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134">
              <a:extLst>
                <a:ext uri="{FF2B5EF4-FFF2-40B4-BE49-F238E27FC236}">
                  <a16:creationId xmlns:a16="http://schemas.microsoft.com/office/drawing/2014/main" id="{E740222A-2166-B941-99C3-B53D1C0595C1}"/>
                </a:ext>
              </a:extLst>
            </p:cNvPr>
            <p:cNvSpPr/>
            <p:nvPr/>
          </p:nvSpPr>
          <p:spPr>
            <a:xfrm>
              <a:off x="8396451" y="2912866"/>
              <a:ext cx="61446" cy="141251"/>
            </a:xfrm>
            <a:custGeom>
              <a:avLst/>
              <a:gdLst>
                <a:gd name="connsiteX0" fmla="*/ 0 w 61446"/>
                <a:gd name="connsiteY0" fmla="*/ 141251 h 141251"/>
                <a:gd name="connsiteX1" fmla="*/ 61446 w 61446"/>
                <a:gd name="connsiteY1" fmla="*/ 0 h 141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446" h="141251">
                  <a:moveTo>
                    <a:pt x="0" y="141251"/>
                  </a:moveTo>
                  <a:lnTo>
                    <a:pt x="61446" y="0"/>
                  </a:lnTo>
                </a:path>
              </a:pathLst>
            </a:custGeom>
            <a:ln w="17302" cap="rnd">
              <a:solidFill>
                <a:srgbClr val="F87D6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135">
              <a:extLst>
                <a:ext uri="{FF2B5EF4-FFF2-40B4-BE49-F238E27FC236}">
                  <a16:creationId xmlns:a16="http://schemas.microsoft.com/office/drawing/2014/main" id="{514AA7B2-11C4-C942-BBB8-F55A0AF4934F}"/>
                </a:ext>
              </a:extLst>
            </p:cNvPr>
            <p:cNvSpPr/>
            <p:nvPr/>
          </p:nvSpPr>
          <p:spPr>
            <a:xfrm>
              <a:off x="8435370" y="2876898"/>
              <a:ext cx="70391" cy="161858"/>
            </a:xfrm>
            <a:custGeom>
              <a:avLst/>
              <a:gdLst>
                <a:gd name="connsiteX0" fmla="*/ 0 w 70391"/>
                <a:gd name="connsiteY0" fmla="*/ 161858 h 161858"/>
                <a:gd name="connsiteX1" fmla="*/ 70391 w 70391"/>
                <a:gd name="connsiteY1" fmla="*/ 0 h 16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391" h="161858">
                  <a:moveTo>
                    <a:pt x="0" y="161858"/>
                  </a:moveTo>
                  <a:lnTo>
                    <a:pt x="70391" y="0"/>
                  </a:lnTo>
                </a:path>
              </a:pathLst>
            </a:custGeom>
            <a:ln w="17302" cap="rnd">
              <a:solidFill>
                <a:srgbClr val="F87D6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136">
              <a:extLst>
                <a:ext uri="{FF2B5EF4-FFF2-40B4-BE49-F238E27FC236}">
                  <a16:creationId xmlns:a16="http://schemas.microsoft.com/office/drawing/2014/main" id="{C2CA5558-D8F5-6C45-AC08-1545CBAD4FBE}"/>
                </a:ext>
              </a:extLst>
            </p:cNvPr>
            <p:cNvSpPr/>
            <p:nvPr/>
          </p:nvSpPr>
          <p:spPr>
            <a:xfrm>
              <a:off x="8481829" y="2920359"/>
              <a:ext cx="36951" cy="85003"/>
            </a:xfrm>
            <a:custGeom>
              <a:avLst/>
              <a:gdLst>
                <a:gd name="connsiteX0" fmla="*/ 0 w 36951"/>
                <a:gd name="connsiteY0" fmla="*/ 85004 h 85003"/>
                <a:gd name="connsiteX1" fmla="*/ 36952 w 36951"/>
                <a:gd name="connsiteY1" fmla="*/ 0 h 8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51" h="85003">
                  <a:moveTo>
                    <a:pt x="0" y="85004"/>
                  </a:moveTo>
                  <a:lnTo>
                    <a:pt x="36952" y="0"/>
                  </a:lnTo>
                </a:path>
              </a:pathLst>
            </a:custGeom>
            <a:ln w="17302" cap="rnd">
              <a:solidFill>
                <a:srgbClr val="F87D6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137">
              <a:extLst>
                <a:ext uri="{FF2B5EF4-FFF2-40B4-BE49-F238E27FC236}">
                  <a16:creationId xmlns:a16="http://schemas.microsoft.com/office/drawing/2014/main" id="{14317195-70FF-BC4B-9506-581260F255EC}"/>
                </a:ext>
              </a:extLst>
            </p:cNvPr>
            <p:cNvSpPr/>
            <p:nvPr/>
          </p:nvSpPr>
          <p:spPr>
            <a:xfrm>
              <a:off x="8514753" y="2950286"/>
              <a:ext cx="23744" cy="54655"/>
            </a:xfrm>
            <a:custGeom>
              <a:avLst/>
              <a:gdLst>
                <a:gd name="connsiteX0" fmla="*/ 0 w 23744"/>
                <a:gd name="connsiteY0" fmla="*/ 54655 h 54655"/>
                <a:gd name="connsiteX1" fmla="*/ 23745 w 23744"/>
                <a:gd name="connsiteY1" fmla="*/ 0 h 54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44" h="54655">
                  <a:moveTo>
                    <a:pt x="0" y="54655"/>
                  </a:moveTo>
                  <a:lnTo>
                    <a:pt x="23745" y="0"/>
                  </a:lnTo>
                </a:path>
              </a:pathLst>
            </a:custGeom>
            <a:ln w="17302" cap="rnd">
              <a:solidFill>
                <a:srgbClr val="F87D6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138">
              <a:extLst>
                <a:ext uri="{FF2B5EF4-FFF2-40B4-BE49-F238E27FC236}">
                  <a16:creationId xmlns:a16="http://schemas.microsoft.com/office/drawing/2014/main" id="{23B09055-0473-E642-ACD4-3645AD236701}"/>
                </a:ext>
              </a:extLst>
            </p:cNvPr>
            <p:cNvSpPr/>
            <p:nvPr/>
          </p:nvSpPr>
          <p:spPr>
            <a:xfrm>
              <a:off x="8541730" y="2975764"/>
              <a:ext cx="16907" cy="38919"/>
            </a:xfrm>
            <a:custGeom>
              <a:avLst/>
              <a:gdLst>
                <a:gd name="connsiteX0" fmla="*/ 0 w 16907"/>
                <a:gd name="connsiteY0" fmla="*/ 38919 h 38919"/>
                <a:gd name="connsiteX1" fmla="*/ 16907 w 16907"/>
                <a:gd name="connsiteY1" fmla="*/ 0 h 3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07" h="38919">
                  <a:moveTo>
                    <a:pt x="0" y="38919"/>
                  </a:moveTo>
                  <a:lnTo>
                    <a:pt x="16907" y="0"/>
                  </a:lnTo>
                </a:path>
              </a:pathLst>
            </a:custGeom>
            <a:ln w="17302" cap="rnd">
              <a:solidFill>
                <a:srgbClr val="F87D6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139">
              <a:extLst>
                <a:ext uri="{FF2B5EF4-FFF2-40B4-BE49-F238E27FC236}">
                  <a16:creationId xmlns:a16="http://schemas.microsoft.com/office/drawing/2014/main" id="{252F5A4F-7B25-284D-95E3-04A2E980CF0C}"/>
                </a:ext>
              </a:extLst>
            </p:cNvPr>
            <p:cNvSpPr/>
            <p:nvPr/>
          </p:nvSpPr>
          <p:spPr>
            <a:xfrm>
              <a:off x="8564163" y="2876898"/>
              <a:ext cx="70391" cy="161858"/>
            </a:xfrm>
            <a:custGeom>
              <a:avLst/>
              <a:gdLst>
                <a:gd name="connsiteX0" fmla="*/ 0 w 70391"/>
                <a:gd name="connsiteY0" fmla="*/ 161858 h 161858"/>
                <a:gd name="connsiteX1" fmla="*/ 70391 w 70391"/>
                <a:gd name="connsiteY1" fmla="*/ 0 h 16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391" h="161858">
                  <a:moveTo>
                    <a:pt x="0" y="161858"/>
                  </a:moveTo>
                  <a:lnTo>
                    <a:pt x="70391" y="0"/>
                  </a:lnTo>
                </a:path>
              </a:pathLst>
            </a:custGeom>
            <a:ln w="17302" cap="rnd">
              <a:solidFill>
                <a:srgbClr val="F87D6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140">
              <a:extLst>
                <a:ext uri="{FF2B5EF4-FFF2-40B4-BE49-F238E27FC236}">
                  <a16:creationId xmlns:a16="http://schemas.microsoft.com/office/drawing/2014/main" id="{276F0476-0608-104A-B847-69551FDF592A}"/>
                </a:ext>
              </a:extLst>
            </p:cNvPr>
            <p:cNvSpPr/>
            <p:nvPr/>
          </p:nvSpPr>
          <p:spPr>
            <a:xfrm>
              <a:off x="8612074" y="2923357"/>
              <a:ext cx="29458" cy="67675"/>
            </a:xfrm>
            <a:custGeom>
              <a:avLst/>
              <a:gdLst>
                <a:gd name="connsiteX0" fmla="*/ 0 w 29458"/>
                <a:gd name="connsiteY0" fmla="*/ 67675 h 67675"/>
                <a:gd name="connsiteX1" fmla="*/ 29459 w 29458"/>
                <a:gd name="connsiteY1" fmla="*/ 0 h 6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458" h="67675">
                  <a:moveTo>
                    <a:pt x="0" y="67675"/>
                  </a:moveTo>
                  <a:lnTo>
                    <a:pt x="29459" y="0"/>
                  </a:lnTo>
                </a:path>
              </a:pathLst>
            </a:custGeom>
            <a:ln w="17302" cap="rnd">
              <a:solidFill>
                <a:srgbClr val="F87D6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141">
              <a:extLst>
                <a:ext uri="{FF2B5EF4-FFF2-40B4-BE49-F238E27FC236}">
                  <a16:creationId xmlns:a16="http://schemas.microsoft.com/office/drawing/2014/main" id="{CE2F654D-A876-3B4D-B996-54357E04B498}"/>
                </a:ext>
              </a:extLst>
            </p:cNvPr>
            <p:cNvSpPr/>
            <p:nvPr/>
          </p:nvSpPr>
          <p:spPr>
            <a:xfrm>
              <a:off x="8622565" y="2876898"/>
              <a:ext cx="70391" cy="161858"/>
            </a:xfrm>
            <a:custGeom>
              <a:avLst/>
              <a:gdLst>
                <a:gd name="connsiteX0" fmla="*/ 0 w 70391"/>
                <a:gd name="connsiteY0" fmla="*/ 161858 h 161858"/>
                <a:gd name="connsiteX1" fmla="*/ 70391 w 70391"/>
                <a:gd name="connsiteY1" fmla="*/ 0 h 16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391" h="161858">
                  <a:moveTo>
                    <a:pt x="0" y="161858"/>
                  </a:moveTo>
                  <a:lnTo>
                    <a:pt x="70391" y="0"/>
                  </a:lnTo>
                </a:path>
              </a:pathLst>
            </a:custGeom>
            <a:ln w="17302" cap="rnd">
              <a:solidFill>
                <a:srgbClr val="F87D6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142">
              <a:extLst>
                <a:ext uri="{FF2B5EF4-FFF2-40B4-BE49-F238E27FC236}">
                  <a16:creationId xmlns:a16="http://schemas.microsoft.com/office/drawing/2014/main" id="{DC882E07-0DC6-C541-B124-70A79C51360E}"/>
                </a:ext>
              </a:extLst>
            </p:cNvPr>
            <p:cNvSpPr/>
            <p:nvPr/>
          </p:nvSpPr>
          <p:spPr>
            <a:xfrm>
              <a:off x="8839828" y="2707968"/>
              <a:ext cx="44632" cy="55498"/>
            </a:xfrm>
            <a:custGeom>
              <a:avLst/>
              <a:gdLst>
                <a:gd name="connsiteX0" fmla="*/ 0 w 44632"/>
                <a:gd name="connsiteY0" fmla="*/ 55498 h 55498"/>
                <a:gd name="connsiteX1" fmla="*/ 44633 w 44632"/>
                <a:gd name="connsiteY1" fmla="*/ 0 h 5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32" h="55498">
                  <a:moveTo>
                    <a:pt x="0" y="55498"/>
                  </a:moveTo>
                  <a:cubicBezTo>
                    <a:pt x="14846" y="37046"/>
                    <a:pt x="29739" y="18546"/>
                    <a:pt x="44633" y="0"/>
                  </a:cubicBezTo>
                </a:path>
              </a:pathLst>
            </a:custGeom>
            <a:noFill/>
            <a:ln w="17302" cap="rnd">
              <a:solidFill>
                <a:srgbClr val="F87D6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143">
              <a:extLst>
                <a:ext uri="{FF2B5EF4-FFF2-40B4-BE49-F238E27FC236}">
                  <a16:creationId xmlns:a16="http://schemas.microsoft.com/office/drawing/2014/main" id="{C76E0A64-F67F-8644-9861-4FB077B5B558}"/>
                </a:ext>
              </a:extLst>
            </p:cNvPr>
            <p:cNvSpPr/>
            <p:nvPr/>
          </p:nvSpPr>
          <p:spPr>
            <a:xfrm>
              <a:off x="8795710" y="2693074"/>
              <a:ext cx="4402" cy="54327"/>
            </a:xfrm>
            <a:custGeom>
              <a:avLst/>
              <a:gdLst>
                <a:gd name="connsiteX0" fmla="*/ 4402 w 4402"/>
                <a:gd name="connsiteY0" fmla="*/ 54327 h 54327"/>
                <a:gd name="connsiteX1" fmla="*/ 0 w 4402"/>
                <a:gd name="connsiteY1" fmla="*/ 0 h 5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02" h="54327">
                  <a:moveTo>
                    <a:pt x="4402" y="54327"/>
                  </a:moveTo>
                  <a:cubicBezTo>
                    <a:pt x="2951" y="36250"/>
                    <a:pt x="1546" y="18172"/>
                    <a:pt x="0" y="0"/>
                  </a:cubicBezTo>
                </a:path>
              </a:pathLst>
            </a:custGeom>
            <a:noFill/>
            <a:ln w="17302" cap="rnd">
              <a:solidFill>
                <a:srgbClr val="F87D6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144">
              <a:extLst>
                <a:ext uri="{FF2B5EF4-FFF2-40B4-BE49-F238E27FC236}">
                  <a16:creationId xmlns:a16="http://schemas.microsoft.com/office/drawing/2014/main" id="{E220589D-112A-7144-8C6A-DBE18FF855EB}"/>
                </a:ext>
              </a:extLst>
            </p:cNvPr>
            <p:cNvSpPr/>
            <p:nvPr/>
          </p:nvSpPr>
          <p:spPr>
            <a:xfrm>
              <a:off x="8867788" y="2796577"/>
              <a:ext cx="53437" cy="10725"/>
            </a:xfrm>
            <a:custGeom>
              <a:avLst/>
              <a:gdLst>
                <a:gd name="connsiteX0" fmla="*/ 0 w 53437"/>
                <a:gd name="connsiteY0" fmla="*/ 10725 h 10725"/>
                <a:gd name="connsiteX1" fmla="*/ 53437 w 53437"/>
                <a:gd name="connsiteY1" fmla="*/ 0 h 1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437" h="10725">
                  <a:moveTo>
                    <a:pt x="0" y="10725"/>
                  </a:moveTo>
                  <a:cubicBezTo>
                    <a:pt x="17750" y="7166"/>
                    <a:pt x="35594" y="3606"/>
                    <a:pt x="53437" y="0"/>
                  </a:cubicBezTo>
                </a:path>
              </a:pathLst>
            </a:custGeom>
            <a:noFill/>
            <a:ln w="17302" cap="rnd">
              <a:solidFill>
                <a:srgbClr val="F87D6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4" name="Graphic 2">
            <a:extLst>
              <a:ext uri="{FF2B5EF4-FFF2-40B4-BE49-F238E27FC236}">
                <a16:creationId xmlns:a16="http://schemas.microsoft.com/office/drawing/2014/main" id="{C35DF9C7-B379-BF42-B18F-1032E940BD87}"/>
              </a:ext>
            </a:extLst>
          </p:cNvPr>
          <p:cNvGrpSpPr/>
          <p:nvPr/>
        </p:nvGrpSpPr>
        <p:grpSpPr>
          <a:xfrm>
            <a:off x="7112828" y="2552919"/>
            <a:ext cx="486133" cy="755552"/>
            <a:chOff x="7112828" y="2552919"/>
            <a:chExt cx="486133" cy="755552"/>
          </a:xfrm>
          <a:noFill/>
        </p:grpSpPr>
        <p:sp>
          <p:nvSpPr>
            <p:cNvPr id="445" name="Freeform: Shape 146">
              <a:extLst>
                <a:ext uri="{FF2B5EF4-FFF2-40B4-BE49-F238E27FC236}">
                  <a16:creationId xmlns:a16="http://schemas.microsoft.com/office/drawing/2014/main" id="{330A43E4-4124-7D4C-85B5-C09FFAAE85CD}"/>
                </a:ext>
              </a:extLst>
            </p:cNvPr>
            <p:cNvSpPr/>
            <p:nvPr/>
          </p:nvSpPr>
          <p:spPr>
            <a:xfrm>
              <a:off x="7411486" y="2902235"/>
              <a:ext cx="155643" cy="406237"/>
            </a:xfrm>
            <a:custGeom>
              <a:avLst/>
              <a:gdLst>
                <a:gd name="connsiteX0" fmla="*/ 133055 w 155643"/>
                <a:gd name="connsiteY0" fmla="*/ 0 h 406237"/>
                <a:gd name="connsiteX1" fmla="*/ 73810 w 155643"/>
                <a:gd name="connsiteY1" fmla="*/ 174738 h 406237"/>
                <a:gd name="connsiteX2" fmla="*/ 49972 w 155643"/>
                <a:gd name="connsiteY2" fmla="*/ 112542 h 406237"/>
                <a:gd name="connsiteX3" fmla="*/ 155395 w 155643"/>
                <a:gd name="connsiteY3" fmla="*/ 185228 h 406237"/>
                <a:gd name="connsiteX4" fmla="*/ 54562 w 155643"/>
                <a:gd name="connsiteY4" fmla="*/ 307886 h 406237"/>
                <a:gd name="connsiteX5" fmla="*/ 39809 w 155643"/>
                <a:gd name="connsiteY5" fmla="*/ 235996 h 406237"/>
                <a:gd name="connsiteX6" fmla="*/ 0 w 155643"/>
                <a:gd name="connsiteY6" fmla="*/ 406238 h 4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43" h="406237">
                  <a:moveTo>
                    <a:pt x="133055" y="0"/>
                  </a:moveTo>
                  <a:cubicBezTo>
                    <a:pt x="164387" y="115118"/>
                    <a:pt x="115165" y="167712"/>
                    <a:pt x="73810" y="174738"/>
                  </a:cubicBezTo>
                  <a:cubicBezTo>
                    <a:pt x="32456" y="181763"/>
                    <a:pt x="8852" y="130339"/>
                    <a:pt x="49972" y="112542"/>
                  </a:cubicBezTo>
                  <a:cubicBezTo>
                    <a:pt x="91092" y="94745"/>
                    <a:pt x="150712" y="129215"/>
                    <a:pt x="155395" y="185228"/>
                  </a:cubicBezTo>
                  <a:cubicBezTo>
                    <a:pt x="160079" y="241242"/>
                    <a:pt x="97368" y="311165"/>
                    <a:pt x="54562" y="307886"/>
                  </a:cubicBezTo>
                  <a:cubicBezTo>
                    <a:pt x="11708" y="304608"/>
                    <a:pt x="5667" y="239134"/>
                    <a:pt x="39809" y="235996"/>
                  </a:cubicBezTo>
                  <a:cubicBezTo>
                    <a:pt x="73951" y="232858"/>
                    <a:pt x="228035" y="302922"/>
                    <a:pt x="0" y="406238"/>
                  </a:cubicBezTo>
                </a:path>
              </a:pathLst>
            </a:custGeom>
            <a:noFill/>
            <a:ln w="17302" cap="flat">
              <a:solidFill>
                <a:srgbClr val="F77A7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147">
              <a:extLst>
                <a:ext uri="{FF2B5EF4-FFF2-40B4-BE49-F238E27FC236}">
                  <a16:creationId xmlns:a16="http://schemas.microsoft.com/office/drawing/2014/main" id="{ADC1A3B5-19FF-4F42-AACA-F51FA82B2383}"/>
                </a:ext>
              </a:extLst>
            </p:cNvPr>
            <p:cNvSpPr/>
            <p:nvPr/>
          </p:nvSpPr>
          <p:spPr>
            <a:xfrm>
              <a:off x="7452606" y="2605167"/>
              <a:ext cx="146354" cy="317815"/>
            </a:xfrm>
            <a:custGeom>
              <a:avLst/>
              <a:gdLst>
                <a:gd name="connsiteX0" fmla="*/ 102098 w 146354"/>
                <a:gd name="connsiteY0" fmla="*/ 206304 h 317815"/>
                <a:gd name="connsiteX1" fmla="*/ 93715 w 146354"/>
                <a:gd name="connsiteY1" fmla="*/ 148838 h 317815"/>
                <a:gd name="connsiteX2" fmla="*/ 0 w 146354"/>
                <a:gd name="connsiteY2" fmla="*/ 37514 h 317815"/>
                <a:gd name="connsiteX3" fmla="*/ 18359 w 146354"/>
                <a:gd name="connsiteY3" fmla="*/ 0 h 317815"/>
                <a:gd name="connsiteX4" fmla="*/ 133196 w 146354"/>
                <a:gd name="connsiteY4" fmla="*/ 135303 h 317815"/>
                <a:gd name="connsiteX5" fmla="*/ 144576 w 146354"/>
                <a:gd name="connsiteY5" fmla="*/ 243302 h 317815"/>
                <a:gd name="connsiteX6" fmla="*/ 122096 w 146354"/>
                <a:gd name="connsiteY6" fmla="*/ 287514 h 317815"/>
                <a:gd name="connsiteX7" fmla="*/ 90202 w 146354"/>
                <a:gd name="connsiteY7" fmla="*/ 317815 h 317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354" h="317815">
                  <a:moveTo>
                    <a:pt x="102098" y="206304"/>
                  </a:moveTo>
                  <a:cubicBezTo>
                    <a:pt x="101255" y="187523"/>
                    <a:pt x="100084" y="167525"/>
                    <a:pt x="93715" y="148838"/>
                  </a:cubicBezTo>
                  <a:cubicBezTo>
                    <a:pt x="76808" y="99382"/>
                    <a:pt x="42525" y="60791"/>
                    <a:pt x="0" y="37514"/>
                  </a:cubicBezTo>
                  <a:lnTo>
                    <a:pt x="18359" y="0"/>
                  </a:lnTo>
                  <a:cubicBezTo>
                    <a:pt x="70438" y="28007"/>
                    <a:pt x="112542" y="74981"/>
                    <a:pt x="133196" y="135303"/>
                  </a:cubicBezTo>
                  <a:cubicBezTo>
                    <a:pt x="145466" y="171178"/>
                    <a:pt x="148885" y="207990"/>
                    <a:pt x="144576" y="243302"/>
                  </a:cubicBezTo>
                  <a:cubicBezTo>
                    <a:pt x="142516" y="260209"/>
                    <a:pt x="134413" y="275758"/>
                    <a:pt x="122096" y="287514"/>
                  </a:cubicBezTo>
                  <a:lnTo>
                    <a:pt x="90202" y="317815"/>
                  </a:lnTo>
                </a:path>
              </a:pathLst>
            </a:custGeom>
            <a:noFill/>
            <a:ln w="17302" cap="rnd">
              <a:solidFill>
                <a:srgbClr val="F77A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148">
              <a:extLst>
                <a:ext uri="{FF2B5EF4-FFF2-40B4-BE49-F238E27FC236}">
                  <a16:creationId xmlns:a16="http://schemas.microsoft.com/office/drawing/2014/main" id="{2780312D-9D99-4A42-83AD-985315392F6F}"/>
                </a:ext>
              </a:extLst>
            </p:cNvPr>
            <p:cNvSpPr/>
            <p:nvPr/>
          </p:nvSpPr>
          <p:spPr>
            <a:xfrm>
              <a:off x="7112828" y="2720613"/>
              <a:ext cx="158999" cy="295194"/>
            </a:xfrm>
            <a:custGeom>
              <a:avLst/>
              <a:gdLst>
                <a:gd name="connsiteX0" fmla="*/ 81208 w 158999"/>
                <a:gd name="connsiteY0" fmla="*/ 214312 h 295194"/>
                <a:gd name="connsiteX1" fmla="*/ 52639 w 158999"/>
                <a:gd name="connsiteY1" fmla="*/ 163778 h 295194"/>
                <a:gd name="connsiteX2" fmla="*/ 58494 w 158999"/>
                <a:gd name="connsiteY2" fmla="*/ 18359 h 295194"/>
                <a:gd name="connsiteX3" fmla="*/ 20980 w 158999"/>
                <a:gd name="connsiteY3" fmla="*/ 0 h 295194"/>
                <a:gd name="connsiteX4" fmla="*/ 13158 w 158999"/>
                <a:gd name="connsiteY4" fmla="*/ 177313 h 295194"/>
                <a:gd name="connsiteX5" fmla="*/ 70343 w 158999"/>
                <a:gd name="connsiteY5" fmla="*/ 269623 h 295194"/>
                <a:gd name="connsiteX6" fmla="*/ 115210 w 158999"/>
                <a:gd name="connsiteY6" fmla="*/ 290792 h 295194"/>
                <a:gd name="connsiteX7" fmla="*/ 158999 w 158999"/>
                <a:gd name="connsiteY7" fmla="*/ 295194 h 29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999" h="295194">
                  <a:moveTo>
                    <a:pt x="81208" y="214312"/>
                  </a:moveTo>
                  <a:cubicBezTo>
                    <a:pt x="70343" y="198997"/>
                    <a:pt x="59009" y="182418"/>
                    <a:pt x="52639" y="163778"/>
                  </a:cubicBezTo>
                  <a:cubicBezTo>
                    <a:pt x="35732" y="114322"/>
                    <a:pt x="39151" y="62851"/>
                    <a:pt x="58494" y="18359"/>
                  </a:cubicBezTo>
                  <a:lnTo>
                    <a:pt x="20980" y="0"/>
                  </a:lnTo>
                  <a:cubicBezTo>
                    <a:pt x="-3046" y="54046"/>
                    <a:pt x="-7495" y="116944"/>
                    <a:pt x="13158" y="177313"/>
                  </a:cubicBezTo>
                  <a:cubicBezTo>
                    <a:pt x="25429" y="213188"/>
                    <a:pt x="45333" y="244380"/>
                    <a:pt x="70343" y="269623"/>
                  </a:cubicBezTo>
                  <a:cubicBezTo>
                    <a:pt x="82332" y="281706"/>
                    <a:pt x="98256" y="289059"/>
                    <a:pt x="115210" y="290792"/>
                  </a:cubicBezTo>
                  <a:lnTo>
                    <a:pt x="158999" y="295194"/>
                  </a:lnTo>
                </a:path>
              </a:pathLst>
            </a:custGeom>
            <a:noFill/>
            <a:ln w="17302" cap="rnd">
              <a:solidFill>
                <a:srgbClr val="F77A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149">
              <a:extLst>
                <a:ext uri="{FF2B5EF4-FFF2-40B4-BE49-F238E27FC236}">
                  <a16:creationId xmlns:a16="http://schemas.microsoft.com/office/drawing/2014/main" id="{51AAA075-8624-3E47-845F-4479A141CE26}"/>
                </a:ext>
              </a:extLst>
            </p:cNvPr>
            <p:cNvSpPr/>
            <p:nvPr/>
          </p:nvSpPr>
          <p:spPr>
            <a:xfrm>
              <a:off x="7123721" y="2552919"/>
              <a:ext cx="347172" cy="186833"/>
            </a:xfrm>
            <a:custGeom>
              <a:avLst/>
              <a:gdLst>
                <a:gd name="connsiteX0" fmla="*/ 331180 w 347172"/>
                <a:gd name="connsiteY0" fmla="*/ 85078 h 186833"/>
                <a:gd name="connsiteX1" fmla="*/ 294275 w 347172"/>
                <a:gd name="connsiteY1" fmla="*/ 99831 h 186833"/>
                <a:gd name="connsiteX2" fmla="*/ 174707 w 347172"/>
                <a:gd name="connsiteY2" fmla="*/ 98238 h 186833"/>
                <a:gd name="connsiteX3" fmla="*/ 81227 w 347172"/>
                <a:gd name="connsiteY3" fmla="*/ 172798 h 186833"/>
                <a:gd name="connsiteX4" fmla="*/ 43010 w 347172"/>
                <a:gd name="connsiteY4" fmla="*/ 183804 h 186833"/>
                <a:gd name="connsiteX5" fmla="*/ 16596 w 347172"/>
                <a:gd name="connsiteY5" fmla="*/ 170831 h 186833"/>
                <a:gd name="connsiteX6" fmla="*/ 4325 w 347172"/>
                <a:gd name="connsiteY6" fmla="*/ 128680 h 186833"/>
                <a:gd name="connsiteX7" fmla="*/ 145998 w 347172"/>
                <a:gd name="connsiteY7" fmla="*/ 14405 h 186833"/>
                <a:gd name="connsiteX8" fmla="*/ 327995 w 347172"/>
                <a:gd name="connsiteY8" fmla="*/ 17871 h 186833"/>
                <a:gd name="connsiteX9" fmla="*/ 344153 w 347172"/>
                <a:gd name="connsiteY9" fmla="*/ 58711 h 186833"/>
                <a:gd name="connsiteX10" fmla="*/ 331180 w 347172"/>
                <a:gd name="connsiteY10" fmla="*/ 85078 h 186833"/>
                <a:gd name="connsiteX11" fmla="*/ 331180 w 347172"/>
                <a:gd name="connsiteY11" fmla="*/ 85078 h 186833"/>
                <a:gd name="connsiteX12" fmla="*/ 331180 w 347172"/>
                <a:gd name="connsiteY12" fmla="*/ 85078 h 18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172" h="186833">
                  <a:moveTo>
                    <a:pt x="331180" y="85078"/>
                  </a:moveTo>
                  <a:cubicBezTo>
                    <a:pt x="324482" y="98753"/>
                    <a:pt x="308512" y="105170"/>
                    <a:pt x="294275" y="99831"/>
                  </a:cubicBezTo>
                  <a:cubicBezTo>
                    <a:pt x="257135" y="85968"/>
                    <a:pt x="215125" y="84375"/>
                    <a:pt x="174707" y="98238"/>
                  </a:cubicBezTo>
                  <a:cubicBezTo>
                    <a:pt x="134290" y="112101"/>
                    <a:pt x="102068" y="139078"/>
                    <a:pt x="81227" y="172798"/>
                  </a:cubicBezTo>
                  <a:cubicBezTo>
                    <a:pt x="73218" y="185771"/>
                    <a:pt x="56686" y="190501"/>
                    <a:pt x="43010" y="183804"/>
                  </a:cubicBezTo>
                  <a:lnTo>
                    <a:pt x="16596" y="170831"/>
                  </a:lnTo>
                  <a:cubicBezTo>
                    <a:pt x="907" y="163150"/>
                    <a:pt x="-4713" y="143621"/>
                    <a:pt x="4325" y="128680"/>
                  </a:cubicBezTo>
                  <a:cubicBezTo>
                    <a:pt x="35517" y="76976"/>
                    <a:pt x="84412" y="35528"/>
                    <a:pt x="145998" y="14405"/>
                  </a:cubicBezTo>
                  <a:cubicBezTo>
                    <a:pt x="207585" y="-6670"/>
                    <a:pt x="271607" y="-3860"/>
                    <a:pt x="327995" y="17871"/>
                  </a:cubicBezTo>
                  <a:cubicBezTo>
                    <a:pt x="344293" y="24194"/>
                    <a:pt x="351833" y="43021"/>
                    <a:pt x="344153" y="58711"/>
                  </a:cubicBezTo>
                  <a:lnTo>
                    <a:pt x="331180" y="85078"/>
                  </a:lnTo>
                  <a:lnTo>
                    <a:pt x="331180" y="85078"/>
                  </a:lnTo>
                  <a:lnTo>
                    <a:pt x="331180" y="85078"/>
                  </a:lnTo>
                  <a:close/>
                </a:path>
              </a:pathLst>
            </a:custGeom>
            <a:noFill/>
            <a:ln w="17302" cap="rnd">
              <a:solidFill>
                <a:srgbClr val="F77A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150">
              <a:extLst>
                <a:ext uri="{FF2B5EF4-FFF2-40B4-BE49-F238E27FC236}">
                  <a16:creationId xmlns:a16="http://schemas.microsoft.com/office/drawing/2014/main" id="{D249055B-B733-1547-8664-919654AD4D06}"/>
                </a:ext>
              </a:extLst>
            </p:cNvPr>
            <p:cNvSpPr/>
            <p:nvPr/>
          </p:nvSpPr>
          <p:spPr>
            <a:xfrm>
              <a:off x="7284987" y="2612051"/>
              <a:ext cx="13394" cy="39106"/>
            </a:xfrm>
            <a:custGeom>
              <a:avLst/>
              <a:gdLst>
                <a:gd name="connsiteX0" fmla="*/ 13395 w 13394"/>
                <a:gd name="connsiteY0" fmla="*/ 39106 h 39106"/>
                <a:gd name="connsiteX1" fmla="*/ 0 w 13394"/>
                <a:gd name="connsiteY1" fmla="*/ 0 h 3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4" h="39106">
                  <a:moveTo>
                    <a:pt x="13395" y="39106"/>
                  </a:moveTo>
                  <a:lnTo>
                    <a:pt x="0" y="0"/>
                  </a:lnTo>
                </a:path>
              </a:pathLst>
            </a:custGeom>
            <a:ln w="17302" cap="rnd">
              <a:solidFill>
                <a:srgbClr val="F77A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151">
              <a:extLst>
                <a:ext uri="{FF2B5EF4-FFF2-40B4-BE49-F238E27FC236}">
                  <a16:creationId xmlns:a16="http://schemas.microsoft.com/office/drawing/2014/main" id="{5BE20CDF-80EB-FA47-9A0E-A630351CFF6C}"/>
                </a:ext>
              </a:extLst>
            </p:cNvPr>
            <p:cNvSpPr/>
            <p:nvPr/>
          </p:nvSpPr>
          <p:spPr>
            <a:xfrm>
              <a:off x="7366853" y="2604511"/>
              <a:ext cx="2341" cy="37326"/>
            </a:xfrm>
            <a:custGeom>
              <a:avLst/>
              <a:gdLst>
                <a:gd name="connsiteX0" fmla="*/ 2342 w 2341"/>
                <a:gd name="connsiteY0" fmla="*/ 0 h 37326"/>
                <a:gd name="connsiteX1" fmla="*/ 0 w 2341"/>
                <a:gd name="connsiteY1" fmla="*/ 37327 h 3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1" h="37326">
                  <a:moveTo>
                    <a:pt x="2342" y="0"/>
                  </a:moveTo>
                  <a:lnTo>
                    <a:pt x="0" y="37327"/>
                  </a:lnTo>
                </a:path>
              </a:pathLst>
            </a:custGeom>
            <a:ln w="17302" cap="rnd">
              <a:solidFill>
                <a:srgbClr val="F77A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152">
              <a:extLst>
                <a:ext uri="{FF2B5EF4-FFF2-40B4-BE49-F238E27FC236}">
                  <a16:creationId xmlns:a16="http://schemas.microsoft.com/office/drawing/2014/main" id="{A1790E66-0D60-8F44-9554-8A6AC6625FD8}"/>
                </a:ext>
              </a:extLst>
            </p:cNvPr>
            <p:cNvSpPr/>
            <p:nvPr/>
          </p:nvSpPr>
          <p:spPr>
            <a:xfrm>
              <a:off x="7213847" y="2657715"/>
              <a:ext cx="24728" cy="28053"/>
            </a:xfrm>
            <a:custGeom>
              <a:avLst/>
              <a:gdLst>
                <a:gd name="connsiteX0" fmla="*/ 24728 w 24728"/>
                <a:gd name="connsiteY0" fmla="*/ 28054 h 28053"/>
                <a:gd name="connsiteX1" fmla="*/ 0 w 24728"/>
                <a:gd name="connsiteY1" fmla="*/ 0 h 2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28" h="28053">
                  <a:moveTo>
                    <a:pt x="24728" y="28054"/>
                  </a:moveTo>
                  <a:lnTo>
                    <a:pt x="0" y="0"/>
                  </a:lnTo>
                </a:path>
              </a:pathLst>
            </a:custGeom>
            <a:ln w="17302" cap="rnd">
              <a:solidFill>
                <a:srgbClr val="F77A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153">
              <a:extLst>
                <a:ext uri="{FF2B5EF4-FFF2-40B4-BE49-F238E27FC236}">
                  <a16:creationId xmlns:a16="http://schemas.microsoft.com/office/drawing/2014/main" id="{F9168B51-D945-B240-8641-C9D4583F7483}"/>
                </a:ext>
              </a:extLst>
            </p:cNvPr>
            <p:cNvSpPr/>
            <p:nvPr/>
          </p:nvSpPr>
          <p:spPr>
            <a:xfrm>
              <a:off x="7189394" y="2862051"/>
              <a:ext cx="144113" cy="154580"/>
            </a:xfrm>
            <a:custGeom>
              <a:avLst/>
              <a:gdLst>
                <a:gd name="connsiteX0" fmla="*/ 144113 w 144113"/>
                <a:gd name="connsiteY0" fmla="*/ 147480 h 154580"/>
                <a:gd name="connsiteX1" fmla="*/ 93579 w 144113"/>
                <a:gd name="connsiteY1" fmla="*/ 154318 h 154580"/>
                <a:gd name="connsiteX2" fmla="*/ 67352 w 144113"/>
                <a:gd name="connsiteY2" fmla="*/ 144530 h 154580"/>
                <a:gd name="connsiteX3" fmla="*/ 7405 w 144113"/>
                <a:gd name="connsiteY3" fmla="*/ 76527 h 154580"/>
                <a:gd name="connsiteX4" fmla="*/ 989 w 144113"/>
                <a:gd name="connsiteY4" fmla="*/ 49269 h 154580"/>
                <a:gd name="connsiteX5" fmla="*/ 14102 w 144113"/>
                <a:gd name="connsiteY5" fmla="*/ 0 h 154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113" h="154580">
                  <a:moveTo>
                    <a:pt x="144113" y="147480"/>
                  </a:moveTo>
                  <a:lnTo>
                    <a:pt x="93579" y="154318"/>
                  </a:lnTo>
                  <a:cubicBezTo>
                    <a:pt x="83744" y="155629"/>
                    <a:pt x="73909" y="151976"/>
                    <a:pt x="67352" y="144530"/>
                  </a:cubicBezTo>
                  <a:lnTo>
                    <a:pt x="7405" y="76527"/>
                  </a:lnTo>
                  <a:cubicBezTo>
                    <a:pt x="848" y="69080"/>
                    <a:pt x="-1540" y="58870"/>
                    <a:pt x="989" y="49269"/>
                  </a:cubicBezTo>
                  <a:lnTo>
                    <a:pt x="14102" y="0"/>
                  </a:lnTo>
                </a:path>
              </a:pathLst>
            </a:custGeom>
            <a:noFill/>
            <a:ln w="17302" cap="rnd">
              <a:solidFill>
                <a:srgbClr val="F77A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154">
              <a:extLst>
                <a:ext uri="{FF2B5EF4-FFF2-40B4-BE49-F238E27FC236}">
                  <a16:creationId xmlns:a16="http://schemas.microsoft.com/office/drawing/2014/main" id="{4818101D-2D7B-D345-AA4A-F96259A7369A}"/>
                </a:ext>
              </a:extLst>
            </p:cNvPr>
            <p:cNvSpPr/>
            <p:nvPr/>
          </p:nvSpPr>
          <p:spPr>
            <a:xfrm>
              <a:off x="7490261" y="2759672"/>
              <a:ext cx="64640" cy="196234"/>
            </a:xfrm>
            <a:custGeom>
              <a:avLst/>
              <a:gdLst>
                <a:gd name="connsiteX0" fmla="*/ 0 w 64640"/>
                <a:gd name="connsiteY0" fmla="*/ 196234 h 196234"/>
                <a:gd name="connsiteX1" fmla="*/ 44118 w 64640"/>
                <a:gd name="connsiteY1" fmla="*/ 170663 h 196234"/>
                <a:gd name="connsiteX2" fmla="*/ 58870 w 64640"/>
                <a:gd name="connsiteY2" fmla="*/ 146871 h 196234"/>
                <a:gd name="connsiteX3" fmla="*/ 64584 w 64640"/>
                <a:gd name="connsiteY3" fmla="*/ 56388 h 196234"/>
                <a:gd name="connsiteX4" fmla="*/ 52922 w 64640"/>
                <a:gd name="connsiteY4" fmla="*/ 30910 h 196234"/>
                <a:gd name="connsiteX5" fmla="*/ 12364 w 64640"/>
                <a:gd name="connsiteY5" fmla="*/ 0 h 19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40" h="196234">
                  <a:moveTo>
                    <a:pt x="0" y="196234"/>
                  </a:moveTo>
                  <a:lnTo>
                    <a:pt x="44118" y="170663"/>
                  </a:lnTo>
                  <a:cubicBezTo>
                    <a:pt x="52688" y="165699"/>
                    <a:pt x="58261" y="156753"/>
                    <a:pt x="58870" y="146871"/>
                  </a:cubicBezTo>
                  <a:lnTo>
                    <a:pt x="64584" y="56388"/>
                  </a:lnTo>
                  <a:cubicBezTo>
                    <a:pt x="65193" y="46506"/>
                    <a:pt x="60837" y="36905"/>
                    <a:pt x="52922" y="30910"/>
                  </a:cubicBezTo>
                  <a:lnTo>
                    <a:pt x="12364" y="0"/>
                  </a:lnTo>
                </a:path>
              </a:pathLst>
            </a:custGeom>
            <a:noFill/>
            <a:ln w="17302" cap="rnd">
              <a:solidFill>
                <a:srgbClr val="F77A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155">
              <a:extLst>
                <a:ext uri="{FF2B5EF4-FFF2-40B4-BE49-F238E27FC236}">
                  <a16:creationId xmlns:a16="http://schemas.microsoft.com/office/drawing/2014/main" id="{339C1844-BDCC-4E40-81F9-D1D6A906EEC2}"/>
                </a:ext>
              </a:extLst>
            </p:cNvPr>
            <p:cNvSpPr/>
            <p:nvPr/>
          </p:nvSpPr>
          <p:spPr>
            <a:xfrm>
              <a:off x="7435848" y="2757245"/>
              <a:ext cx="66777" cy="198661"/>
            </a:xfrm>
            <a:custGeom>
              <a:avLst/>
              <a:gdLst>
                <a:gd name="connsiteX0" fmla="*/ 66777 w 66777"/>
                <a:gd name="connsiteY0" fmla="*/ 2380 h 198661"/>
                <a:gd name="connsiteX1" fmla="*/ 29731 w 66777"/>
                <a:gd name="connsiteY1" fmla="*/ 39 h 198661"/>
                <a:gd name="connsiteX2" fmla="*/ 10061 w 66777"/>
                <a:gd name="connsiteY2" fmla="*/ 17414 h 198661"/>
                <a:gd name="connsiteX3" fmla="*/ 39 w 66777"/>
                <a:gd name="connsiteY3" fmla="*/ 176649 h 198661"/>
                <a:gd name="connsiteX4" fmla="*/ 17414 w 66777"/>
                <a:gd name="connsiteY4" fmla="*/ 196320 h 198661"/>
                <a:gd name="connsiteX5" fmla="*/ 54460 w 66777"/>
                <a:gd name="connsiteY5" fmla="*/ 198661 h 198661"/>
                <a:gd name="connsiteX6" fmla="*/ 66777 w 66777"/>
                <a:gd name="connsiteY6" fmla="*/ 2380 h 198661"/>
                <a:gd name="connsiteX7" fmla="*/ 66777 w 66777"/>
                <a:gd name="connsiteY7" fmla="*/ 2380 h 198661"/>
                <a:gd name="connsiteX8" fmla="*/ 66777 w 66777"/>
                <a:gd name="connsiteY8" fmla="*/ 2380 h 19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777" h="198661">
                  <a:moveTo>
                    <a:pt x="66777" y="2380"/>
                  </a:moveTo>
                  <a:lnTo>
                    <a:pt x="29731" y="39"/>
                  </a:lnTo>
                  <a:cubicBezTo>
                    <a:pt x="19522" y="-617"/>
                    <a:pt x="10717" y="7157"/>
                    <a:pt x="10061" y="17414"/>
                  </a:cubicBezTo>
                  <a:lnTo>
                    <a:pt x="39" y="176649"/>
                  </a:lnTo>
                  <a:cubicBezTo>
                    <a:pt x="-617" y="186859"/>
                    <a:pt x="7157" y="195664"/>
                    <a:pt x="17414" y="196320"/>
                  </a:cubicBezTo>
                  <a:lnTo>
                    <a:pt x="54460" y="198661"/>
                  </a:lnTo>
                  <a:lnTo>
                    <a:pt x="66777" y="2380"/>
                  </a:lnTo>
                  <a:lnTo>
                    <a:pt x="66777" y="2380"/>
                  </a:lnTo>
                  <a:lnTo>
                    <a:pt x="66777" y="2380"/>
                  </a:lnTo>
                  <a:close/>
                </a:path>
              </a:pathLst>
            </a:custGeom>
            <a:noFill/>
            <a:ln w="17302" cap="rnd">
              <a:solidFill>
                <a:srgbClr val="F77A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156">
              <a:extLst>
                <a:ext uri="{FF2B5EF4-FFF2-40B4-BE49-F238E27FC236}">
                  <a16:creationId xmlns:a16="http://schemas.microsoft.com/office/drawing/2014/main" id="{A948B18F-5823-9449-BCD2-377F15671709}"/>
                </a:ext>
              </a:extLst>
            </p:cNvPr>
            <p:cNvSpPr/>
            <p:nvPr/>
          </p:nvSpPr>
          <p:spPr>
            <a:xfrm>
              <a:off x="7203450" y="2832866"/>
              <a:ext cx="164160" cy="176665"/>
            </a:xfrm>
            <a:custGeom>
              <a:avLst/>
              <a:gdLst>
                <a:gd name="connsiteX0" fmla="*/ 0 w 164160"/>
                <a:gd name="connsiteY0" fmla="*/ 29185 h 176665"/>
                <a:gd name="connsiteX1" fmla="*/ 27819 w 164160"/>
                <a:gd name="connsiteY1" fmla="*/ 4644 h 176665"/>
                <a:gd name="connsiteX2" fmla="*/ 54000 w 164160"/>
                <a:gd name="connsiteY2" fmla="*/ 6283 h 176665"/>
                <a:gd name="connsiteX3" fmla="*/ 159516 w 164160"/>
                <a:gd name="connsiteY3" fmla="*/ 125944 h 176665"/>
                <a:gd name="connsiteX4" fmla="*/ 157877 w 164160"/>
                <a:gd name="connsiteY4" fmla="*/ 152124 h 176665"/>
                <a:gd name="connsiteX5" fmla="*/ 130058 w 164160"/>
                <a:gd name="connsiteY5" fmla="*/ 176665 h 176665"/>
                <a:gd name="connsiteX6" fmla="*/ 0 w 164160"/>
                <a:gd name="connsiteY6" fmla="*/ 29185 h 176665"/>
                <a:gd name="connsiteX7" fmla="*/ 0 w 164160"/>
                <a:gd name="connsiteY7" fmla="*/ 29185 h 176665"/>
                <a:gd name="connsiteX8" fmla="*/ 0 w 164160"/>
                <a:gd name="connsiteY8" fmla="*/ 29185 h 17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160" h="176665">
                  <a:moveTo>
                    <a:pt x="0" y="29185"/>
                  </a:moveTo>
                  <a:lnTo>
                    <a:pt x="27819" y="4644"/>
                  </a:lnTo>
                  <a:cubicBezTo>
                    <a:pt x="35500" y="-2147"/>
                    <a:pt x="47209" y="-1397"/>
                    <a:pt x="54000" y="6283"/>
                  </a:cubicBezTo>
                  <a:lnTo>
                    <a:pt x="159516" y="125944"/>
                  </a:lnTo>
                  <a:cubicBezTo>
                    <a:pt x="166307" y="133625"/>
                    <a:pt x="165558" y="145333"/>
                    <a:pt x="157877" y="152124"/>
                  </a:cubicBezTo>
                  <a:lnTo>
                    <a:pt x="130058" y="176665"/>
                  </a:lnTo>
                  <a:lnTo>
                    <a:pt x="0" y="29185"/>
                  </a:lnTo>
                  <a:lnTo>
                    <a:pt x="0" y="29185"/>
                  </a:lnTo>
                  <a:lnTo>
                    <a:pt x="0" y="29185"/>
                  </a:lnTo>
                  <a:close/>
                </a:path>
              </a:pathLst>
            </a:custGeom>
            <a:noFill/>
            <a:ln w="17302" cap="rnd">
              <a:solidFill>
                <a:srgbClr val="F77A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6" name="Graphic 2">
            <a:extLst>
              <a:ext uri="{FF2B5EF4-FFF2-40B4-BE49-F238E27FC236}">
                <a16:creationId xmlns:a16="http://schemas.microsoft.com/office/drawing/2014/main" id="{F2B902C1-6328-E949-BC19-8F88743EEC88}"/>
              </a:ext>
            </a:extLst>
          </p:cNvPr>
          <p:cNvGrpSpPr/>
          <p:nvPr/>
        </p:nvGrpSpPr>
        <p:grpSpPr>
          <a:xfrm>
            <a:off x="6617616" y="2527791"/>
            <a:ext cx="386238" cy="935156"/>
            <a:chOff x="6617616" y="2527791"/>
            <a:chExt cx="386238" cy="935156"/>
          </a:xfrm>
          <a:noFill/>
        </p:grpSpPr>
        <p:sp>
          <p:nvSpPr>
            <p:cNvPr id="457" name="Freeform: Shape 158">
              <a:extLst>
                <a:ext uri="{FF2B5EF4-FFF2-40B4-BE49-F238E27FC236}">
                  <a16:creationId xmlns:a16="http://schemas.microsoft.com/office/drawing/2014/main" id="{539B4D0B-FDD5-E24E-828F-19AF4A3ACC2F}"/>
                </a:ext>
              </a:extLst>
            </p:cNvPr>
            <p:cNvSpPr/>
            <p:nvPr/>
          </p:nvSpPr>
          <p:spPr>
            <a:xfrm>
              <a:off x="6681598" y="2527791"/>
              <a:ext cx="160717" cy="230056"/>
            </a:xfrm>
            <a:custGeom>
              <a:avLst/>
              <a:gdLst>
                <a:gd name="connsiteX0" fmla="*/ 64705 w 160717"/>
                <a:gd name="connsiteY0" fmla="*/ 708 h 230056"/>
                <a:gd name="connsiteX1" fmla="*/ 141232 w 160717"/>
                <a:gd name="connsiteY1" fmla="*/ 34429 h 230056"/>
                <a:gd name="connsiteX2" fmla="*/ 160715 w 160717"/>
                <a:gd name="connsiteY2" fmla="*/ 171184 h 230056"/>
                <a:gd name="connsiteX3" fmla="*/ 82923 w 160717"/>
                <a:gd name="connsiteY3" fmla="*/ 230054 h 230056"/>
                <a:gd name="connsiteX4" fmla="*/ 1526 w 160717"/>
                <a:gd name="connsiteY4" fmla="*/ 177319 h 230056"/>
                <a:gd name="connsiteX5" fmla="*/ 11548 w 160717"/>
                <a:gd name="connsiteY5" fmla="*/ 46325 h 230056"/>
                <a:gd name="connsiteX6" fmla="*/ 64705 w 160717"/>
                <a:gd name="connsiteY6" fmla="*/ 708 h 230056"/>
                <a:gd name="connsiteX7" fmla="*/ 64705 w 160717"/>
                <a:gd name="connsiteY7" fmla="*/ 708 h 23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717" h="230056">
                  <a:moveTo>
                    <a:pt x="64705" y="708"/>
                  </a:moveTo>
                  <a:cubicBezTo>
                    <a:pt x="106715" y="-3085"/>
                    <a:pt x="130647" y="8389"/>
                    <a:pt x="141232" y="34429"/>
                  </a:cubicBezTo>
                  <a:cubicBezTo>
                    <a:pt x="151816" y="60468"/>
                    <a:pt x="160293" y="137276"/>
                    <a:pt x="160715" y="171184"/>
                  </a:cubicBezTo>
                  <a:cubicBezTo>
                    <a:pt x="161136" y="205092"/>
                    <a:pt x="122451" y="229820"/>
                    <a:pt x="82923" y="230054"/>
                  </a:cubicBezTo>
                  <a:cubicBezTo>
                    <a:pt x="43395" y="230288"/>
                    <a:pt x="6771" y="214786"/>
                    <a:pt x="1526" y="177319"/>
                  </a:cubicBezTo>
                  <a:cubicBezTo>
                    <a:pt x="-3673" y="139852"/>
                    <a:pt x="5600" y="70912"/>
                    <a:pt x="11548" y="46325"/>
                  </a:cubicBezTo>
                  <a:cubicBezTo>
                    <a:pt x="17496" y="21690"/>
                    <a:pt x="33326" y="3565"/>
                    <a:pt x="64705" y="708"/>
                  </a:cubicBezTo>
                  <a:lnTo>
                    <a:pt x="64705" y="708"/>
                  </a:lnTo>
                  <a:close/>
                </a:path>
              </a:pathLst>
            </a:custGeom>
            <a:noFill/>
            <a:ln w="17302" cap="rnd">
              <a:solidFill>
                <a:srgbClr val="F779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159">
              <a:extLst>
                <a:ext uri="{FF2B5EF4-FFF2-40B4-BE49-F238E27FC236}">
                  <a16:creationId xmlns:a16="http://schemas.microsoft.com/office/drawing/2014/main" id="{4B238951-3FEC-BD44-92C5-4A8F5187F3E7}"/>
                </a:ext>
              </a:extLst>
            </p:cNvPr>
            <p:cNvSpPr/>
            <p:nvPr/>
          </p:nvSpPr>
          <p:spPr>
            <a:xfrm>
              <a:off x="6666124" y="2581235"/>
              <a:ext cx="25337" cy="655"/>
            </a:xfrm>
            <a:custGeom>
              <a:avLst/>
              <a:gdLst>
                <a:gd name="connsiteX0" fmla="*/ 0 w 25337"/>
                <a:gd name="connsiteY0" fmla="*/ 0 h 655"/>
                <a:gd name="connsiteX1" fmla="*/ 25337 w 25337"/>
                <a:gd name="connsiteY1" fmla="*/ 656 h 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37" h="655">
                  <a:moveTo>
                    <a:pt x="0" y="0"/>
                  </a:moveTo>
                  <a:lnTo>
                    <a:pt x="25337" y="656"/>
                  </a:lnTo>
                </a:path>
              </a:pathLst>
            </a:custGeom>
            <a:ln w="17302" cap="rnd">
              <a:solidFill>
                <a:srgbClr val="F779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160">
              <a:extLst>
                <a:ext uri="{FF2B5EF4-FFF2-40B4-BE49-F238E27FC236}">
                  <a16:creationId xmlns:a16="http://schemas.microsoft.com/office/drawing/2014/main" id="{6442C568-CCE3-0040-A542-6D6EA371F7BC}"/>
                </a:ext>
              </a:extLst>
            </p:cNvPr>
            <p:cNvSpPr/>
            <p:nvPr/>
          </p:nvSpPr>
          <p:spPr>
            <a:xfrm>
              <a:off x="6657178" y="2633408"/>
              <a:ext cx="26976" cy="93"/>
            </a:xfrm>
            <a:custGeom>
              <a:avLst/>
              <a:gdLst>
                <a:gd name="connsiteX0" fmla="*/ 0 w 26976"/>
                <a:gd name="connsiteY0" fmla="*/ 94 h 93"/>
                <a:gd name="connsiteX1" fmla="*/ 26976 w 26976"/>
                <a:gd name="connsiteY1" fmla="*/ 0 h 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976" h="93">
                  <a:moveTo>
                    <a:pt x="0" y="94"/>
                  </a:moveTo>
                  <a:lnTo>
                    <a:pt x="26976" y="0"/>
                  </a:lnTo>
                </a:path>
              </a:pathLst>
            </a:custGeom>
            <a:ln w="17302" cap="rnd">
              <a:solidFill>
                <a:srgbClr val="F779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161">
              <a:extLst>
                <a:ext uri="{FF2B5EF4-FFF2-40B4-BE49-F238E27FC236}">
                  <a16:creationId xmlns:a16="http://schemas.microsoft.com/office/drawing/2014/main" id="{D493E86A-8E5A-E04C-A493-21C42CF79537}"/>
                </a:ext>
              </a:extLst>
            </p:cNvPr>
            <p:cNvSpPr/>
            <p:nvPr/>
          </p:nvSpPr>
          <p:spPr>
            <a:xfrm>
              <a:off x="6658911" y="2687595"/>
              <a:ext cx="22854" cy="3091"/>
            </a:xfrm>
            <a:custGeom>
              <a:avLst/>
              <a:gdLst>
                <a:gd name="connsiteX0" fmla="*/ 0 w 22854"/>
                <a:gd name="connsiteY0" fmla="*/ 3091 h 3091"/>
                <a:gd name="connsiteX1" fmla="*/ 22855 w 22854"/>
                <a:gd name="connsiteY1" fmla="*/ 0 h 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54" h="3091">
                  <a:moveTo>
                    <a:pt x="0" y="3091"/>
                  </a:moveTo>
                  <a:lnTo>
                    <a:pt x="22855" y="0"/>
                  </a:lnTo>
                </a:path>
              </a:pathLst>
            </a:custGeom>
            <a:ln w="17302" cap="rnd">
              <a:solidFill>
                <a:srgbClr val="F779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162">
              <a:extLst>
                <a:ext uri="{FF2B5EF4-FFF2-40B4-BE49-F238E27FC236}">
                  <a16:creationId xmlns:a16="http://schemas.microsoft.com/office/drawing/2014/main" id="{32FE88C4-FE0B-C84D-9161-4FE4F93F2E46}"/>
                </a:ext>
              </a:extLst>
            </p:cNvPr>
            <p:cNvSpPr/>
            <p:nvPr/>
          </p:nvSpPr>
          <p:spPr>
            <a:xfrm>
              <a:off x="6827654" y="2573601"/>
              <a:ext cx="28756" cy="4308"/>
            </a:xfrm>
            <a:custGeom>
              <a:avLst/>
              <a:gdLst>
                <a:gd name="connsiteX0" fmla="*/ 28756 w 28756"/>
                <a:gd name="connsiteY0" fmla="*/ 0 h 4308"/>
                <a:gd name="connsiteX1" fmla="*/ 0 w 28756"/>
                <a:gd name="connsiteY1" fmla="*/ 4309 h 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756" h="4308">
                  <a:moveTo>
                    <a:pt x="28756" y="0"/>
                  </a:moveTo>
                  <a:lnTo>
                    <a:pt x="0" y="4309"/>
                  </a:lnTo>
                </a:path>
              </a:pathLst>
            </a:custGeom>
            <a:ln w="17302" cap="rnd">
              <a:solidFill>
                <a:srgbClr val="F779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163">
              <a:extLst>
                <a:ext uri="{FF2B5EF4-FFF2-40B4-BE49-F238E27FC236}">
                  <a16:creationId xmlns:a16="http://schemas.microsoft.com/office/drawing/2014/main" id="{D36AD917-F1D2-EB45-9458-77A045FACA1A}"/>
                </a:ext>
              </a:extLst>
            </p:cNvPr>
            <p:cNvSpPr/>
            <p:nvPr/>
          </p:nvSpPr>
          <p:spPr>
            <a:xfrm>
              <a:off x="6836552" y="2624416"/>
              <a:ext cx="32643" cy="4683"/>
            </a:xfrm>
            <a:custGeom>
              <a:avLst/>
              <a:gdLst>
                <a:gd name="connsiteX0" fmla="*/ 32643 w 32643"/>
                <a:gd name="connsiteY0" fmla="*/ 0 h 4683"/>
                <a:gd name="connsiteX1" fmla="*/ 0 w 32643"/>
                <a:gd name="connsiteY1" fmla="*/ 4683 h 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43" h="4683">
                  <a:moveTo>
                    <a:pt x="32643" y="0"/>
                  </a:moveTo>
                  <a:lnTo>
                    <a:pt x="0" y="4683"/>
                  </a:lnTo>
                </a:path>
              </a:pathLst>
            </a:custGeom>
            <a:ln w="17302" cap="rnd">
              <a:solidFill>
                <a:srgbClr val="F779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164">
              <a:extLst>
                <a:ext uri="{FF2B5EF4-FFF2-40B4-BE49-F238E27FC236}">
                  <a16:creationId xmlns:a16="http://schemas.microsoft.com/office/drawing/2014/main" id="{4E2A95FC-51E5-8A42-9F9F-E40FCF7C37B9}"/>
                </a:ext>
              </a:extLst>
            </p:cNvPr>
            <p:cNvSpPr/>
            <p:nvPr/>
          </p:nvSpPr>
          <p:spPr>
            <a:xfrm>
              <a:off x="6842172" y="2689093"/>
              <a:ext cx="24868" cy="3980"/>
            </a:xfrm>
            <a:custGeom>
              <a:avLst/>
              <a:gdLst>
                <a:gd name="connsiteX0" fmla="*/ 24869 w 24868"/>
                <a:gd name="connsiteY0" fmla="*/ 0 h 3980"/>
                <a:gd name="connsiteX1" fmla="*/ 0 w 24868"/>
                <a:gd name="connsiteY1" fmla="*/ 3981 h 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68" h="3980">
                  <a:moveTo>
                    <a:pt x="24869" y="0"/>
                  </a:moveTo>
                  <a:lnTo>
                    <a:pt x="0" y="3981"/>
                  </a:lnTo>
                </a:path>
              </a:pathLst>
            </a:custGeom>
            <a:ln w="17302" cap="rnd">
              <a:solidFill>
                <a:srgbClr val="F779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165">
              <a:extLst>
                <a:ext uri="{FF2B5EF4-FFF2-40B4-BE49-F238E27FC236}">
                  <a16:creationId xmlns:a16="http://schemas.microsoft.com/office/drawing/2014/main" id="{D56DD48E-755C-C248-9E02-BC58A18344B0}"/>
                </a:ext>
              </a:extLst>
            </p:cNvPr>
            <p:cNvSpPr/>
            <p:nvPr/>
          </p:nvSpPr>
          <p:spPr>
            <a:xfrm>
              <a:off x="6722434" y="2577839"/>
              <a:ext cx="26353" cy="133777"/>
            </a:xfrm>
            <a:custGeom>
              <a:avLst/>
              <a:gdLst>
                <a:gd name="connsiteX0" fmla="*/ 686 w 26353"/>
                <a:gd name="connsiteY0" fmla="*/ 8829 h 133777"/>
                <a:gd name="connsiteX1" fmla="*/ 15720 w 26353"/>
                <a:gd name="connsiteY1" fmla="*/ 7096 h 133777"/>
                <a:gd name="connsiteX2" fmla="*/ 26117 w 26353"/>
                <a:gd name="connsiteY2" fmla="*/ 123900 h 133777"/>
                <a:gd name="connsiteX3" fmla="*/ 7149 w 26353"/>
                <a:gd name="connsiteY3" fmla="*/ 122822 h 133777"/>
                <a:gd name="connsiteX4" fmla="*/ 686 w 26353"/>
                <a:gd name="connsiteY4" fmla="*/ 8829 h 133777"/>
                <a:gd name="connsiteX5" fmla="*/ 686 w 26353"/>
                <a:gd name="connsiteY5" fmla="*/ 8829 h 13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353" h="133777">
                  <a:moveTo>
                    <a:pt x="686" y="8829"/>
                  </a:moveTo>
                  <a:cubicBezTo>
                    <a:pt x="2325" y="-1615"/>
                    <a:pt x="12769" y="-3535"/>
                    <a:pt x="15720" y="7096"/>
                  </a:cubicBezTo>
                  <a:cubicBezTo>
                    <a:pt x="18670" y="17727"/>
                    <a:pt x="27943" y="101373"/>
                    <a:pt x="26117" y="123900"/>
                  </a:cubicBezTo>
                  <a:cubicBezTo>
                    <a:pt x="25087" y="136404"/>
                    <a:pt x="11598" y="138090"/>
                    <a:pt x="7149" y="122822"/>
                  </a:cubicBezTo>
                  <a:cubicBezTo>
                    <a:pt x="2747" y="107601"/>
                    <a:pt x="-1749" y="24612"/>
                    <a:pt x="686" y="8829"/>
                  </a:cubicBezTo>
                  <a:lnTo>
                    <a:pt x="686" y="8829"/>
                  </a:lnTo>
                  <a:close/>
                </a:path>
              </a:pathLst>
            </a:custGeom>
            <a:noFill/>
            <a:ln w="17302" cap="rnd">
              <a:solidFill>
                <a:srgbClr val="F779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166">
              <a:extLst>
                <a:ext uri="{FF2B5EF4-FFF2-40B4-BE49-F238E27FC236}">
                  <a16:creationId xmlns:a16="http://schemas.microsoft.com/office/drawing/2014/main" id="{91C15E67-D4A4-5D43-A189-86FA1F5F8F69}"/>
                </a:ext>
              </a:extLst>
            </p:cNvPr>
            <p:cNvSpPr/>
            <p:nvPr/>
          </p:nvSpPr>
          <p:spPr>
            <a:xfrm>
              <a:off x="6774233" y="2574795"/>
              <a:ext cx="26353" cy="133777"/>
            </a:xfrm>
            <a:custGeom>
              <a:avLst/>
              <a:gdLst>
                <a:gd name="connsiteX0" fmla="*/ 686 w 26353"/>
                <a:gd name="connsiteY0" fmla="*/ 8829 h 133777"/>
                <a:gd name="connsiteX1" fmla="*/ 15720 w 26353"/>
                <a:gd name="connsiteY1" fmla="*/ 7096 h 133777"/>
                <a:gd name="connsiteX2" fmla="*/ 26117 w 26353"/>
                <a:gd name="connsiteY2" fmla="*/ 123900 h 133777"/>
                <a:gd name="connsiteX3" fmla="*/ 7149 w 26353"/>
                <a:gd name="connsiteY3" fmla="*/ 122823 h 133777"/>
                <a:gd name="connsiteX4" fmla="*/ 686 w 26353"/>
                <a:gd name="connsiteY4" fmla="*/ 8829 h 133777"/>
                <a:gd name="connsiteX5" fmla="*/ 686 w 26353"/>
                <a:gd name="connsiteY5" fmla="*/ 8829 h 13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353" h="133777">
                  <a:moveTo>
                    <a:pt x="686" y="8829"/>
                  </a:moveTo>
                  <a:cubicBezTo>
                    <a:pt x="2325" y="-1615"/>
                    <a:pt x="12769" y="-3535"/>
                    <a:pt x="15720" y="7096"/>
                  </a:cubicBezTo>
                  <a:cubicBezTo>
                    <a:pt x="18670" y="17727"/>
                    <a:pt x="27943" y="101373"/>
                    <a:pt x="26117" y="123900"/>
                  </a:cubicBezTo>
                  <a:cubicBezTo>
                    <a:pt x="25087" y="136404"/>
                    <a:pt x="11598" y="138090"/>
                    <a:pt x="7149" y="122823"/>
                  </a:cubicBezTo>
                  <a:cubicBezTo>
                    <a:pt x="2747" y="107555"/>
                    <a:pt x="-1749" y="24612"/>
                    <a:pt x="686" y="8829"/>
                  </a:cubicBezTo>
                  <a:lnTo>
                    <a:pt x="686" y="8829"/>
                  </a:lnTo>
                  <a:close/>
                </a:path>
              </a:pathLst>
            </a:custGeom>
            <a:noFill/>
            <a:ln w="17302" cap="rnd">
              <a:solidFill>
                <a:srgbClr val="F779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167">
              <a:extLst>
                <a:ext uri="{FF2B5EF4-FFF2-40B4-BE49-F238E27FC236}">
                  <a16:creationId xmlns:a16="http://schemas.microsoft.com/office/drawing/2014/main" id="{8FFA1CAB-434E-A84A-B08F-D6A895278F4C}"/>
                </a:ext>
              </a:extLst>
            </p:cNvPr>
            <p:cNvSpPr/>
            <p:nvPr/>
          </p:nvSpPr>
          <p:spPr>
            <a:xfrm>
              <a:off x="6722864" y="3125326"/>
              <a:ext cx="159754" cy="128774"/>
            </a:xfrm>
            <a:custGeom>
              <a:avLst/>
              <a:gdLst>
                <a:gd name="connsiteX0" fmla="*/ 71725 w 159754"/>
                <a:gd name="connsiteY0" fmla="*/ 354 h 128774"/>
                <a:gd name="connsiteX1" fmla="*/ 158415 w 159754"/>
                <a:gd name="connsiteY1" fmla="*/ 48312 h 128774"/>
                <a:gd name="connsiteX2" fmla="*/ 92660 w 159754"/>
                <a:gd name="connsiteY2" fmla="*/ 128023 h 128774"/>
                <a:gd name="connsiteX3" fmla="*/ 491 w 159754"/>
                <a:gd name="connsiteY3" fmla="*/ 76974 h 128774"/>
                <a:gd name="connsiteX4" fmla="*/ 71725 w 159754"/>
                <a:gd name="connsiteY4" fmla="*/ 354 h 128774"/>
                <a:gd name="connsiteX5" fmla="*/ 71725 w 159754"/>
                <a:gd name="connsiteY5" fmla="*/ 354 h 12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754" h="128774">
                  <a:moveTo>
                    <a:pt x="71725" y="354"/>
                  </a:moveTo>
                  <a:cubicBezTo>
                    <a:pt x="112377" y="-3299"/>
                    <a:pt x="152654" y="21944"/>
                    <a:pt x="158415" y="48312"/>
                  </a:cubicBezTo>
                  <a:cubicBezTo>
                    <a:pt x="167173" y="88495"/>
                    <a:pt x="131579" y="122871"/>
                    <a:pt x="92660" y="128023"/>
                  </a:cubicBezTo>
                  <a:cubicBezTo>
                    <a:pt x="53741" y="133175"/>
                    <a:pt x="5221" y="111350"/>
                    <a:pt x="491" y="76974"/>
                  </a:cubicBezTo>
                  <a:cubicBezTo>
                    <a:pt x="-4333" y="42645"/>
                    <a:pt x="26905" y="4428"/>
                    <a:pt x="71725" y="354"/>
                  </a:cubicBezTo>
                  <a:lnTo>
                    <a:pt x="71725" y="354"/>
                  </a:lnTo>
                  <a:close/>
                </a:path>
              </a:pathLst>
            </a:custGeom>
            <a:noFill/>
            <a:ln w="17302" cap="rnd">
              <a:solidFill>
                <a:srgbClr val="F779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168">
              <a:extLst>
                <a:ext uri="{FF2B5EF4-FFF2-40B4-BE49-F238E27FC236}">
                  <a16:creationId xmlns:a16="http://schemas.microsoft.com/office/drawing/2014/main" id="{AF1D48C0-A228-7D48-B54B-F5EB6B36A7C2}"/>
                </a:ext>
              </a:extLst>
            </p:cNvPr>
            <p:cNvSpPr/>
            <p:nvPr/>
          </p:nvSpPr>
          <p:spPr>
            <a:xfrm>
              <a:off x="6741526" y="3343130"/>
              <a:ext cx="165136" cy="17870"/>
            </a:xfrm>
            <a:custGeom>
              <a:avLst/>
              <a:gdLst>
                <a:gd name="connsiteX0" fmla="*/ 0 w 165136"/>
                <a:gd name="connsiteY0" fmla="*/ 17844 h 17870"/>
                <a:gd name="connsiteX1" fmla="*/ 165137 w 165136"/>
                <a:gd name="connsiteY1" fmla="*/ 0 h 17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136" h="17870">
                  <a:moveTo>
                    <a:pt x="0" y="17844"/>
                  </a:moveTo>
                  <a:cubicBezTo>
                    <a:pt x="23417" y="18546"/>
                    <a:pt x="145700" y="5152"/>
                    <a:pt x="165137" y="0"/>
                  </a:cubicBezTo>
                </a:path>
              </a:pathLst>
            </a:custGeom>
            <a:noFill/>
            <a:ln w="17302" cap="rnd">
              <a:solidFill>
                <a:srgbClr val="F779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169">
              <a:extLst>
                <a:ext uri="{FF2B5EF4-FFF2-40B4-BE49-F238E27FC236}">
                  <a16:creationId xmlns:a16="http://schemas.microsoft.com/office/drawing/2014/main" id="{454078CE-CE40-824F-BDE8-E9D1BA9A2DE6}"/>
                </a:ext>
              </a:extLst>
            </p:cNvPr>
            <p:cNvSpPr/>
            <p:nvPr/>
          </p:nvSpPr>
          <p:spPr>
            <a:xfrm>
              <a:off x="6617616" y="2965322"/>
              <a:ext cx="386238" cy="497626"/>
            </a:xfrm>
            <a:custGeom>
              <a:avLst/>
              <a:gdLst>
                <a:gd name="connsiteX0" fmla="*/ 177301 w 386238"/>
                <a:gd name="connsiteY0" fmla="*/ 24258 h 497626"/>
                <a:gd name="connsiteX1" fmla="*/ 262726 w 386238"/>
                <a:gd name="connsiteY1" fmla="*/ 92 h 497626"/>
                <a:gd name="connsiteX2" fmla="*/ 316398 w 386238"/>
                <a:gd name="connsiteY2" fmla="*/ 39901 h 497626"/>
                <a:gd name="connsiteX3" fmla="*/ 306937 w 386238"/>
                <a:gd name="connsiteY3" fmla="*/ 159515 h 497626"/>
                <a:gd name="connsiteX4" fmla="*/ 386227 w 386238"/>
                <a:gd name="connsiteY4" fmla="*/ 336032 h 497626"/>
                <a:gd name="connsiteX5" fmla="*/ 215658 w 386238"/>
                <a:gd name="connsiteY5" fmla="*/ 497328 h 497626"/>
                <a:gd name="connsiteX6" fmla="*/ 456 w 386238"/>
                <a:gd name="connsiteY6" fmla="*/ 368488 h 497626"/>
                <a:gd name="connsiteX7" fmla="*/ 53097 w 386238"/>
                <a:gd name="connsiteY7" fmla="*/ 176984 h 497626"/>
                <a:gd name="connsiteX8" fmla="*/ 27010 w 386238"/>
                <a:gd name="connsiteY8" fmla="*/ 70811 h 497626"/>
                <a:gd name="connsiteX9" fmla="*/ 76233 w 386238"/>
                <a:gd name="connsiteY9" fmla="*/ 13814 h 497626"/>
                <a:gd name="connsiteX10" fmla="*/ 177301 w 386238"/>
                <a:gd name="connsiteY10" fmla="*/ 24258 h 497626"/>
                <a:gd name="connsiteX11" fmla="*/ 177301 w 386238"/>
                <a:gd name="connsiteY11" fmla="*/ 24258 h 49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6238" h="497626">
                  <a:moveTo>
                    <a:pt x="177301" y="24258"/>
                  </a:moveTo>
                  <a:cubicBezTo>
                    <a:pt x="210225" y="20886"/>
                    <a:pt x="233267" y="2527"/>
                    <a:pt x="262726" y="92"/>
                  </a:cubicBezTo>
                  <a:cubicBezTo>
                    <a:pt x="279914" y="-1313"/>
                    <a:pt x="311574" y="13440"/>
                    <a:pt x="316398" y="39901"/>
                  </a:cubicBezTo>
                  <a:cubicBezTo>
                    <a:pt x="322299" y="72404"/>
                    <a:pt x="293496" y="108794"/>
                    <a:pt x="306937" y="159515"/>
                  </a:cubicBezTo>
                  <a:cubicBezTo>
                    <a:pt x="316257" y="194640"/>
                    <a:pt x="385243" y="266109"/>
                    <a:pt x="386227" y="336032"/>
                  </a:cubicBezTo>
                  <a:cubicBezTo>
                    <a:pt x="387210" y="405908"/>
                    <a:pt x="325717" y="492598"/>
                    <a:pt x="215658" y="497328"/>
                  </a:cubicBezTo>
                  <a:cubicBezTo>
                    <a:pt x="105598" y="502012"/>
                    <a:pt x="6591" y="451244"/>
                    <a:pt x="456" y="368488"/>
                  </a:cubicBezTo>
                  <a:cubicBezTo>
                    <a:pt x="-5680" y="285779"/>
                    <a:pt x="52160" y="213936"/>
                    <a:pt x="53097" y="176984"/>
                  </a:cubicBezTo>
                  <a:cubicBezTo>
                    <a:pt x="54081" y="140032"/>
                    <a:pt x="28603" y="107529"/>
                    <a:pt x="27010" y="70811"/>
                  </a:cubicBezTo>
                  <a:cubicBezTo>
                    <a:pt x="25605" y="37747"/>
                    <a:pt x="52629" y="17374"/>
                    <a:pt x="76233" y="13814"/>
                  </a:cubicBezTo>
                  <a:cubicBezTo>
                    <a:pt x="94873" y="10958"/>
                    <a:pt x="134448" y="28661"/>
                    <a:pt x="177301" y="24258"/>
                  </a:cubicBezTo>
                  <a:lnTo>
                    <a:pt x="177301" y="24258"/>
                  </a:lnTo>
                  <a:close/>
                </a:path>
              </a:pathLst>
            </a:custGeom>
            <a:noFill/>
            <a:ln w="17302" cap="rnd">
              <a:solidFill>
                <a:srgbClr val="F779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170">
              <a:extLst>
                <a:ext uri="{FF2B5EF4-FFF2-40B4-BE49-F238E27FC236}">
                  <a16:creationId xmlns:a16="http://schemas.microsoft.com/office/drawing/2014/main" id="{D39DA560-3E30-6345-9AE6-0A324F849E4B}"/>
                </a:ext>
              </a:extLst>
            </p:cNvPr>
            <p:cNvSpPr/>
            <p:nvPr/>
          </p:nvSpPr>
          <p:spPr>
            <a:xfrm>
              <a:off x="6730380" y="2753584"/>
              <a:ext cx="41729" cy="604813"/>
            </a:xfrm>
            <a:custGeom>
              <a:avLst/>
              <a:gdLst>
                <a:gd name="connsiteX0" fmla="*/ 41729 w 41729"/>
                <a:gd name="connsiteY0" fmla="*/ 604814 h 604813"/>
                <a:gd name="connsiteX1" fmla="*/ 0 w 41729"/>
                <a:gd name="connsiteY1" fmla="*/ 0 h 60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729" h="604813">
                  <a:moveTo>
                    <a:pt x="41729" y="604814"/>
                  </a:moveTo>
                  <a:lnTo>
                    <a:pt x="0" y="0"/>
                  </a:lnTo>
                </a:path>
              </a:pathLst>
            </a:custGeom>
            <a:ln w="17302" cap="rnd">
              <a:solidFill>
                <a:srgbClr val="F779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171">
              <a:extLst>
                <a:ext uri="{FF2B5EF4-FFF2-40B4-BE49-F238E27FC236}">
                  <a16:creationId xmlns:a16="http://schemas.microsoft.com/office/drawing/2014/main" id="{41DC628E-FD57-E945-A4A0-1F0DFDB8D0D3}"/>
                </a:ext>
              </a:extLst>
            </p:cNvPr>
            <p:cNvSpPr/>
            <p:nvPr/>
          </p:nvSpPr>
          <p:spPr>
            <a:xfrm>
              <a:off x="6813978" y="2743983"/>
              <a:ext cx="60556" cy="604392"/>
            </a:xfrm>
            <a:custGeom>
              <a:avLst/>
              <a:gdLst>
                <a:gd name="connsiteX0" fmla="*/ 0 w 60556"/>
                <a:gd name="connsiteY0" fmla="*/ 0 h 604392"/>
                <a:gd name="connsiteX1" fmla="*/ 60556 w 60556"/>
                <a:gd name="connsiteY1" fmla="*/ 604392 h 60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556" h="604392">
                  <a:moveTo>
                    <a:pt x="0" y="0"/>
                  </a:moveTo>
                  <a:cubicBezTo>
                    <a:pt x="0" y="0"/>
                    <a:pt x="56107" y="550252"/>
                    <a:pt x="60556" y="604392"/>
                  </a:cubicBezTo>
                </a:path>
              </a:pathLst>
            </a:custGeom>
            <a:noFill/>
            <a:ln w="17302" cap="rnd">
              <a:solidFill>
                <a:srgbClr val="F779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172">
              <a:extLst>
                <a:ext uri="{FF2B5EF4-FFF2-40B4-BE49-F238E27FC236}">
                  <a16:creationId xmlns:a16="http://schemas.microsoft.com/office/drawing/2014/main" id="{E6DD8247-E556-4D47-A83E-66BA9EB3CF45}"/>
                </a:ext>
              </a:extLst>
            </p:cNvPr>
            <p:cNvSpPr/>
            <p:nvPr/>
          </p:nvSpPr>
          <p:spPr>
            <a:xfrm>
              <a:off x="6761196" y="2757799"/>
              <a:ext cx="43789" cy="598210"/>
            </a:xfrm>
            <a:custGeom>
              <a:avLst/>
              <a:gdLst>
                <a:gd name="connsiteX0" fmla="*/ 0 w 43789"/>
                <a:gd name="connsiteY0" fmla="*/ 0 h 598210"/>
                <a:gd name="connsiteX1" fmla="*/ 43790 w 43789"/>
                <a:gd name="connsiteY1" fmla="*/ 598210 h 5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789" h="598210">
                  <a:moveTo>
                    <a:pt x="0" y="0"/>
                  </a:moveTo>
                  <a:lnTo>
                    <a:pt x="43790" y="598210"/>
                  </a:lnTo>
                </a:path>
              </a:pathLst>
            </a:custGeom>
            <a:ln w="17302" cap="rnd">
              <a:solidFill>
                <a:srgbClr val="F779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173">
              <a:extLst>
                <a:ext uri="{FF2B5EF4-FFF2-40B4-BE49-F238E27FC236}">
                  <a16:creationId xmlns:a16="http://schemas.microsoft.com/office/drawing/2014/main" id="{A7B84D03-800F-CA45-8707-06A2FC127146}"/>
                </a:ext>
              </a:extLst>
            </p:cNvPr>
            <p:cNvSpPr/>
            <p:nvPr/>
          </p:nvSpPr>
          <p:spPr>
            <a:xfrm>
              <a:off x="6788641" y="2754661"/>
              <a:ext cx="56481" cy="596196"/>
            </a:xfrm>
            <a:custGeom>
              <a:avLst/>
              <a:gdLst>
                <a:gd name="connsiteX0" fmla="*/ 0 w 56481"/>
                <a:gd name="connsiteY0" fmla="*/ 0 h 596196"/>
                <a:gd name="connsiteX1" fmla="*/ 56482 w 56481"/>
                <a:gd name="connsiteY1" fmla="*/ 596196 h 596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481" h="596196">
                  <a:moveTo>
                    <a:pt x="0" y="0"/>
                  </a:moveTo>
                  <a:lnTo>
                    <a:pt x="56482" y="596196"/>
                  </a:lnTo>
                </a:path>
              </a:pathLst>
            </a:custGeom>
            <a:ln w="17302" cap="rnd">
              <a:solidFill>
                <a:srgbClr val="F779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3" name="Graphic 2">
            <a:extLst>
              <a:ext uri="{FF2B5EF4-FFF2-40B4-BE49-F238E27FC236}">
                <a16:creationId xmlns:a16="http://schemas.microsoft.com/office/drawing/2014/main" id="{4DF128A6-C509-044E-AC30-A1DB3435866B}"/>
              </a:ext>
            </a:extLst>
          </p:cNvPr>
          <p:cNvGrpSpPr/>
          <p:nvPr/>
        </p:nvGrpSpPr>
        <p:grpSpPr>
          <a:xfrm>
            <a:off x="6173852" y="2835731"/>
            <a:ext cx="354954" cy="954101"/>
            <a:chOff x="6173852" y="2835731"/>
            <a:chExt cx="354954" cy="954101"/>
          </a:xfrm>
          <a:noFill/>
        </p:grpSpPr>
        <p:sp>
          <p:nvSpPr>
            <p:cNvPr id="474" name="Freeform: Shape 175">
              <a:extLst>
                <a:ext uri="{FF2B5EF4-FFF2-40B4-BE49-F238E27FC236}">
                  <a16:creationId xmlns:a16="http://schemas.microsoft.com/office/drawing/2014/main" id="{0D77276F-5604-5145-9C13-DB9E35AF85FC}"/>
                </a:ext>
              </a:extLst>
            </p:cNvPr>
            <p:cNvSpPr/>
            <p:nvPr/>
          </p:nvSpPr>
          <p:spPr>
            <a:xfrm>
              <a:off x="6173852" y="2835731"/>
              <a:ext cx="314115" cy="458785"/>
            </a:xfrm>
            <a:custGeom>
              <a:avLst/>
              <a:gdLst>
                <a:gd name="connsiteX0" fmla="*/ 144998 w 314115"/>
                <a:gd name="connsiteY0" fmla="*/ 0 h 458785"/>
                <a:gd name="connsiteX1" fmla="*/ 314115 w 314115"/>
                <a:gd name="connsiteY1" fmla="*/ 211268 h 458785"/>
                <a:gd name="connsiteX2" fmla="*/ 183214 w 314115"/>
                <a:gd name="connsiteY2" fmla="*/ 458785 h 458785"/>
                <a:gd name="connsiteX3" fmla="*/ 0 w 314115"/>
                <a:gd name="connsiteY3" fmla="*/ 220401 h 458785"/>
                <a:gd name="connsiteX4" fmla="*/ 144998 w 314115"/>
                <a:gd name="connsiteY4" fmla="*/ 0 h 458785"/>
                <a:gd name="connsiteX5" fmla="*/ 144998 w 314115"/>
                <a:gd name="connsiteY5" fmla="*/ 0 h 458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115" h="458785">
                  <a:moveTo>
                    <a:pt x="144998" y="0"/>
                  </a:moveTo>
                  <a:cubicBezTo>
                    <a:pt x="159844" y="39387"/>
                    <a:pt x="255620" y="170476"/>
                    <a:pt x="314115" y="211268"/>
                  </a:cubicBezTo>
                  <a:cubicBezTo>
                    <a:pt x="285266" y="249203"/>
                    <a:pt x="203634" y="392656"/>
                    <a:pt x="183214" y="458785"/>
                  </a:cubicBezTo>
                  <a:cubicBezTo>
                    <a:pt x="154552" y="380245"/>
                    <a:pt x="45757" y="248641"/>
                    <a:pt x="0" y="220401"/>
                  </a:cubicBezTo>
                  <a:cubicBezTo>
                    <a:pt x="28381" y="184526"/>
                    <a:pt x="133289" y="40418"/>
                    <a:pt x="144998" y="0"/>
                  </a:cubicBezTo>
                  <a:lnTo>
                    <a:pt x="144998" y="0"/>
                  </a:lnTo>
                  <a:close/>
                </a:path>
              </a:pathLst>
            </a:custGeom>
            <a:noFill/>
            <a:ln w="17302" cap="rnd">
              <a:solidFill>
                <a:srgbClr val="F98B6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176">
              <a:extLst>
                <a:ext uri="{FF2B5EF4-FFF2-40B4-BE49-F238E27FC236}">
                  <a16:creationId xmlns:a16="http://schemas.microsoft.com/office/drawing/2014/main" id="{F4A0520B-B4F5-974C-93FF-72539346C4CA}"/>
                </a:ext>
              </a:extLst>
            </p:cNvPr>
            <p:cNvSpPr/>
            <p:nvPr/>
          </p:nvSpPr>
          <p:spPr>
            <a:xfrm>
              <a:off x="6317137" y="2835731"/>
              <a:ext cx="152064" cy="954101"/>
            </a:xfrm>
            <a:custGeom>
              <a:avLst/>
              <a:gdLst>
                <a:gd name="connsiteX0" fmla="*/ 1713 w 152064"/>
                <a:gd name="connsiteY0" fmla="*/ 0 h 954101"/>
                <a:gd name="connsiteX1" fmla="*/ 7333 w 152064"/>
                <a:gd name="connsiteY1" fmla="*/ 193237 h 954101"/>
                <a:gd name="connsiteX2" fmla="*/ 39976 w 152064"/>
                <a:gd name="connsiteY2" fmla="*/ 458785 h 954101"/>
                <a:gd name="connsiteX3" fmla="*/ 42318 w 152064"/>
                <a:gd name="connsiteY3" fmla="*/ 468199 h 954101"/>
                <a:gd name="connsiteX4" fmla="*/ 42599 w 152064"/>
                <a:gd name="connsiteY4" fmla="*/ 469370 h 954101"/>
                <a:gd name="connsiteX5" fmla="*/ 86436 w 152064"/>
                <a:gd name="connsiteY5" fmla="*/ 582661 h 954101"/>
                <a:gd name="connsiteX6" fmla="*/ 87653 w 152064"/>
                <a:gd name="connsiteY6" fmla="*/ 585190 h 954101"/>
                <a:gd name="connsiteX7" fmla="*/ 136127 w 152064"/>
                <a:gd name="connsiteY7" fmla="*/ 682090 h 954101"/>
                <a:gd name="connsiteX8" fmla="*/ 136173 w 152064"/>
                <a:gd name="connsiteY8" fmla="*/ 682137 h 954101"/>
                <a:gd name="connsiteX9" fmla="*/ 146102 w 152064"/>
                <a:gd name="connsiteY9" fmla="*/ 708504 h 954101"/>
                <a:gd name="connsiteX10" fmla="*/ 123013 w 152064"/>
                <a:gd name="connsiteY10" fmla="*/ 887316 h 954101"/>
                <a:gd name="connsiteX11" fmla="*/ 132146 w 152064"/>
                <a:gd name="connsiteY11" fmla="*/ 954102 h 95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2064" h="954101">
                  <a:moveTo>
                    <a:pt x="1713" y="0"/>
                  </a:moveTo>
                  <a:cubicBezTo>
                    <a:pt x="-2174" y="34798"/>
                    <a:pt x="917" y="111277"/>
                    <a:pt x="7333" y="193237"/>
                  </a:cubicBezTo>
                  <a:cubicBezTo>
                    <a:pt x="15529" y="298379"/>
                    <a:pt x="29064" y="412560"/>
                    <a:pt x="39976" y="458785"/>
                  </a:cubicBezTo>
                  <a:cubicBezTo>
                    <a:pt x="40726" y="461923"/>
                    <a:pt x="41475" y="465061"/>
                    <a:pt x="42318" y="468199"/>
                  </a:cubicBezTo>
                  <a:cubicBezTo>
                    <a:pt x="42412" y="468574"/>
                    <a:pt x="42505" y="468995"/>
                    <a:pt x="42599" y="469370"/>
                  </a:cubicBezTo>
                  <a:cubicBezTo>
                    <a:pt x="53324" y="510115"/>
                    <a:pt x="69669" y="548238"/>
                    <a:pt x="86436" y="582661"/>
                  </a:cubicBezTo>
                  <a:cubicBezTo>
                    <a:pt x="86810" y="583551"/>
                    <a:pt x="87232" y="584347"/>
                    <a:pt x="87653" y="585190"/>
                  </a:cubicBezTo>
                  <a:cubicBezTo>
                    <a:pt x="105825" y="622470"/>
                    <a:pt x="124278" y="655254"/>
                    <a:pt x="136127" y="682090"/>
                  </a:cubicBezTo>
                  <a:cubicBezTo>
                    <a:pt x="136173" y="682137"/>
                    <a:pt x="136173" y="682137"/>
                    <a:pt x="136173" y="682137"/>
                  </a:cubicBezTo>
                  <a:cubicBezTo>
                    <a:pt x="140388" y="691738"/>
                    <a:pt x="143854" y="700542"/>
                    <a:pt x="146102" y="708504"/>
                  </a:cubicBezTo>
                  <a:cubicBezTo>
                    <a:pt x="167599" y="784469"/>
                    <a:pt x="124137" y="855610"/>
                    <a:pt x="123013" y="887316"/>
                  </a:cubicBezTo>
                  <a:cubicBezTo>
                    <a:pt x="121889" y="918976"/>
                    <a:pt x="132146" y="954102"/>
                    <a:pt x="132146" y="954102"/>
                  </a:cubicBezTo>
                </a:path>
              </a:pathLst>
            </a:custGeom>
            <a:noFill/>
            <a:ln w="17302" cap="rnd">
              <a:solidFill>
                <a:srgbClr val="F98B6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177">
              <a:extLst>
                <a:ext uri="{FF2B5EF4-FFF2-40B4-BE49-F238E27FC236}">
                  <a16:creationId xmlns:a16="http://schemas.microsoft.com/office/drawing/2014/main" id="{546C5D1B-6A21-F34D-9B31-D2609005FA3C}"/>
                </a:ext>
              </a:extLst>
            </p:cNvPr>
            <p:cNvSpPr/>
            <p:nvPr/>
          </p:nvSpPr>
          <p:spPr>
            <a:xfrm>
              <a:off x="6173852" y="3028347"/>
              <a:ext cx="314115" cy="27737"/>
            </a:xfrm>
            <a:custGeom>
              <a:avLst/>
              <a:gdLst>
                <a:gd name="connsiteX0" fmla="*/ 0 w 314115"/>
                <a:gd name="connsiteY0" fmla="*/ 27737 h 27737"/>
                <a:gd name="connsiteX1" fmla="*/ 150618 w 314115"/>
                <a:gd name="connsiteY1" fmla="*/ 574 h 27737"/>
                <a:gd name="connsiteX2" fmla="*/ 314115 w 314115"/>
                <a:gd name="connsiteY2" fmla="*/ 18604 h 2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115" h="27737">
                  <a:moveTo>
                    <a:pt x="0" y="27737"/>
                  </a:moveTo>
                  <a:cubicBezTo>
                    <a:pt x="21075" y="17621"/>
                    <a:pt x="80320" y="3524"/>
                    <a:pt x="150618" y="574"/>
                  </a:cubicBezTo>
                  <a:cubicBezTo>
                    <a:pt x="202697" y="-1675"/>
                    <a:pt x="260912" y="2353"/>
                    <a:pt x="314115" y="18604"/>
                  </a:cubicBezTo>
                </a:path>
              </a:pathLst>
            </a:custGeom>
            <a:noFill/>
            <a:ln w="17302" cap="rnd">
              <a:solidFill>
                <a:srgbClr val="F98B6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178">
              <a:extLst>
                <a:ext uri="{FF2B5EF4-FFF2-40B4-BE49-F238E27FC236}">
                  <a16:creationId xmlns:a16="http://schemas.microsoft.com/office/drawing/2014/main" id="{3F443506-296D-FD4E-82E0-0374235BB073}"/>
                </a:ext>
              </a:extLst>
            </p:cNvPr>
            <p:cNvSpPr/>
            <p:nvPr/>
          </p:nvSpPr>
          <p:spPr>
            <a:xfrm>
              <a:off x="6358143" y="3259063"/>
              <a:ext cx="72264" cy="63413"/>
            </a:xfrm>
            <a:custGeom>
              <a:avLst/>
              <a:gdLst>
                <a:gd name="connsiteX0" fmla="*/ 0 w 72264"/>
                <a:gd name="connsiteY0" fmla="*/ 45663 h 63413"/>
                <a:gd name="connsiteX1" fmla="*/ 1311 w 72264"/>
                <a:gd name="connsiteY1" fmla="*/ 44867 h 63413"/>
                <a:gd name="connsiteX2" fmla="*/ 71234 w 72264"/>
                <a:gd name="connsiteY2" fmla="*/ 0 h 63413"/>
                <a:gd name="connsiteX3" fmla="*/ 72265 w 72264"/>
                <a:gd name="connsiteY3" fmla="*/ 63413 h 63413"/>
                <a:gd name="connsiteX4" fmla="*/ 1592 w 72264"/>
                <a:gd name="connsiteY4" fmla="*/ 46038 h 63413"/>
                <a:gd name="connsiteX5" fmla="*/ 0 w 72264"/>
                <a:gd name="connsiteY5" fmla="*/ 45663 h 6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264" h="63413">
                  <a:moveTo>
                    <a:pt x="0" y="45663"/>
                  </a:moveTo>
                  <a:lnTo>
                    <a:pt x="1311" y="44867"/>
                  </a:lnTo>
                  <a:lnTo>
                    <a:pt x="71234" y="0"/>
                  </a:lnTo>
                  <a:lnTo>
                    <a:pt x="72265" y="63413"/>
                  </a:lnTo>
                  <a:lnTo>
                    <a:pt x="1592" y="46038"/>
                  </a:lnTo>
                  <a:lnTo>
                    <a:pt x="0" y="45663"/>
                  </a:lnTo>
                </a:path>
              </a:pathLst>
            </a:custGeom>
            <a:noFill/>
            <a:ln w="17302" cap="rnd">
              <a:solidFill>
                <a:srgbClr val="F98B6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179">
              <a:extLst>
                <a:ext uri="{FF2B5EF4-FFF2-40B4-BE49-F238E27FC236}">
                  <a16:creationId xmlns:a16="http://schemas.microsoft.com/office/drawing/2014/main" id="{52ECB098-594B-7A4A-A9F6-97B595291C31}"/>
                </a:ext>
              </a:extLst>
            </p:cNvPr>
            <p:cNvSpPr/>
            <p:nvPr/>
          </p:nvSpPr>
          <p:spPr>
            <a:xfrm>
              <a:off x="6268363" y="3282573"/>
              <a:ext cx="89780" cy="66832"/>
            </a:xfrm>
            <a:custGeom>
              <a:avLst/>
              <a:gdLst>
                <a:gd name="connsiteX0" fmla="*/ 89781 w 89780"/>
                <a:gd name="connsiteY0" fmla="*/ 22153 h 66832"/>
                <a:gd name="connsiteX1" fmla="*/ 0 w 89780"/>
                <a:gd name="connsiteY1" fmla="*/ 0 h 66832"/>
                <a:gd name="connsiteX2" fmla="*/ 20092 w 89780"/>
                <a:gd name="connsiteY2" fmla="*/ 66832 h 66832"/>
                <a:gd name="connsiteX3" fmla="*/ 89781 w 89780"/>
                <a:gd name="connsiteY3" fmla="*/ 22153 h 6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80" h="66832">
                  <a:moveTo>
                    <a:pt x="89781" y="22153"/>
                  </a:moveTo>
                  <a:lnTo>
                    <a:pt x="0" y="0"/>
                  </a:lnTo>
                  <a:lnTo>
                    <a:pt x="20092" y="66832"/>
                  </a:lnTo>
                  <a:lnTo>
                    <a:pt x="89781" y="22153"/>
                  </a:lnTo>
                  <a:close/>
                </a:path>
              </a:pathLst>
            </a:custGeom>
            <a:noFill/>
            <a:ln w="17302" cap="rnd">
              <a:solidFill>
                <a:srgbClr val="F98B6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180">
              <a:extLst>
                <a:ext uri="{FF2B5EF4-FFF2-40B4-BE49-F238E27FC236}">
                  <a16:creationId xmlns:a16="http://schemas.microsoft.com/office/drawing/2014/main" id="{366F2D42-B6F3-484F-8EBF-CF5842666E33}"/>
                </a:ext>
              </a:extLst>
            </p:cNvPr>
            <p:cNvSpPr/>
            <p:nvPr/>
          </p:nvSpPr>
          <p:spPr>
            <a:xfrm>
              <a:off x="6401605" y="3355260"/>
              <a:ext cx="74934" cy="65801"/>
            </a:xfrm>
            <a:custGeom>
              <a:avLst/>
              <a:gdLst>
                <a:gd name="connsiteX0" fmla="*/ 0 w 74934"/>
                <a:gd name="connsiteY0" fmla="*/ 65802 h 65801"/>
                <a:gd name="connsiteX1" fmla="*/ 3138 w 74934"/>
                <a:gd name="connsiteY1" fmla="*/ 65661 h 65801"/>
                <a:gd name="connsiteX2" fmla="*/ 74934 w 74934"/>
                <a:gd name="connsiteY2" fmla="*/ 62102 h 65801"/>
                <a:gd name="connsiteX3" fmla="*/ 46131 w 74934"/>
                <a:gd name="connsiteY3" fmla="*/ 0 h 65801"/>
                <a:gd name="connsiteX4" fmla="*/ 1920 w 74934"/>
                <a:gd name="connsiteY4" fmla="*/ 63132 h 65801"/>
                <a:gd name="connsiteX5" fmla="*/ 0 w 74934"/>
                <a:gd name="connsiteY5" fmla="*/ 65802 h 6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4" h="65801">
                  <a:moveTo>
                    <a:pt x="0" y="65802"/>
                  </a:moveTo>
                  <a:lnTo>
                    <a:pt x="3138" y="65661"/>
                  </a:lnTo>
                  <a:lnTo>
                    <a:pt x="74934" y="62102"/>
                  </a:lnTo>
                  <a:lnTo>
                    <a:pt x="46131" y="0"/>
                  </a:lnTo>
                  <a:lnTo>
                    <a:pt x="1920" y="63132"/>
                  </a:lnTo>
                  <a:lnTo>
                    <a:pt x="0" y="65802"/>
                  </a:lnTo>
                </a:path>
              </a:pathLst>
            </a:custGeom>
            <a:noFill/>
            <a:ln w="17302" cap="rnd">
              <a:solidFill>
                <a:srgbClr val="F98B6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181">
              <a:extLst>
                <a:ext uri="{FF2B5EF4-FFF2-40B4-BE49-F238E27FC236}">
                  <a16:creationId xmlns:a16="http://schemas.microsoft.com/office/drawing/2014/main" id="{19A9ECF7-4CD5-714D-B0A9-99689E538016}"/>
                </a:ext>
              </a:extLst>
            </p:cNvPr>
            <p:cNvSpPr/>
            <p:nvPr/>
          </p:nvSpPr>
          <p:spPr>
            <a:xfrm>
              <a:off x="6310982" y="3421061"/>
              <a:ext cx="90623" cy="81865"/>
            </a:xfrm>
            <a:custGeom>
              <a:avLst/>
              <a:gdLst>
                <a:gd name="connsiteX0" fmla="*/ 90624 w 90623"/>
                <a:gd name="connsiteY0" fmla="*/ 0 h 81865"/>
                <a:gd name="connsiteX1" fmla="*/ 33299 w 90623"/>
                <a:gd name="connsiteY1" fmla="*/ 81866 h 81865"/>
                <a:gd name="connsiteX2" fmla="*/ 0 w 90623"/>
                <a:gd name="connsiteY2" fmla="*/ 4543 h 81865"/>
                <a:gd name="connsiteX3" fmla="*/ 90624 w 90623"/>
                <a:gd name="connsiteY3" fmla="*/ 0 h 81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23" h="81865">
                  <a:moveTo>
                    <a:pt x="90624" y="0"/>
                  </a:moveTo>
                  <a:lnTo>
                    <a:pt x="33299" y="81866"/>
                  </a:lnTo>
                  <a:lnTo>
                    <a:pt x="0" y="4543"/>
                  </a:lnTo>
                  <a:lnTo>
                    <a:pt x="90624" y="0"/>
                  </a:lnTo>
                  <a:close/>
                </a:path>
              </a:pathLst>
            </a:custGeom>
            <a:noFill/>
            <a:ln w="17302" cap="rnd">
              <a:solidFill>
                <a:srgbClr val="F98B6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182">
              <a:extLst>
                <a:ext uri="{FF2B5EF4-FFF2-40B4-BE49-F238E27FC236}">
                  <a16:creationId xmlns:a16="http://schemas.microsoft.com/office/drawing/2014/main" id="{31DBCDDE-A265-8948-96D6-CA6097C6AED7}"/>
                </a:ext>
              </a:extLst>
            </p:cNvPr>
            <p:cNvSpPr/>
            <p:nvPr/>
          </p:nvSpPr>
          <p:spPr>
            <a:xfrm>
              <a:off x="6384324" y="3511310"/>
              <a:ext cx="68986" cy="85987"/>
            </a:xfrm>
            <a:custGeom>
              <a:avLst/>
              <a:gdLst>
                <a:gd name="connsiteX0" fmla="*/ 68940 w 68986"/>
                <a:gd name="connsiteY0" fmla="*/ 6510 h 85987"/>
                <a:gd name="connsiteX1" fmla="*/ 68986 w 68986"/>
                <a:gd name="connsiteY1" fmla="*/ 6557 h 85987"/>
                <a:gd name="connsiteX2" fmla="*/ 11708 w 68986"/>
                <a:gd name="connsiteY2" fmla="*/ 85987 h 85987"/>
                <a:gd name="connsiteX3" fmla="*/ 0 w 68986"/>
                <a:gd name="connsiteY3" fmla="*/ 0 h 85987"/>
                <a:gd name="connsiteX4" fmla="*/ 68893 w 68986"/>
                <a:gd name="connsiteY4" fmla="*/ 6557 h 85987"/>
                <a:gd name="connsiteX5" fmla="*/ 68940 w 68986"/>
                <a:gd name="connsiteY5" fmla="*/ 6510 h 8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86" h="85987">
                  <a:moveTo>
                    <a:pt x="68940" y="6510"/>
                  </a:moveTo>
                  <a:lnTo>
                    <a:pt x="68986" y="6557"/>
                  </a:lnTo>
                  <a:lnTo>
                    <a:pt x="11708" y="85987"/>
                  </a:lnTo>
                  <a:lnTo>
                    <a:pt x="0" y="0"/>
                  </a:lnTo>
                  <a:lnTo>
                    <a:pt x="68893" y="6557"/>
                  </a:lnTo>
                  <a:lnTo>
                    <a:pt x="68940" y="6510"/>
                  </a:lnTo>
                </a:path>
              </a:pathLst>
            </a:custGeom>
            <a:noFill/>
            <a:ln w="17302" cap="rnd">
              <a:solidFill>
                <a:srgbClr val="F98B6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183">
              <a:extLst>
                <a:ext uri="{FF2B5EF4-FFF2-40B4-BE49-F238E27FC236}">
                  <a16:creationId xmlns:a16="http://schemas.microsoft.com/office/drawing/2014/main" id="{2690F91A-8F2B-5248-BDF2-2FB9B3688679}"/>
                </a:ext>
              </a:extLst>
            </p:cNvPr>
            <p:cNvSpPr/>
            <p:nvPr/>
          </p:nvSpPr>
          <p:spPr>
            <a:xfrm>
              <a:off x="6453263" y="3451129"/>
              <a:ext cx="75543" cy="73903"/>
            </a:xfrm>
            <a:custGeom>
              <a:avLst/>
              <a:gdLst>
                <a:gd name="connsiteX0" fmla="*/ 0 w 75543"/>
                <a:gd name="connsiteY0" fmla="*/ 66692 h 73903"/>
                <a:gd name="connsiteX1" fmla="*/ 75543 w 75543"/>
                <a:gd name="connsiteY1" fmla="*/ 73904 h 73903"/>
                <a:gd name="connsiteX2" fmla="*/ 48098 w 75543"/>
                <a:gd name="connsiteY2" fmla="*/ 0 h 73903"/>
                <a:gd name="connsiteX3" fmla="*/ 0 w 75543"/>
                <a:gd name="connsiteY3" fmla="*/ 66692 h 73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543" h="73903">
                  <a:moveTo>
                    <a:pt x="0" y="66692"/>
                  </a:moveTo>
                  <a:lnTo>
                    <a:pt x="75543" y="73904"/>
                  </a:lnTo>
                  <a:lnTo>
                    <a:pt x="48098" y="0"/>
                  </a:lnTo>
                  <a:lnTo>
                    <a:pt x="0" y="66692"/>
                  </a:lnTo>
                  <a:close/>
                </a:path>
              </a:pathLst>
            </a:custGeom>
            <a:noFill/>
            <a:ln w="17302" cap="rnd">
              <a:solidFill>
                <a:srgbClr val="F98B6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3" name="Graphic 2">
            <a:extLst>
              <a:ext uri="{FF2B5EF4-FFF2-40B4-BE49-F238E27FC236}">
                <a16:creationId xmlns:a16="http://schemas.microsoft.com/office/drawing/2014/main" id="{908D7F43-C448-774C-8AE9-3C1C812B56B4}"/>
              </a:ext>
            </a:extLst>
          </p:cNvPr>
          <p:cNvGrpSpPr/>
          <p:nvPr/>
        </p:nvGrpSpPr>
        <p:grpSpPr>
          <a:xfrm>
            <a:off x="7713130" y="2461992"/>
            <a:ext cx="414513" cy="296023"/>
            <a:chOff x="7724350" y="2501262"/>
            <a:chExt cx="414513" cy="296023"/>
          </a:xfrm>
          <a:noFill/>
        </p:grpSpPr>
        <p:sp>
          <p:nvSpPr>
            <p:cNvPr id="484" name="Freeform: Shape 185">
              <a:extLst>
                <a:ext uri="{FF2B5EF4-FFF2-40B4-BE49-F238E27FC236}">
                  <a16:creationId xmlns:a16="http://schemas.microsoft.com/office/drawing/2014/main" id="{AC41D580-9428-4849-A463-11FFB9C277DF}"/>
                </a:ext>
              </a:extLst>
            </p:cNvPr>
            <p:cNvSpPr/>
            <p:nvPr/>
          </p:nvSpPr>
          <p:spPr>
            <a:xfrm>
              <a:off x="7831914" y="2586855"/>
              <a:ext cx="109544" cy="96009"/>
            </a:xfrm>
            <a:custGeom>
              <a:avLst/>
              <a:gdLst>
                <a:gd name="connsiteX0" fmla="*/ 109545 w 109544"/>
                <a:gd name="connsiteY0" fmla="*/ 59807 h 96009"/>
                <a:gd name="connsiteX1" fmla="*/ 10912 w 109544"/>
                <a:gd name="connsiteY1" fmla="*/ 0 h 96009"/>
                <a:gd name="connsiteX2" fmla="*/ 0 w 109544"/>
                <a:gd name="connsiteY2" fmla="*/ 96010 h 96009"/>
                <a:gd name="connsiteX3" fmla="*/ 109545 w 109544"/>
                <a:gd name="connsiteY3" fmla="*/ 59807 h 96009"/>
                <a:gd name="connsiteX4" fmla="*/ 109545 w 109544"/>
                <a:gd name="connsiteY4" fmla="*/ 59807 h 96009"/>
                <a:gd name="connsiteX5" fmla="*/ 109545 w 109544"/>
                <a:gd name="connsiteY5" fmla="*/ 59807 h 9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544" h="96009">
                  <a:moveTo>
                    <a:pt x="109545" y="59807"/>
                  </a:moveTo>
                  <a:cubicBezTo>
                    <a:pt x="59760" y="37936"/>
                    <a:pt x="43790" y="19904"/>
                    <a:pt x="10912" y="0"/>
                  </a:cubicBezTo>
                  <a:lnTo>
                    <a:pt x="0" y="96010"/>
                  </a:lnTo>
                  <a:lnTo>
                    <a:pt x="109545" y="59807"/>
                  </a:lnTo>
                  <a:lnTo>
                    <a:pt x="109545" y="59807"/>
                  </a:lnTo>
                  <a:lnTo>
                    <a:pt x="109545" y="59807"/>
                  </a:lnTo>
                  <a:close/>
                </a:path>
              </a:pathLst>
            </a:custGeom>
            <a:noFill/>
            <a:ln w="17302" cap="rnd">
              <a:solidFill>
                <a:srgbClr val="F565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186">
              <a:extLst>
                <a:ext uri="{FF2B5EF4-FFF2-40B4-BE49-F238E27FC236}">
                  <a16:creationId xmlns:a16="http://schemas.microsoft.com/office/drawing/2014/main" id="{03304866-4F1C-164A-9A27-A5CEB2587F15}"/>
                </a:ext>
              </a:extLst>
            </p:cNvPr>
            <p:cNvSpPr/>
            <p:nvPr/>
          </p:nvSpPr>
          <p:spPr>
            <a:xfrm>
              <a:off x="7724350" y="2501262"/>
              <a:ext cx="313314" cy="296023"/>
            </a:xfrm>
            <a:custGeom>
              <a:avLst/>
              <a:gdLst>
                <a:gd name="connsiteX0" fmla="*/ 304922 w 313314"/>
                <a:gd name="connsiteY0" fmla="*/ 108120 h 296023"/>
                <a:gd name="connsiteX1" fmla="*/ 192989 w 313314"/>
                <a:gd name="connsiteY1" fmla="*/ 289321 h 296023"/>
                <a:gd name="connsiteX2" fmla="*/ 4857 w 313314"/>
                <a:gd name="connsiteY2" fmla="*/ 197432 h 296023"/>
                <a:gd name="connsiteX3" fmla="*/ 109250 w 313314"/>
                <a:gd name="connsiteY3" fmla="*/ 7895 h 296023"/>
                <a:gd name="connsiteX4" fmla="*/ 304922 w 313314"/>
                <a:gd name="connsiteY4" fmla="*/ 108120 h 296023"/>
                <a:gd name="connsiteX5" fmla="*/ 304922 w 313314"/>
                <a:gd name="connsiteY5" fmla="*/ 108120 h 29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3314" h="296023">
                  <a:moveTo>
                    <a:pt x="304922" y="108120"/>
                  </a:moveTo>
                  <a:cubicBezTo>
                    <a:pt x="342811" y="218555"/>
                    <a:pt x="243008" y="274428"/>
                    <a:pt x="192989" y="289321"/>
                  </a:cubicBezTo>
                  <a:cubicBezTo>
                    <a:pt x="142970" y="304214"/>
                    <a:pt x="61292" y="302341"/>
                    <a:pt x="4857" y="197432"/>
                  </a:cubicBezTo>
                  <a:cubicBezTo>
                    <a:pt x="-18279" y="119735"/>
                    <a:pt x="45322" y="26910"/>
                    <a:pt x="109250" y="7895"/>
                  </a:cubicBezTo>
                  <a:cubicBezTo>
                    <a:pt x="173178" y="-11119"/>
                    <a:pt x="267034" y="-2314"/>
                    <a:pt x="304922" y="108120"/>
                  </a:cubicBezTo>
                  <a:lnTo>
                    <a:pt x="304922" y="108120"/>
                  </a:lnTo>
                  <a:close/>
                </a:path>
              </a:pathLst>
            </a:custGeom>
            <a:noFill/>
            <a:ln w="17302" cap="rnd">
              <a:solidFill>
                <a:srgbClr val="F565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187">
              <a:extLst>
                <a:ext uri="{FF2B5EF4-FFF2-40B4-BE49-F238E27FC236}">
                  <a16:creationId xmlns:a16="http://schemas.microsoft.com/office/drawing/2014/main" id="{55C1BA99-B347-304F-8FEF-6D2B8BDE31C9}"/>
                </a:ext>
              </a:extLst>
            </p:cNvPr>
            <p:cNvSpPr/>
            <p:nvPr/>
          </p:nvSpPr>
          <p:spPr>
            <a:xfrm>
              <a:off x="8063696" y="2501570"/>
              <a:ext cx="33907" cy="32315"/>
            </a:xfrm>
            <a:custGeom>
              <a:avLst/>
              <a:gdLst>
                <a:gd name="connsiteX0" fmla="*/ 0 w 33907"/>
                <a:gd name="connsiteY0" fmla="*/ 32315 h 32315"/>
                <a:gd name="connsiteX1" fmla="*/ 33908 w 33907"/>
                <a:gd name="connsiteY1" fmla="*/ 0 h 3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07" h="32315">
                  <a:moveTo>
                    <a:pt x="0" y="32315"/>
                  </a:moveTo>
                  <a:cubicBezTo>
                    <a:pt x="11287" y="21590"/>
                    <a:pt x="22621" y="10819"/>
                    <a:pt x="33908" y="0"/>
                  </a:cubicBezTo>
                </a:path>
              </a:pathLst>
            </a:custGeom>
            <a:noFill/>
            <a:ln w="17302" cap="rnd">
              <a:solidFill>
                <a:srgbClr val="F565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188">
              <a:extLst>
                <a:ext uri="{FF2B5EF4-FFF2-40B4-BE49-F238E27FC236}">
                  <a16:creationId xmlns:a16="http://schemas.microsoft.com/office/drawing/2014/main" id="{F420C0B4-3F70-DE4A-A166-78F095211717}"/>
                </a:ext>
              </a:extLst>
            </p:cNvPr>
            <p:cNvSpPr/>
            <p:nvPr/>
          </p:nvSpPr>
          <p:spPr>
            <a:xfrm>
              <a:off x="8081727" y="2555382"/>
              <a:ext cx="43696" cy="16860"/>
            </a:xfrm>
            <a:custGeom>
              <a:avLst/>
              <a:gdLst>
                <a:gd name="connsiteX0" fmla="*/ 0 w 43696"/>
                <a:gd name="connsiteY0" fmla="*/ 16860 h 16860"/>
                <a:gd name="connsiteX1" fmla="*/ 43696 w 43696"/>
                <a:gd name="connsiteY1" fmla="*/ 0 h 1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696" h="16860">
                  <a:moveTo>
                    <a:pt x="0" y="16860"/>
                  </a:moveTo>
                  <a:cubicBezTo>
                    <a:pt x="14565" y="11240"/>
                    <a:pt x="29131" y="5667"/>
                    <a:pt x="43696" y="0"/>
                  </a:cubicBezTo>
                </a:path>
              </a:pathLst>
            </a:custGeom>
            <a:noFill/>
            <a:ln w="17302" cap="rnd">
              <a:solidFill>
                <a:srgbClr val="F565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189">
              <a:extLst>
                <a:ext uri="{FF2B5EF4-FFF2-40B4-BE49-F238E27FC236}">
                  <a16:creationId xmlns:a16="http://schemas.microsoft.com/office/drawing/2014/main" id="{01D8C7AE-D68C-1346-AF4F-43F7F64F270B}"/>
                </a:ext>
              </a:extLst>
            </p:cNvPr>
            <p:cNvSpPr/>
            <p:nvPr/>
          </p:nvSpPr>
          <p:spPr>
            <a:xfrm>
              <a:off x="8092030" y="2617578"/>
              <a:ext cx="46833" cy="187"/>
            </a:xfrm>
            <a:custGeom>
              <a:avLst/>
              <a:gdLst>
                <a:gd name="connsiteX0" fmla="*/ 0 w 46833"/>
                <a:gd name="connsiteY0" fmla="*/ 187 h 187"/>
                <a:gd name="connsiteX1" fmla="*/ 46834 w 46833"/>
                <a:gd name="connsiteY1" fmla="*/ 0 h 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3" h="187">
                  <a:moveTo>
                    <a:pt x="0" y="187"/>
                  </a:moveTo>
                  <a:cubicBezTo>
                    <a:pt x="15596" y="140"/>
                    <a:pt x="31191" y="140"/>
                    <a:pt x="46834" y="0"/>
                  </a:cubicBezTo>
                </a:path>
              </a:pathLst>
            </a:custGeom>
            <a:noFill/>
            <a:ln w="17302" cap="rnd">
              <a:solidFill>
                <a:srgbClr val="F5657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9" name="Freeform: Shape 190">
            <a:extLst>
              <a:ext uri="{FF2B5EF4-FFF2-40B4-BE49-F238E27FC236}">
                <a16:creationId xmlns:a16="http://schemas.microsoft.com/office/drawing/2014/main" id="{60648867-857D-FF40-93F5-A3C0E4D946CC}"/>
              </a:ext>
            </a:extLst>
          </p:cNvPr>
          <p:cNvSpPr/>
          <p:nvPr/>
        </p:nvSpPr>
        <p:spPr>
          <a:xfrm>
            <a:off x="7899272" y="2858955"/>
            <a:ext cx="109495" cy="103496"/>
          </a:xfrm>
          <a:custGeom>
            <a:avLst/>
            <a:gdLst>
              <a:gd name="connsiteX0" fmla="*/ 20305 w 109495"/>
              <a:gd name="connsiteY0" fmla="*/ 103482 h 103496"/>
              <a:gd name="connsiteX1" fmla="*/ 167 w 109495"/>
              <a:gd name="connsiteY1" fmla="*/ 47375 h 103496"/>
              <a:gd name="connsiteX2" fmla="*/ 8175 w 109495"/>
              <a:gd name="connsiteY2" fmla="*/ 9861 h 103496"/>
              <a:gd name="connsiteX3" fmla="*/ 42832 w 109495"/>
              <a:gd name="connsiteY3" fmla="*/ 3163 h 103496"/>
              <a:gd name="connsiteX4" fmla="*/ 56040 w 109495"/>
              <a:gd name="connsiteY4" fmla="*/ 35900 h 103496"/>
              <a:gd name="connsiteX5" fmla="*/ 76084 w 109495"/>
              <a:gd name="connsiteY5" fmla="*/ 19555 h 103496"/>
              <a:gd name="connsiteX6" fmla="*/ 100813 w 109495"/>
              <a:gd name="connsiteY6" fmla="*/ 24379 h 103496"/>
              <a:gd name="connsiteX7" fmla="*/ 109290 w 109495"/>
              <a:gd name="connsiteY7" fmla="*/ 36978 h 103496"/>
              <a:gd name="connsiteX8" fmla="*/ 103201 w 109495"/>
              <a:gd name="connsiteY8" fmla="*/ 55758 h 103496"/>
              <a:gd name="connsiteX9" fmla="*/ 20305 w 109495"/>
              <a:gd name="connsiteY9" fmla="*/ 103482 h 103496"/>
              <a:gd name="connsiteX10" fmla="*/ 20305 w 109495"/>
              <a:gd name="connsiteY10" fmla="*/ 103482 h 103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9495" h="103496">
                <a:moveTo>
                  <a:pt x="20305" y="103482"/>
                </a:moveTo>
                <a:cubicBezTo>
                  <a:pt x="8269" y="89947"/>
                  <a:pt x="916" y="65499"/>
                  <a:pt x="167" y="47375"/>
                </a:cubicBezTo>
                <a:cubicBezTo>
                  <a:pt x="-349" y="34308"/>
                  <a:pt x="-161" y="19977"/>
                  <a:pt x="8175" y="9861"/>
                </a:cubicBezTo>
                <a:cubicBezTo>
                  <a:pt x="16324" y="26"/>
                  <a:pt x="31639" y="-2925"/>
                  <a:pt x="42832" y="3163"/>
                </a:cubicBezTo>
                <a:cubicBezTo>
                  <a:pt x="54026" y="9252"/>
                  <a:pt x="59880" y="23724"/>
                  <a:pt x="56040" y="35900"/>
                </a:cubicBezTo>
                <a:cubicBezTo>
                  <a:pt x="60208" y="28313"/>
                  <a:pt x="67654" y="21616"/>
                  <a:pt x="76084" y="19555"/>
                </a:cubicBezTo>
                <a:cubicBezTo>
                  <a:pt x="84515" y="17495"/>
                  <a:pt x="93835" y="19274"/>
                  <a:pt x="100813" y="24379"/>
                </a:cubicBezTo>
                <a:cubicBezTo>
                  <a:pt x="104981" y="27423"/>
                  <a:pt x="108447" y="31873"/>
                  <a:pt x="109290" y="36978"/>
                </a:cubicBezTo>
                <a:cubicBezTo>
                  <a:pt x="110367" y="43628"/>
                  <a:pt x="107042" y="50185"/>
                  <a:pt x="103201" y="55758"/>
                </a:cubicBezTo>
                <a:cubicBezTo>
                  <a:pt x="84421" y="83343"/>
                  <a:pt x="53651" y="104137"/>
                  <a:pt x="20305" y="103482"/>
                </a:cubicBezTo>
                <a:lnTo>
                  <a:pt x="20305" y="103482"/>
                </a:lnTo>
                <a:close/>
              </a:path>
            </a:pathLst>
          </a:custGeom>
          <a:noFill/>
          <a:ln w="17302" cap="rnd">
            <a:solidFill>
              <a:srgbClr val="F77A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0" name="Graphic 2">
            <a:extLst>
              <a:ext uri="{FF2B5EF4-FFF2-40B4-BE49-F238E27FC236}">
                <a16:creationId xmlns:a16="http://schemas.microsoft.com/office/drawing/2014/main" id="{154EC3E0-B8FB-2B47-B550-C902675A0E53}"/>
              </a:ext>
            </a:extLst>
          </p:cNvPr>
          <p:cNvGrpSpPr/>
          <p:nvPr/>
        </p:nvGrpSpPr>
        <p:grpSpPr>
          <a:xfrm>
            <a:off x="8263115" y="3370574"/>
            <a:ext cx="391719" cy="282361"/>
            <a:chOff x="8263115" y="3370574"/>
            <a:chExt cx="391719" cy="282361"/>
          </a:xfrm>
          <a:noFill/>
        </p:grpSpPr>
        <p:sp>
          <p:nvSpPr>
            <p:cNvPr id="491" name="Freeform: Shape 192">
              <a:extLst>
                <a:ext uri="{FF2B5EF4-FFF2-40B4-BE49-F238E27FC236}">
                  <a16:creationId xmlns:a16="http://schemas.microsoft.com/office/drawing/2014/main" id="{2D78123C-E433-8647-8938-0F02638826C8}"/>
                </a:ext>
              </a:extLst>
            </p:cNvPr>
            <p:cNvSpPr/>
            <p:nvPr/>
          </p:nvSpPr>
          <p:spPr>
            <a:xfrm>
              <a:off x="8501453" y="3524049"/>
              <a:ext cx="153381" cy="25852"/>
            </a:xfrm>
            <a:custGeom>
              <a:avLst/>
              <a:gdLst>
                <a:gd name="connsiteX0" fmla="*/ 153381 w 153381"/>
                <a:gd name="connsiteY0" fmla="*/ 25852 h 25852"/>
                <a:gd name="connsiteX1" fmla="*/ 0 w 153381"/>
                <a:gd name="connsiteY1" fmla="*/ 0 h 2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381" h="25852">
                  <a:moveTo>
                    <a:pt x="153381" y="25852"/>
                  </a:moveTo>
                  <a:cubicBezTo>
                    <a:pt x="102238" y="17282"/>
                    <a:pt x="51143" y="8617"/>
                    <a:pt x="0" y="0"/>
                  </a:cubicBezTo>
                </a:path>
              </a:pathLst>
            </a:custGeom>
            <a:noFill/>
            <a:ln w="17302" cap="rnd">
              <a:solidFill>
                <a:srgbClr val="FA936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193">
              <a:extLst>
                <a:ext uri="{FF2B5EF4-FFF2-40B4-BE49-F238E27FC236}">
                  <a16:creationId xmlns:a16="http://schemas.microsoft.com/office/drawing/2014/main" id="{93C44E22-142E-EE42-8C93-71704A871804}"/>
                </a:ext>
              </a:extLst>
            </p:cNvPr>
            <p:cNvSpPr/>
            <p:nvPr/>
          </p:nvSpPr>
          <p:spPr>
            <a:xfrm>
              <a:off x="8263115" y="3477122"/>
              <a:ext cx="145700" cy="23932"/>
            </a:xfrm>
            <a:custGeom>
              <a:avLst/>
              <a:gdLst>
                <a:gd name="connsiteX0" fmla="*/ 145700 w 145700"/>
                <a:gd name="connsiteY0" fmla="*/ 23932 h 23932"/>
                <a:gd name="connsiteX1" fmla="*/ 0 w 145700"/>
                <a:gd name="connsiteY1" fmla="*/ 0 h 2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0" h="23932">
                  <a:moveTo>
                    <a:pt x="145700" y="23932"/>
                  </a:moveTo>
                  <a:cubicBezTo>
                    <a:pt x="97134" y="15970"/>
                    <a:pt x="48567" y="7962"/>
                    <a:pt x="0" y="0"/>
                  </a:cubicBezTo>
                </a:path>
              </a:pathLst>
            </a:custGeom>
            <a:noFill/>
            <a:ln w="17302" cap="rnd">
              <a:solidFill>
                <a:srgbClr val="FA936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194">
              <a:extLst>
                <a:ext uri="{FF2B5EF4-FFF2-40B4-BE49-F238E27FC236}">
                  <a16:creationId xmlns:a16="http://schemas.microsoft.com/office/drawing/2014/main" id="{3425D9B1-D4EC-1F46-9269-81A7CAB11BFF}"/>
                </a:ext>
              </a:extLst>
            </p:cNvPr>
            <p:cNvSpPr/>
            <p:nvPr/>
          </p:nvSpPr>
          <p:spPr>
            <a:xfrm>
              <a:off x="8462721" y="3370574"/>
              <a:ext cx="8617" cy="101863"/>
            </a:xfrm>
            <a:custGeom>
              <a:avLst/>
              <a:gdLst>
                <a:gd name="connsiteX0" fmla="*/ 0 w 8617"/>
                <a:gd name="connsiteY0" fmla="*/ 101864 h 101863"/>
                <a:gd name="connsiteX1" fmla="*/ 8617 w 8617"/>
                <a:gd name="connsiteY1" fmla="*/ 0 h 10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17" h="101863">
                  <a:moveTo>
                    <a:pt x="0" y="101864"/>
                  </a:moveTo>
                  <a:cubicBezTo>
                    <a:pt x="2904" y="67956"/>
                    <a:pt x="5807" y="34002"/>
                    <a:pt x="8617" y="0"/>
                  </a:cubicBezTo>
                </a:path>
              </a:pathLst>
            </a:custGeom>
            <a:noFill/>
            <a:ln w="17302" cap="rnd">
              <a:solidFill>
                <a:srgbClr val="FA936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195">
              <a:extLst>
                <a:ext uri="{FF2B5EF4-FFF2-40B4-BE49-F238E27FC236}">
                  <a16:creationId xmlns:a16="http://schemas.microsoft.com/office/drawing/2014/main" id="{DC526934-3190-5645-8BC9-E9A068529FFA}"/>
                </a:ext>
              </a:extLst>
            </p:cNvPr>
            <p:cNvSpPr/>
            <p:nvPr/>
          </p:nvSpPr>
          <p:spPr>
            <a:xfrm>
              <a:off x="8433965" y="3573084"/>
              <a:ext cx="19857" cy="79851"/>
            </a:xfrm>
            <a:custGeom>
              <a:avLst/>
              <a:gdLst>
                <a:gd name="connsiteX0" fmla="*/ 19858 w 19857"/>
                <a:gd name="connsiteY0" fmla="*/ 0 h 79851"/>
                <a:gd name="connsiteX1" fmla="*/ 0 w 19857"/>
                <a:gd name="connsiteY1" fmla="*/ 79852 h 7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857" h="79851">
                  <a:moveTo>
                    <a:pt x="19858" y="0"/>
                  </a:moveTo>
                  <a:cubicBezTo>
                    <a:pt x="13254" y="26602"/>
                    <a:pt x="6604" y="53250"/>
                    <a:pt x="0" y="79852"/>
                  </a:cubicBezTo>
                </a:path>
              </a:pathLst>
            </a:custGeom>
            <a:noFill/>
            <a:ln w="17302" cap="rnd">
              <a:solidFill>
                <a:srgbClr val="FA936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196">
              <a:extLst>
                <a:ext uri="{FF2B5EF4-FFF2-40B4-BE49-F238E27FC236}">
                  <a16:creationId xmlns:a16="http://schemas.microsoft.com/office/drawing/2014/main" id="{D10B0398-6517-0C49-B080-B198EFCE0E7B}"/>
                </a:ext>
              </a:extLst>
            </p:cNvPr>
            <p:cNvSpPr/>
            <p:nvPr/>
          </p:nvSpPr>
          <p:spPr>
            <a:xfrm>
              <a:off x="8515081" y="3583903"/>
              <a:ext cx="29083" cy="44351"/>
            </a:xfrm>
            <a:custGeom>
              <a:avLst/>
              <a:gdLst>
                <a:gd name="connsiteX0" fmla="*/ 0 w 29083"/>
                <a:gd name="connsiteY0" fmla="*/ 0 h 44351"/>
                <a:gd name="connsiteX1" fmla="*/ 29084 w 29083"/>
                <a:gd name="connsiteY1" fmla="*/ 44352 h 4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83" h="44351">
                  <a:moveTo>
                    <a:pt x="0" y="0"/>
                  </a:moveTo>
                  <a:cubicBezTo>
                    <a:pt x="9741" y="14799"/>
                    <a:pt x="19389" y="29552"/>
                    <a:pt x="29084" y="44352"/>
                  </a:cubicBezTo>
                </a:path>
              </a:pathLst>
            </a:custGeom>
            <a:noFill/>
            <a:ln w="17302" cap="rnd">
              <a:solidFill>
                <a:srgbClr val="FA936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197">
              <a:extLst>
                <a:ext uri="{FF2B5EF4-FFF2-40B4-BE49-F238E27FC236}">
                  <a16:creationId xmlns:a16="http://schemas.microsoft.com/office/drawing/2014/main" id="{A6680356-E49C-A447-99A6-C01A35C25937}"/>
                </a:ext>
              </a:extLst>
            </p:cNvPr>
            <p:cNvSpPr/>
            <p:nvPr/>
          </p:nvSpPr>
          <p:spPr>
            <a:xfrm>
              <a:off x="8529600" y="3436798"/>
              <a:ext cx="39855" cy="34750"/>
            </a:xfrm>
            <a:custGeom>
              <a:avLst/>
              <a:gdLst>
                <a:gd name="connsiteX0" fmla="*/ 0 w 39855"/>
                <a:gd name="connsiteY0" fmla="*/ 34751 h 34750"/>
                <a:gd name="connsiteX1" fmla="*/ 39856 w 39855"/>
                <a:gd name="connsiteY1" fmla="*/ 0 h 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55" h="34750">
                  <a:moveTo>
                    <a:pt x="0" y="34751"/>
                  </a:moveTo>
                  <a:cubicBezTo>
                    <a:pt x="13301" y="23136"/>
                    <a:pt x="26555" y="11615"/>
                    <a:pt x="39856" y="0"/>
                  </a:cubicBezTo>
                </a:path>
              </a:pathLst>
            </a:custGeom>
            <a:noFill/>
            <a:ln w="17302" cap="rnd">
              <a:solidFill>
                <a:srgbClr val="FA936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198">
              <a:extLst>
                <a:ext uri="{FF2B5EF4-FFF2-40B4-BE49-F238E27FC236}">
                  <a16:creationId xmlns:a16="http://schemas.microsoft.com/office/drawing/2014/main" id="{392DA471-CEB3-0443-8B8A-E67125F1E959}"/>
                </a:ext>
              </a:extLst>
            </p:cNvPr>
            <p:cNvSpPr/>
            <p:nvPr/>
          </p:nvSpPr>
          <p:spPr>
            <a:xfrm>
              <a:off x="8362543" y="3395818"/>
              <a:ext cx="34048" cy="42665"/>
            </a:xfrm>
            <a:custGeom>
              <a:avLst/>
              <a:gdLst>
                <a:gd name="connsiteX0" fmla="*/ 34048 w 34048"/>
                <a:gd name="connsiteY0" fmla="*/ 42666 h 42665"/>
                <a:gd name="connsiteX1" fmla="*/ 0 w 34048"/>
                <a:gd name="connsiteY1" fmla="*/ 0 h 42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48" h="42665">
                  <a:moveTo>
                    <a:pt x="34048" y="42666"/>
                  </a:moveTo>
                  <a:cubicBezTo>
                    <a:pt x="22668" y="28381"/>
                    <a:pt x="11381" y="14237"/>
                    <a:pt x="0" y="0"/>
                  </a:cubicBezTo>
                </a:path>
              </a:pathLst>
            </a:custGeom>
            <a:noFill/>
            <a:ln w="17302" cap="rnd">
              <a:solidFill>
                <a:srgbClr val="FA936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199">
              <a:extLst>
                <a:ext uri="{FF2B5EF4-FFF2-40B4-BE49-F238E27FC236}">
                  <a16:creationId xmlns:a16="http://schemas.microsoft.com/office/drawing/2014/main" id="{57CD3E78-B9E3-9E42-AA80-52134740E802}"/>
                </a:ext>
              </a:extLst>
            </p:cNvPr>
            <p:cNvSpPr/>
            <p:nvPr/>
          </p:nvSpPr>
          <p:spPr>
            <a:xfrm>
              <a:off x="8344652" y="3563437"/>
              <a:ext cx="52126" cy="36109"/>
            </a:xfrm>
            <a:custGeom>
              <a:avLst/>
              <a:gdLst>
                <a:gd name="connsiteX0" fmla="*/ 52126 w 52126"/>
                <a:gd name="connsiteY0" fmla="*/ 0 h 36109"/>
                <a:gd name="connsiteX1" fmla="*/ 0 w 52126"/>
                <a:gd name="connsiteY1" fmla="*/ 36109 h 3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126" h="36109">
                  <a:moveTo>
                    <a:pt x="52126" y="0"/>
                  </a:moveTo>
                  <a:cubicBezTo>
                    <a:pt x="34798" y="11989"/>
                    <a:pt x="17329" y="24073"/>
                    <a:pt x="0" y="36109"/>
                  </a:cubicBezTo>
                </a:path>
              </a:pathLst>
            </a:custGeom>
            <a:noFill/>
            <a:ln w="17302" cap="rnd">
              <a:solidFill>
                <a:srgbClr val="FA936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9" name="Graphic 2">
            <a:extLst>
              <a:ext uri="{FF2B5EF4-FFF2-40B4-BE49-F238E27FC236}">
                <a16:creationId xmlns:a16="http://schemas.microsoft.com/office/drawing/2014/main" id="{E38C318E-B836-6842-9673-76C2D57802FF}"/>
              </a:ext>
            </a:extLst>
          </p:cNvPr>
          <p:cNvGrpSpPr/>
          <p:nvPr/>
        </p:nvGrpSpPr>
        <p:grpSpPr>
          <a:xfrm>
            <a:off x="7773445" y="3377834"/>
            <a:ext cx="364040" cy="362588"/>
            <a:chOff x="7762225" y="3377834"/>
            <a:chExt cx="364040" cy="362588"/>
          </a:xfrm>
          <a:noFill/>
        </p:grpSpPr>
        <p:sp>
          <p:nvSpPr>
            <p:cNvPr id="500" name="Freeform: Shape 201">
              <a:extLst>
                <a:ext uri="{FF2B5EF4-FFF2-40B4-BE49-F238E27FC236}">
                  <a16:creationId xmlns:a16="http://schemas.microsoft.com/office/drawing/2014/main" id="{60D00533-8011-D543-B517-535C27290C14}"/>
                </a:ext>
              </a:extLst>
            </p:cNvPr>
            <p:cNvSpPr/>
            <p:nvPr/>
          </p:nvSpPr>
          <p:spPr>
            <a:xfrm>
              <a:off x="7762225" y="3377834"/>
              <a:ext cx="364040" cy="362588"/>
            </a:xfrm>
            <a:custGeom>
              <a:avLst/>
              <a:gdLst>
                <a:gd name="connsiteX0" fmla="*/ 364040 w 364040"/>
                <a:gd name="connsiteY0" fmla="*/ 181294 h 362588"/>
                <a:gd name="connsiteX1" fmla="*/ 182044 w 364040"/>
                <a:gd name="connsiteY1" fmla="*/ 362589 h 362588"/>
                <a:gd name="connsiteX2" fmla="*/ 0 w 364040"/>
                <a:gd name="connsiteY2" fmla="*/ 181294 h 362588"/>
                <a:gd name="connsiteX3" fmla="*/ 181997 w 364040"/>
                <a:gd name="connsiteY3" fmla="*/ 0 h 362588"/>
                <a:gd name="connsiteX4" fmla="*/ 364040 w 364040"/>
                <a:gd name="connsiteY4" fmla="*/ 181294 h 362588"/>
                <a:gd name="connsiteX5" fmla="*/ 364040 w 364040"/>
                <a:gd name="connsiteY5" fmla="*/ 181294 h 36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040" h="362588">
                  <a:moveTo>
                    <a:pt x="364040" y="181294"/>
                  </a:moveTo>
                  <a:cubicBezTo>
                    <a:pt x="364040" y="281425"/>
                    <a:pt x="282549" y="362589"/>
                    <a:pt x="182044" y="362589"/>
                  </a:cubicBezTo>
                  <a:cubicBezTo>
                    <a:pt x="81538" y="362589"/>
                    <a:pt x="0" y="281378"/>
                    <a:pt x="0" y="181294"/>
                  </a:cubicBezTo>
                  <a:cubicBezTo>
                    <a:pt x="0" y="81210"/>
                    <a:pt x="81491" y="0"/>
                    <a:pt x="181997" y="0"/>
                  </a:cubicBezTo>
                  <a:cubicBezTo>
                    <a:pt x="282502" y="0"/>
                    <a:pt x="364040" y="81163"/>
                    <a:pt x="364040" y="181294"/>
                  </a:cubicBezTo>
                  <a:lnTo>
                    <a:pt x="364040" y="181294"/>
                  </a:lnTo>
                  <a:close/>
                </a:path>
              </a:pathLst>
            </a:custGeom>
            <a:noFill/>
            <a:ln w="17302" cap="rnd">
              <a:solidFill>
                <a:srgbClr val="FA95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202">
              <a:extLst>
                <a:ext uri="{FF2B5EF4-FFF2-40B4-BE49-F238E27FC236}">
                  <a16:creationId xmlns:a16="http://schemas.microsoft.com/office/drawing/2014/main" id="{8C51E6CC-B876-8843-9513-C45BD018E45F}"/>
                </a:ext>
              </a:extLst>
            </p:cNvPr>
            <p:cNvSpPr/>
            <p:nvPr/>
          </p:nvSpPr>
          <p:spPr>
            <a:xfrm>
              <a:off x="7858329" y="3559830"/>
              <a:ext cx="85893" cy="85893"/>
            </a:xfrm>
            <a:custGeom>
              <a:avLst/>
              <a:gdLst>
                <a:gd name="connsiteX0" fmla="*/ 85893 w 85893"/>
                <a:gd name="connsiteY0" fmla="*/ 85893 h 85893"/>
                <a:gd name="connsiteX1" fmla="*/ 0 w 85893"/>
                <a:gd name="connsiteY1" fmla="*/ 0 h 8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893" h="85893">
                  <a:moveTo>
                    <a:pt x="85893" y="85893"/>
                  </a:moveTo>
                  <a:cubicBezTo>
                    <a:pt x="38451" y="85893"/>
                    <a:pt x="0" y="47443"/>
                    <a:pt x="0" y="0"/>
                  </a:cubicBezTo>
                </a:path>
              </a:pathLst>
            </a:custGeom>
            <a:noFill/>
            <a:ln w="17302" cap="rnd">
              <a:solidFill>
                <a:srgbClr val="FA95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203">
              <a:extLst>
                <a:ext uri="{FF2B5EF4-FFF2-40B4-BE49-F238E27FC236}">
                  <a16:creationId xmlns:a16="http://schemas.microsoft.com/office/drawing/2014/main" id="{333635C4-8320-0846-A58B-2033B1D43E5F}"/>
                </a:ext>
              </a:extLst>
            </p:cNvPr>
            <p:cNvSpPr/>
            <p:nvPr/>
          </p:nvSpPr>
          <p:spPr>
            <a:xfrm>
              <a:off x="7944222" y="3472485"/>
              <a:ext cx="85893" cy="87345"/>
            </a:xfrm>
            <a:custGeom>
              <a:avLst/>
              <a:gdLst>
                <a:gd name="connsiteX0" fmla="*/ 0 w 85893"/>
                <a:gd name="connsiteY0" fmla="*/ 0 h 87345"/>
                <a:gd name="connsiteX1" fmla="*/ 85894 w 85893"/>
                <a:gd name="connsiteY1" fmla="*/ 87345 h 8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893" h="87345">
                  <a:moveTo>
                    <a:pt x="0" y="0"/>
                  </a:moveTo>
                  <a:cubicBezTo>
                    <a:pt x="47443" y="0"/>
                    <a:pt x="85894" y="39106"/>
                    <a:pt x="85894" y="87345"/>
                  </a:cubicBezTo>
                </a:path>
              </a:pathLst>
            </a:custGeom>
            <a:noFill/>
            <a:ln w="17302" cap="rnd">
              <a:solidFill>
                <a:srgbClr val="FA95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204">
              <a:extLst>
                <a:ext uri="{FF2B5EF4-FFF2-40B4-BE49-F238E27FC236}">
                  <a16:creationId xmlns:a16="http://schemas.microsoft.com/office/drawing/2014/main" id="{6407938F-61FE-2C4F-996A-9578D47DEDFA}"/>
                </a:ext>
              </a:extLst>
            </p:cNvPr>
            <p:cNvSpPr/>
            <p:nvPr/>
          </p:nvSpPr>
          <p:spPr>
            <a:xfrm>
              <a:off x="7810277" y="3559830"/>
              <a:ext cx="133945" cy="132493"/>
            </a:xfrm>
            <a:custGeom>
              <a:avLst/>
              <a:gdLst>
                <a:gd name="connsiteX0" fmla="*/ 133945 w 133945"/>
                <a:gd name="connsiteY0" fmla="*/ 132493 h 132493"/>
                <a:gd name="connsiteX1" fmla="*/ 0 w 133945"/>
                <a:gd name="connsiteY1" fmla="*/ 0 h 1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45" h="132493">
                  <a:moveTo>
                    <a:pt x="133945" y="132493"/>
                  </a:moveTo>
                  <a:cubicBezTo>
                    <a:pt x="59947" y="132493"/>
                    <a:pt x="0" y="73155"/>
                    <a:pt x="0" y="0"/>
                  </a:cubicBezTo>
                </a:path>
              </a:pathLst>
            </a:custGeom>
            <a:noFill/>
            <a:ln w="17302" cap="rnd">
              <a:solidFill>
                <a:srgbClr val="FA95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205">
              <a:extLst>
                <a:ext uri="{FF2B5EF4-FFF2-40B4-BE49-F238E27FC236}">
                  <a16:creationId xmlns:a16="http://schemas.microsoft.com/office/drawing/2014/main" id="{05E6D519-5FE1-2C49-835E-DC3B8E38889A}"/>
                </a:ext>
              </a:extLst>
            </p:cNvPr>
            <p:cNvSpPr/>
            <p:nvPr/>
          </p:nvSpPr>
          <p:spPr>
            <a:xfrm>
              <a:off x="7944222" y="3425885"/>
              <a:ext cx="132493" cy="133945"/>
            </a:xfrm>
            <a:custGeom>
              <a:avLst/>
              <a:gdLst>
                <a:gd name="connsiteX0" fmla="*/ 0 w 132493"/>
                <a:gd name="connsiteY0" fmla="*/ 0 h 133945"/>
                <a:gd name="connsiteX1" fmla="*/ 132493 w 132493"/>
                <a:gd name="connsiteY1" fmla="*/ 133945 h 1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493" h="133945">
                  <a:moveTo>
                    <a:pt x="0" y="0"/>
                  </a:moveTo>
                  <a:cubicBezTo>
                    <a:pt x="73202" y="0"/>
                    <a:pt x="132493" y="59994"/>
                    <a:pt x="132493" y="133945"/>
                  </a:cubicBezTo>
                </a:path>
              </a:pathLst>
            </a:custGeom>
            <a:noFill/>
            <a:ln w="17302" cap="rnd">
              <a:solidFill>
                <a:srgbClr val="FA95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206">
              <a:extLst>
                <a:ext uri="{FF2B5EF4-FFF2-40B4-BE49-F238E27FC236}">
                  <a16:creationId xmlns:a16="http://schemas.microsoft.com/office/drawing/2014/main" id="{F233C640-93F0-C942-BE2A-D18046B1143A}"/>
                </a:ext>
              </a:extLst>
            </p:cNvPr>
            <p:cNvSpPr/>
            <p:nvPr/>
          </p:nvSpPr>
          <p:spPr>
            <a:xfrm>
              <a:off x="7901978" y="3517586"/>
              <a:ext cx="84488" cy="84488"/>
            </a:xfrm>
            <a:custGeom>
              <a:avLst/>
              <a:gdLst>
                <a:gd name="connsiteX0" fmla="*/ 84489 w 84488"/>
                <a:gd name="connsiteY0" fmla="*/ 42244 h 84488"/>
                <a:gd name="connsiteX1" fmla="*/ 42244 w 84488"/>
                <a:gd name="connsiteY1" fmla="*/ 84488 h 84488"/>
                <a:gd name="connsiteX2" fmla="*/ 0 w 84488"/>
                <a:gd name="connsiteY2" fmla="*/ 42244 h 84488"/>
                <a:gd name="connsiteX3" fmla="*/ 42244 w 84488"/>
                <a:gd name="connsiteY3" fmla="*/ 0 h 84488"/>
                <a:gd name="connsiteX4" fmla="*/ 84489 w 84488"/>
                <a:gd name="connsiteY4" fmla="*/ 42244 h 84488"/>
                <a:gd name="connsiteX5" fmla="*/ 84489 w 84488"/>
                <a:gd name="connsiteY5" fmla="*/ 42244 h 8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488" h="84488">
                  <a:moveTo>
                    <a:pt x="84489" y="42244"/>
                  </a:moveTo>
                  <a:cubicBezTo>
                    <a:pt x="84489" y="65568"/>
                    <a:pt x="65568" y="84488"/>
                    <a:pt x="42244" y="84488"/>
                  </a:cubicBezTo>
                  <a:cubicBezTo>
                    <a:pt x="18921" y="84488"/>
                    <a:pt x="0" y="65568"/>
                    <a:pt x="0" y="42244"/>
                  </a:cubicBezTo>
                  <a:cubicBezTo>
                    <a:pt x="0" y="18921"/>
                    <a:pt x="18921" y="0"/>
                    <a:pt x="42244" y="0"/>
                  </a:cubicBezTo>
                  <a:cubicBezTo>
                    <a:pt x="65568" y="0"/>
                    <a:pt x="84489" y="18921"/>
                    <a:pt x="84489" y="42244"/>
                  </a:cubicBezTo>
                  <a:lnTo>
                    <a:pt x="84489" y="42244"/>
                  </a:lnTo>
                  <a:close/>
                </a:path>
              </a:pathLst>
            </a:custGeom>
            <a:noFill/>
            <a:ln w="17302" cap="rnd">
              <a:solidFill>
                <a:srgbClr val="FA95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06" name="Freeform: Shape 207">
            <a:extLst>
              <a:ext uri="{FF2B5EF4-FFF2-40B4-BE49-F238E27FC236}">
                <a16:creationId xmlns:a16="http://schemas.microsoft.com/office/drawing/2014/main" id="{E0CF918B-5734-4C45-B973-B718E4083E3A}"/>
              </a:ext>
            </a:extLst>
          </p:cNvPr>
          <p:cNvSpPr/>
          <p:nvPr/>
        </p:nvSpPr>
        <p:spPr>
          <a:xfrm rot="21021152">
            <a:off x="7132051" y="3149507"/>
            <a:ext cx="140266" cy="351098"/>
          </a:xfrm>
          <a:custGeom>
            <a:avLst/>
            <a:gdLst>
              <a:gd name="connsiteX0" fmla="*/ 55509 w 140266"/>
              <a:gd name="connsiteY0" fmla="*/ 235961 h 351098"/>
              <a:gd name="connsiteX1" fmla="*/ 42067 w 140266"/>
              <a:gd name="connsiteY1" fmla="*/ 188096 h 351098"/>
              <a:gd name="connsiteX2" fmla="*/ 108525 w 140266"/>
              <a:gd name="connsiteY2" fmla="*/ 182476 h 351098"/>
              <a:gd name="connsiteX3" fmla="*/ 112505 w 140266"/>
              <a:gd name="connsiteY3" fmla="*/ 243173 h 351098"/>
              <a:gd name="connsiteX4" fmla="*/ 45205 w 140266"/>
              <a:gd name="connsiteY4" fmla="*/ 262235 h 351098"/>
              <a:gd name="connsiteX5" fmla="*/ 8440 w 140266"/>
              <a:gd name="connsiteY5" fmla="*/ 176528 h 351098"/>
              <a:gd name="connsiteX6" fmla="*/ 50825 w 140266"/>
              <a:gd name="connsiteY6" fmla="*/ 127493 h 351098"/>
              <a:gd name="connsiteX7" fmla="*/ 133721 w 140266"/>
              <a:gd name="connsiteY7" fmla="*/ 60802 h 351098"/>
              <a:gd name="connsiteX8" fmla="*/ 133674 w 140266"/>
              <a:gd name="connsiteY8" fmla="*/ 245 h 351098"/>
              <a:gd name="connsiteX9" fmla="*/ 122481 w 140266"/>
              <a:gd name="connsiteY9" fmla="*/ 3664 h 351098"/>
              <a:gd name="connsiteX10" fmla="*/ 99907 w 140266"/>
              <a:gd name="connsiteY10" fmla="*/ 24224 h 351098"/>
              <a:gd name="connsiteX11" fmla="*/ 78551 w 140266"/>
              <a:gd name="connsiteY11" fmla="*/ 103280 h 351098"/>
              <a:gd name="connsiteX12" fmla="*/ 76631 w 140266"/>
              <a:gd name="connsiteY12" fmla="*/ 165803 h 351098"/>
              <a:gd name="connsiteX13" fmla="*/ 74055 w 140266"/>
              <a:gd name="connsiteY13" fmla="*/ 280312 h 351098"/>
              <a:gd name="connsiteX14" fmla="*/ 41552 w 140266"/>
              <a:gd name="connsiteY14" fmla="*/ 349392 h 351098"/>
              <a:gd name="connsiteX15" fmla="*/ 12093 w 140266"/>
              <a:gd name="connsiteY15" fmla="*/ 345646 h 351098"/>
              <a:gd name="connsiteX16" fmla="*/ 666 w 140266"/>
              <a:gd name="connsiteY16" fmla="*/ 319091 h 351098"/>
              <a:gd name="connsiteX17" fmla="*/ 32373 w 140266"/>
              <a:gd name="connsiteY17" fmla="*/ 307757 h 351098"/>
              <a:gd name="connsiteX18" fmla="*/ 40896 w 140266"/>
              <a:gd name="connsiteY18" fmla="*/ 321105 h 35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0266" h="351098">
                <a:moveTo>
                  <a:pt x="55509" y="235961"/>
                </a:moveTo>
                <a:cubicBezTo>
                  <a:pt x="55509" y="235961"/>
                  <a:pt x="24317" y="216478"/>
                  <a:pt x="42067" y="188096"/>
                </a:cubicBezTo>
                <a:cubicBezTo>
                  <a:pt x="56445" y="165101"/>
                  <a:pt x="90494" y="162197"/>
                  <a:pt x="108525" y="182476"/>
                </a:cubicBezTo>
                <a:cubicBezTo>
                  <a:pt x="123043" y="198821"/>
                  <a:pt x="123043" y="224767"/>
                  <a:pt x="112505" y="243173"/>
                </a:cubicBezTo>
                <a:cubicBezTo>
                  <a:pt x="99298" y="266309"/>
                  <a:pt x="68856" y="271695"/>
                  <a:pt x="45205" y="262235"/>
                </a:cubicBezTo>
                <a:cubicBezTo>
                  <a:pt x="11859" y="248887"/>
                  <a:pt x="-1723" y="209499"/>
                  <a:pt x="8440" y="176528"/>
                </a:cubicBezTo>
                <a:cubicBezTo>
                  <a:pt x="15512" y="153533"/>
                  <a:pt x="31857" y="140513"/>
                  <a:pt x="50825" y="127493"/>
                </a:cubicBezTo>
                <a:cubicBezTo>
                  <a:pt x="78317" y="108572"/>
                  <a:pt x="117095" y="91384"/>
                  <a:pt x="133721" y="60802"/>
                </a:cubicBezTo>
                <a:cubicBezTo>
                  <a:pt x="143322" y="43098"/>
                  <a:pt x="141543" y="18370"/>
                  <a:pt x="133674" y="245"/>
                </a:cubicBezTo>
                <a:cubicBezTo>
                  <a:pt x="133112" y="-1066"/>
                  <a:pt x="123137" y="3289"/>
                  <a:pt x="122481" y="3664"/>
                </a:cubicBezTo>
                <a:cubicBezTo>
                  <a:pt x="113255" y="8254"/>
                  <a:pt x="105949" y="16028"/>
                  <a:pt x="99907" y="24224"/>
                </a:cubicBezTo>
                <a:cubicBezTo>
                  <a:pt x="82063" y="48203"/>
                  <a:pt x="79441" y="74571"/>
                  <a:pt x="78551" y="103280"/>
                </a:cubicBezTo>
                <a:cubicBezTo>
                  <a:pt x="77895" y="124121"/>
                  <a:pt x="77286" y="144962"/>
                  <a:pt x="76631" y="165803"/>
                </a:cubicBezTo>
                <a:cubicBezTo>
                  <a:pt x="75460" y="203973"/>
                  <a:pt x="74148" y="242143"/>
                  <a:pt x="74055" y="280312"/>
                </a:cubicBezTo>
                <a:cubicBezTo>
                  <a:pt x="73961" y="307242"/>
                  <a:pt x="71947" y="339838"/>
                  <a:pt x="41552" y="349392"/>
                </a:cubicBezTo>
                <a:cubicBezTo>
                  <a:pt x="31764" y="352484"/>
                  <a:pt x="20570" y="351453"/>
                  <a:pt x="12093" y="345646"/>
                </a:cubicBezTo>
                <a:cubicBezTo>
                  <a:pt x="4132" y="340166"/>
                  <a:pt x="-2097" y="328879"/>
                  <a:pt x="666" y="319091"/>
                </a:cubicBezTo>
                <a:cubicBezTo>
                  <a:pt x="4366" y="306071"/>
                  <a:pt x="21179" y="301575"/>
                  <a:pt x="32373" y="307757"/>
                </a:cubicBezTo>
                <a:cubicBezTo>
                  <a:pt x="37150" y="310380"/>
                  <a:pt x="41365" y="315391"/>
                  <a:pt x="40896" y="321105"/>
                </a:cubicBezTo>
              </a:path>
            </a:pathLst>
          </a:custGeom>
          <a:noFill/>
          <a:ln w="17302" cap="rnd">
            <a:solidFill>
              <a:srgbClr val="F98A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7" name="Freeform: Shape 208">
            <a:extLst>
              <a:ext uri="{FF2B5EF4-FFF2-40B4-BE49-F238E27FC236}">
                <a16:creationId xmlns:a16="http://schemas.microsoft.com/office/drawing/2014/main" id="{CD082DB4-776A-234C-992C-DE1DFA3F4C16}"/>
              </a:ext>
            </a:extLst>
          </p:cNvPr>
          <p:cNvSpPr/>
          <p:nvPr/>
        </p:nvSpPr>
        <p:spPr>
          <a:xfrm>
            <a:off x="8581627" y="3826393"/>
            <a:ext cx="120666" cy="367362"/>
          </a:xfrm>
          <a:custGeom>
            <a:avLst/>
            <a:gdLst>
              <a:gd name="connsiteX0" fmla="*/ 63043 w 120666"/>
              <a:gd name="connsiteY0" fmla="*/ 248376 h 367362"/>
              <a:gd name="connsiteX1" fmla="*/ 35599 w 120666"/>
              <a:gd name="connsiteY1" fmla="*/ 206928 h 367362"/>
              <a:gd name="connsiteX2" fmla="*/ 97139 w 120666"/>
              <a:gd name="connsiteY2" fmla="*/ 181264 h 367362"/>
              <a:gd name="connsiteX3" fmla="*/ 119478 w 120666"/>
              <a:gd name="connsiteY3" fmla="*/ 237839 h 367362"/>
              <a:gd name="connsiteX4" fmla="*/ 61217 w 120666"/>
              <a:gd name="connsiteY4" fmla="*/ 276571 h 367362"/>
              <a:gd name="connsiteX5" fmla="*/ 5 w 120666"/>
              <a:gd name="connsiteY5" fmla="*/ 206226 h 367362"/>
              <a:gd name="connsiteX6" fmla="*/ 25342 w 120666"/>
              <a:gd name="connsiteY6" fmla="*/ 146559 h 367362"/>
              <a:gd name="connsiteX7" fmla="*/ 83885 w 120666"/>
              <a:gd name="connsiteY7" fmla="*/ 57715 h 367362"/>
              <a:gd name="connsiteX8" fmla="*/ 65338 w 120666"/>
              <a:gd name="connsiteY8" fmla="*/ 109 h 367362"/>
              <a:gd name="connsiteX9" fmla="*/ 55690 w 120666"/>
              <a:gd name="connsiteY9" fmla="*/ 6760 h 367362"/>
              <a:gd name="connsiteX10" fmla="*/ 40469 w 120666"/>
              <a:gd name="connsiteY10" fmla="*/ 33221 h 367362"/>
              <a:gd name="connsiteX11" fmla="*/ 44310 w 120666"/>
              <a:gd name="connsiteY11" fmla="*/ 115040 h 367362"/>
              <a:gd name="connsiteX12" fmla="*/ 61591 w 120666"/>
              <a:gd name="connsiteY12" fmla="*/ 175128 h 367362"/>
              <a:gd name="connsiteX13" fmla="*/ 94141 w 120666"/>
              <a:gd name="connsiteY13" fmla="*/ 284954 h 367362"/>
              <a:gd name="connsiteX14" fmla="*/ 84306 w 120666"/>
              <a:gd name="connsiteY14" fmla="*/ 360684 h 367362"/>
              <a:gd name="connsiteX15" fmla="*/ 55128 w 120666"/>
              <a:gd name="connsiteY15" fmla="*/ 366117 h 367362"/>
              <a:gd name="connsiteX16" fmla="*/ 36114 w 120666"/>
              <a:gd name="connsiteY16" fmla="*/ 344339 h 367362"/>
              <a:gd name="connsiteX17" fmla="*/ 62809 w 120666"/>
              <a:gd name="connsiteY17" fmla="*/ 323826 h 367362"/>
              <a:gd name="connsiteX18" fmla="*/ 74986 w 120666"/>
              <a:gd name="connsiteY18" fmla="*/ 333942 h 36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0666" h="367362">
                <a:moveTo>
                  <a:pt x="63043" y="248376"/>
                </a:moveTo>
                <a:cubicBezTo>
                  <a:pt x="63043" y="248376"/>
                  <a:pt x="27403" y="239384"/>
                  <a:pt x="35599" y="206928"/>
                </a:cubicBezTo>
                <a:cubicBezTo>
                  <a:pt x="42249" y="180655"/>
                  <a:pt x="73769" y="167447"/>
                  <a:pt x="97139" y="181264"/>
                </a:cubicBezTo>
                <a:cubicBezTo>
                  <a:pt x="115966" y="192410"/>
                  <a:pt x="123881" y="217091"/>
                  <a:pt x="119478" y="237839"/>
                </a:cubicBezTo>
                <a:cubicBezTo>
                  <a:pt x="113952" y="263925"/>
                  <a:pt x="86648" y="278350"/>
                  <a:pt x="61217" y="276571"/>
                </a:cubicBezTo>
                <a:cubicBezTo>
                  <a:pt x="25389" y="274042"/>
                  <a:pt x="426" y="240742"/>
                  <a:pt x="5" y="206226"/>
                </a:cubicBezTo>
                <a:cubicBezTo>
                  <a:pt x="-276" y="182153"/>
                  <a:pt x="11292" y="164778"/>
                  <a:pt x="25342" y="146559"/>
                </a:cubicBezTo>
                <a:cubicBezTo>
                  <a:pt x="45762" y="120098"/>
                  <a:pt x="77421" y="91904"/>
                  <a:pt x="83885" y="57715"/>
                </a:cubicBezTo>
                <a:cubicBezTo>
                  <a:pt x="87631" y="37951"/>
                  <a:pt x="78358" y="14956"/>
                  <a:pt x="65338" y="109"/>
                </a:cubicBezTo>
                <a:cubicBezTo>
                  <a:pt x="64402" y="-968"/>
                  <a:pt x="56252" y="6245"/>
                  <a:pt x="55690" y="6760"/>
                </a:cubicBezTo>
                <a:cubicBezTo>
                  <a:pt x="48291" y="13972"/>
                  <a:pt x="43748" y="23573"/>
                  <a:pt x="40469" y="33221"/>
                </a:cubicBezTo>
                <a:cubicBezTo>
                  <a:pt x="30822" y="61509"/>
                  <a:pt x="36348" y="87408"/>
                  <a:pt x="44310" y="115040"/>
                </a:cubicBezTo>
                <a:cubicBezTo>
                  <a:pt x="50071" y="135085"/>
                  <a:pt x="55831" y="155130"/>
                  <a:pt x="61591" y="175128"/>
                </a:cubicBezTo>
                <a:cubicBezTo>
                  <a:pt x="72129" y="211799"/>
                  <a:pt x="82573" y="248564"/>
                  <a:pt x="94141" y="284954"/>
                </a:cubicBezTo>
                <a:cubicBezTo>
                  <a:pt x="102290" y="310619"/>
                  <a:pt x="110346" y="342279"/>
                  <a:pt x="84306" y="360684"/>
                </a:cubicBezTo>
                <a:cubicBezTo>
                  <a:pt x="75923" y="366585"/>
                  <a:pt x="64964" y="369068"/>
                  <a:pt x="55128" y="366117"/>
                </a:cubicBezTo>
                <a:cubicBezTo>
                  <a:pt x="45855" y="363354"/>
                  <a:pt x="36489" y="354502"/>
                  <a:pt x="36114" y="344339"/>
                </a:cubicBezTo>
                <a:cubicBezTo>
                  <a:pt x="35646" y="330804"/>
                  <a:pt x="50258" y="321391"/>
                  <a:pt x="62809" y="323826"/>
                </a:cubicBezTo>
                <a:cubicBezTo>
                  <a:pt x="68148" y="324856"/>
                  <a:pt x="73722" y="328322"/>
                  <a:pt x="74986" y="333942"/>
                </a:cubicBezTo>
              </a:path>
            </a:pathLst>
          </a:custGeom>
          <a:noFill/>
          <a:ln w="17302" cap="rnd">
            <a:solidFill>
              <a:srgbClr val="FBA2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8" name="Graphic 2">
            <a:extLst>
              <a:ext uri="{FF2B5EF4-FFF2-40B4-BE49-F238E27FC236}">
                <a16:creationId xmlns:a16="http://schemas.microsoft.com/office/drawing/2014/main" id="{A928884C-38A2-644C-A0D3-655D10A787D0}"/>
              </a:ext>
            </a:extLst>
          </p:cNvPr>
          <p:cNvGrpSpPr/>
          <p:nvPr/>
        </p:nvGrpSpPr>
        <p:grpSpPr>
          <a:xfrm>
            <a:off x="7093483" y="3460589"/>
            <a:ext cx="535686" cy="445634"/>
            <a:chOff x="7093483" y="3460589"/>
            <a:chExt cx="535686" cy="445634"/>
          </a:xfrm>
          <a:noFill/>
        </p:grpSpPr>
        <p:sp>
          <p:nvSpPr>
            <p:cNvPr id="509" name="Freeform: Shape 210">
              <a:extLst>
                <a:ext uri="{FF2B5EF4-FFF2-40B4-BE49-F238E27FC236}">
                  <a16:creationId xmlns:a16="http://schemas.microsoft.com/office/drawing/2014/main" id="{D289326F-3D95-CF4B-932C-3BC765C7C30E}"/>
                </a:ext>
              </a:extLst>
            </p:cNvPr>
            <p:cNvSpPr/>
            <p:nvPr/>
          </p:nvSpPr>
          <p:spPr>
            <a:xfrm>
              <a:off x="7218398" y="3664027"/>
              <a:ext cx="290540" cy="146000"/>
            </a:xfrm>
            <a:custGeom>
              <a:avLst/>
              <a:gdLst>
                <a:gd name="connsiteX0" fmla="*/ 834 w 290540"/>
                <a:gd name="connsiteY0" fmla="*/ 107821 h 146000"/>
                <a:gd name="connsiteX1" fmla="*/ 160726 w 290540"/>
                <a:gd name="connsiteY1" fmla="*/ 137139 h 146000"/>
                <a:gd name="connsiteX2" fmla="*/ 289706 w 290540"/>
                <a:gd name="connsiteY2" fmla="*/ 38179 h 146000"/>
                <a:gd name="connsiteX3" fmla="*/ 129815 w 290540"/>
                <a:gd name="connsiteY3" fmla="*/ 8861 h 146000"/>
                <a:gd name="connsiteX4" fmla="*/ 834 w 290540"/>
                <a:gd name="connsiteY4" fmla="*/ 107821 h 146000"/>
                <a:gd name="connsiteX5" fmla="*/ 834 w 290540"/>
                <a:gd name="connsiteY5" fmla="*/ 107821 h 14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540" h="146000">
                  <a:moveTo>
                    <a:pt x="834" y="107821"/>
                  </a:moveTo>
                  <a:cubicBezTo>
                    <a:pt x="9358" y="143228"/>
                    <a:pt x="80967" y="156388"/>
                    <a:pt x="160726" y="137139"/>
                  </a:cubicBezTo>
                  <a:cubicBezTo>
                    <a:pt x="240484" y="117891"/>
                    <a:pt x="298230" y="73586"/>
                    <a:pt x="289706" y="38179"/>
                  </a:cubicBezTo>
                  <a:cubicBezTo>
                    <a:pt x="281183" y="2773"/>
                    <a:pt x="209573" y="-10388"/>
                    <a:pt x="129815" y="8861"/>
                  </a:cubicBezTo>
                  <a:cubicBezTo>
                    <a:pt x="50057" y="28063"/>
                    <a:pt x="-7689" y="72368"/>
                    <a:pt x="834" y="107821"/>
                  </a:cubicBezTo>
                  <a:lnTo>
                    <a:pt x="834" y="107821"/>
                  </a:lnTo>
                  <a:close/>
                </a:path>
              </a:pathLst>
            </a:custGeom>
            <a:noFill/>
            <a:ln w="17302" cap="rnd">
              <a:solidFill>
                <a:srgbClr val="FB9D5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211">
              <a:extLst>
                <a:ext uri="{FF2B5EF4-FFF2-40B4-BE49-F238E27FC236}">
                  <a16:creationId xmlns:a16="http://schemas.microsoft.com/office/drawing/2014/main" id="{D5E6ECCE-9F17-2D4A-B6A2-52F12F91320E}"/>
                </a:ext>
              </a:extLst>
            </p:cNvPr>
            <p:cNvSpPr/>
            <p:nvPr/>
          </p:nvSpPr>
          <p:spPr>
            <a:xfrm>
              <a:off x="7219233" y="3702206"/>
              <a:ext cx="312889" cy="204018"/>
            </a:xfrm>
            <a:custGeom>
              <a:avLst/>
              <a:gdLst>
                <a:gd name="connsiteX0" fmla="*/ 0 w 312889"/>
                <a:gd name="connsiteY0" fmla="*/ 69642 h 204018"/>
                <a:gd name="connsiteX1" fmla="*/ 23183 w 312889"/>
                <a:gd name="connsiteY1" fmla="*/ 165839 h 204018"/>
                <a:gd name="connsiteX2" fmla="*/ 183074 w 312889"/>
                <a:gd name="connsiteY2" fmla="*/ 195157 h 204018"/>
                <a:gd name="connsiteX3" fmla="*/ 312055 w 312889"/>
                <a:gd name="connsiteY3" fmla="*/ 96197 h 204018"/>
                <a:gd name="connsiteX4" fmla="*/ 288872 w 312889"/>
                <a:gd name="connsiteY4" fmla="*/ 0 h 20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889" h="204018">
                  <a:moveTo>
                    <a:pt x="0" y="69642"/>
                  </a:moveTo>
                  <a:lnTo>
                    <a:pt x="23183" y="165839"/>
                  </a:lnTo>
                  <a:cubicBezTo>
                    <a:pt x="31707" y="201246"/>
                    <a:pt x="103316" y="214406"/>
                    <a:pt x="183074" y="195157"/>
                  </a:cubicBezTo>
                  <a:cubicBezTo>
                    <a:pt x="262879" y="175908"/>
                    <a:pt x="320579" y="131604"/>
                    <a:pt x="312055" y="96197"/>
                  </a:cubicBezTo>
                  <a:lnTo>
                    <a:pt x="288872" y="0"/>
                  </a:lnTo>
                </a:path>
              </a:pathLst>
            </a:custGeom>
            <a:noFill/>
            <a:ln w="17302" cap="rnd">
              <a:solidFill>
                <a:srgbClr val="FB9D5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212">
              <a:extLst>
                <a:ext uri="{FF2B5EF4-FFF2-40B4-BE49-F238E27FC236}">
                  <a16:creationId xmlns:a16="http://schemas.microsoft.com/office/drawing/2014/main" id="{B137DF1F-5CC5-2344-BDC1-0EEF9385E344}"/>
                </a:ext>
              </a:extLst>
            </p:cNvPr>
            <p:cNvSpPr/>
            <p:nvPr/>
          </p:nvSpPr>
          <p:spPr>
            <a:xfrm>
              <a:off x="7277213" y="3778077"/>
              <a:ext cx="240445" cy="120363"/>
            </a:xfrm>
            <a:custGeom>
              <a:avLst/>
              <a:gdLst>
                <a:gd name="connsiteX0" fmla="*/ 240446 w 240445"/>
                <a:gd name="connsiteY0" fmla="*/ 59432 h 120363"/>
                <a:gd name="connsiteX1" fmla="*/ 166354 w 240445"/>
                <a:gd name="connsiteY1" fmla="*/ 0 h 120363"/>
                <a:gd name="connsiteX2" fmla="*/ 125140 w 240445"/>
                <a:gd name="connsiteY2" fmla="*/ 119286 h 120363"/>
                <a:gd name="connsiteX3" fmla="*/ 33955 w 240445"/>
                <a:gd name="connsiteY3" fmla="*/ 31894 h 120363"/>
                <a:gd name="connsiteX4" fmla="*/ 0 w 240445"/>
                <a:gd name="connsiteY4" fmla="*/ 120363 h 12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445" h="120363">
                  <a:moveTo>
                    <a:pt x="240446" y="59432"/>
                  </a:moveTo>
                  <a:lnTo>
                    <a:pt x="166354" y="0"/>
                  </a:lnTo>
                  <a:lnTo>
                    <a:pt x="125140" y="119286"/>
                  </a:lnTo>
                  <a:lnTo>
                    <a:pt x="33955" y="31894"/>
                  </a:lnTo>
                  <a:lnTo>
                    <a:pt x="0" y="120363"/>
                  </a:lnTo>
                </a:path>
              </a:pathLst>
            </a:custGeom>
            <a:noFill/>
            <a:ln w="17302" cap="rnd">
              <a:solidFill>
                <a:srgbClr val="FB9D5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213">
              <a:extLst>
                <a:ext uri="{FF2B5EF4-FFF2-40B4-BE49-F238E27FC236}">
                  <a16:creationId xmlns:a16="http://schemas.microsoft.com/office/drawing/2014/main" id="{0BC607B2-96F1-4E4C-B67F-1206AE7426C7}"/>
                </a:ext>
              </a:extLst>
            </p:cNvPr>
            <p:cNvSpPr/>
            <p:nvPr/>
          </p:nvSpPr>
          <p:spPr>
            <a:xfrm>
              <a:off x="7405287" y="3573927"/>
              <a:ext cx="61666" cy="62697"/>
            </a:xfrm>
            <a:custGeom>
              <a:avLst/>
              <a:gdLst>
                <a:gd name="connsiteX0" fmla="*/ 8634 w 61666"/>
                <a:gd name="connsiteY0" fmla="*/ 12177 h 62697"/>
                <a:gd name="connsiteX1" fmla="*/ 9430 w 61666"/>
                <a:gd name="connsiteY1" fmla="*/ 56154 h 62697"/>
                <a:gd name="connsiteX2" fmla="*/ 53033 w 61666"/>
                <a:gd name="connsiteY2" fmla="*/ 50534 h 62697"/>
                <a:gd name="connsiteX3" fmla="*/ 52237 w 61666"/>
                <a:gd name="connsiteY3" fmla="*/ 6557 h 62697"/>
                <a:gd name="connsiteX4" fmla="*/ 8634 w 61666"/>
                <a:gd name="connsiteY4" fmla="*/ 12177 h 62697"/>
                <a:gd name="connsiteX5" fmla="*/ 8634 w 61666"/>
                <a:gd name="connsiteY5" fmla="*/ 12177 h 6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666" h="62697">
                  <a:moveTo>
                    <a:pt x="8634" y="12177"/>
                  </a:moveTo>
                  <a:cubicBezTo>
                    <a:pt x="-3168" y="25853"/>
                    <a:pt x="-2840" y="45570"/>
                    <a:pt x="9430" y="56154"/>
                  </a:cubicBezTo>
                  <a:cubicBezTo>
                    <a:pt x="21701" y="66739"/>
                    <a:pt x="41231" y="64210"/>
                    <a:pt x="53033" y="50534"/>
                  </a:cubicBezTo>
                  <a:cubicBezTo>
                    <a:pt x="64835" y="36859"/>
                    <a:pt x="64507" y="17142"/>
                    <a:pt x="52237" y="6557"/>
                  </a:cubicBezTo>
                  <a:cubicBezTo>
                    <a:pt x="39966" y="-4027"/>
                    <a:pt x="20483" y="-1545"/>
                    <a:pt x="8634" y="12177"/>
                  </a:cubicBezTo>
                  <a:lnTo>
                    <a:pt x="8634" y="12177"/>
                  </a:lnTo>
                  <a:close/>
                </a:path>
              </a:pathLst>
            </a:custGeom>
            <a:noFill/>
            <a:ln w="17302" cap="rnd">
              <a:solidFill>
                <a:srgbClr val="FB9D5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214">
              <a:extLst>
                <a:ext uri="{FF2B5EF4-FFF2-40B4-BE49-F238E27FC236}">
                  <a16:creationId xmlns:a16="http://schemas.microsoft.com/office/drawing/2014/main" id="{922E7CD9-7458-0843-A1BB-3B4301FDA219}"/>
                </a:ext>
              </a:extLst>
            </p:cNvPr>
            <p:cNvSpPr/>
            <p:nvPr/>
          </p:nvSpPr>
          <p:spPr>
            <a:xfrm>
              <a:off x="7457524" y="3460589"/>
              <a:ext cx="103456" cy="119894"/>
            </a:xfrm>
            <a:custGeom>
              <a:avLst/>
              <a:gdLst>
                <a:gd name="connsiteX0" fmla="*/ 0 w 103456"/>
                <a:gd name="connsiteY0" fmla="*/ 119895 h 119894"/>
                <a:gd name="connsiteX1" fmla="*/ 103456 w 103456"/>
                <a:gd name="connsiteY1" fmla="*/ 0 h 1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456" h="119894">
                  <a:moveTo>
                    <a:pt x="0" y="119895"/>
                  </a:moveTo>
                  <a:lnTo>
                    <a:pt x="103456" y="0"/>
                  </a:lnTo>
                </a:path>
              </a:pathLst>
            </a:custGeom>
            <a:ln w="17302" cap="rnd">
              <a:solidFill>
                <a:srgbClr val="FB9D5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215">
              <a:extLst>
                <a:ext uri="{FF2B5EF4-FFF2-40B4-BE49-F238E27FC236}">
                  <a16:creationId xmlns:a16="http://schemas.microsoft.com/office/drawing/2014/main" id="{FBE89B31-6B93-8741-9CB2-5F1C796BC069}"/>
                </a:ext>
              </a:extLst>
            </p:cNvPr>
            <p:cNvSpPr/>
            <p:nvPr/>
          </p:nvSpPr>
          <p:spPr>
            <a:xfrm>
              <a:off x="7293976" y="3709145"/>
              <a:ext cx="67443" cy="59999"/>
            </a:xfrm>
            <a:custGeom>
              <a:avLst/>
              <a:gdLst>
                <a:gd name="connsiteX0" fmla="*/ 1689 w 67443"/>
                <a:gd name="connsiteY0" fmla="*/ 17743 h 59999"/>
                <a:gd name="connsiteX1" fmla="*/ 23233 w 67443"/>
                <a:gd name="connsiteY1" fmla="*/ 57364 h 59999"/>
                <a:gd name="connsiteX2" fmla="*/ 65758 w 67443"/>
                <a:gd name="connsiteY2" fmla="*/ 42237 h 59999"/>
                <a:gd name="connsiteX3" fmla="*/ 44215 w 67443"/>
                <a:gd name="connsiteY3" fmla="*/ 2615 h 59999"/>
                <a:gd name="connsiteX4" fmla="*/ 1689 w 67443"/>
                <a:gd name="connsiteY4" fmla="*/ 17743 h 59999"/>
                <a:gd name="connsiteX5" fmla="*/ 1689 w 67443"/>
                <a:gd name="connsiteY5" fmla="*/ 17743 h 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43" h="59999">
                  <a:moveTo>
                    <a:pt x="1689" y="17743"/>
                  </a:moveTo>
                  <a:cubicBezTo>
                    <a:pt x="-4118" y="32870"/>
                    <a:pt x="5530" y="50620"/>
                    <a:pt x="23233" y="57364"/>
                  </a:cubicBezTo>
                  <a:cubicBezTo>
                    <a:pt x="40936" y="64155"/>
                    <a:pt x="59951" y="57364"/>
                    <a:pt x="65758" y="42237"/>
                  </a:cubicBezTo>
                  <a:cubicBezTo>
                    <a:pt x="71566" y="27109"/>
                    <a:pt x="61871" y="9359"/>
                    <a:pt x="44215" y="2615"/>
                  </a:cubicBezTo>
                  <a:cubicBezTo>
                    <a:pt x="26511" y="-4129"/>
                    <a:pt x="7497" y="2615"/>
                    <a:pt x="1689" y="17743"/>
                  </a:cubicBezTo>
                  <a:lnTo>
                    <a:pt x="1689" y="17743"/>
                  </a:lnTo>
                  <a:close/>
                </a:path>
              </a:pathLst>
            </a:custGeom>
            <a:noFill/>
            <a:ln w="17302" cap="rnd">
              <a:solidFill>
                <a:srgbClr val="FB9D5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216">
              <a:extLst>
                <a:ext uri="{FF2B5EF4-FFF2-40B4-BE49-F238E27FC236}">
                  <a16:creationId xmlns:a16="http://schemas.microsoft.com/office/drawing/2014/main" id="{1EA54713-8554-BD47-AD83-F912A49AE1FB}"/>
                </a:ext>
              </a:extLst>
            </p:cNvPr>
            <p:cNvSpPr/>
            <p:nvPr/>
          </p:nvSpPr>
          <p:spPr>
            <a:xfrm>
              <a:off x="7093483" y="3654154"/>
              <a:ext cx="202182" cy="72779"/>
            </a:xfrm>
            <a:custGeom>
              <a:avLst/>
              <a:gdLst>
                <a:gd name="connsiteX0" fmla="*/ 202182 w 202182"/>
                <a:gd name="connsiteY0" fmla="*/ 72780 h 72779"/>
                <a:gd name="connsiteX1" fmla="*/ 0 w 202182"/>
                <a:gd name="connsiteY1" fmla="*/ 0 h 7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82" h="72779">
                  <a:moveTo>
                    <a:pt x="202182" y="72780"/>
                  </a:moveTo>
                  <a:lnTo>
                    <a:pt x="0" y="0"/>
                  </a:lnTo>
                </a:path>
              </a:pathLst>
            </a:custGeom>
            <a:ln w="17302" cap="rnd">
              <a:solidFill>
                <a:srgbClr val="FB9D5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217">
              <a:extLst>
                <a:ext uri="{FF2B5EF4-FFF2-40B4-BE49-F238E27FC236}">
                  <a16:creationId xmlns:a16="http://schemas.microsoft.com/office/drawing/2014/main" id="{98672A5D-39E9-174F-8862-AC8DC06F8D5A}"/>
                </a:ext>
              </a:extLst>
            </p:cNvPr>
            <p:cNvSpPr/>
            <p:nvPr/>
          </p:nvSpPr>
          <p:spPr>
            <a:xfrm>
              <a:off x="7218905" y="3573506"/>
              <a:ext cx="100786" cy="89499"/>
            </a:xfrm>
            <a:custGeom>
              <a:avLst/>
              <a:gdLst>
                <a:gd name="connsiteX0" fmla="*/ 24307 w 100786"/>
                <a:gd name="connsiteY0" fmla="*/ 89500 h 89499"/>
                <a:gd name="connsiteX1" fmla="*/ 0 w 100786"/>
                <a:gd name="connsiteY1" fmla="*/ 58917 h 89499"/>
                <a:gd name="connsiteX2" fmla="*/ 31941 w 100786"/>
                <a:gd name="connsiteY2" fmla="*/ 56669 h 89499"/>
                <a:gd name="connsiteX3" fmla="*/ 31660 w 100786"/>
                <a:gd name="connsiteY3" fmla="*/ 9367 h 89499"/>
                <a:gd name="connsiteX4" fmla="*/ 67113 w 100786"/>
                <a:gd name="connsiteY4" fmla="*/ 28428 h 89499"/>
                <a:gd name="connsiteX5" fmla="*/ 75684 w 100786"/>
                <a:gd name="connsiteY5" fmla="*/ 28194 h 89499"/>
                <a:gd name="connsiteX6" fmla="*/ 77838 w 100786"/>
                <a:gd name="connsiteY6" fmla="*/ 24166 h 89499"/>
                <a:gd name="connsiteX7" fmla="*/ 88938 w 100786"/>
                <a:gd name="connsiteY7" fmla="*/ 0 h 89499"/>
                <a:gd name="connsiteX8" fmla="*/ 100787 w 100786"/>
                <a:gd name="connsiteY8" fmla="*/ 30910 h 89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86" h="89499">
                  <a:moveTo>
                    <a:pt x="24307" y="89500"/>
                  </a:moveTo>
                  <a:cubicBezTo>
                    <a:pt x="16205" y="79290"/>
                    <a:pt x="8102" y="69127"/>
                    <a:pt x="0" y="58917"/>
                  </a:cubicBezTo>
                  <a:cubicBezTo>
                    <a:pt x="10257" y="54608"/>
                    <a:pt x="22714" y="50440"/>
                    <a:pt x="31941" y="56669"/>
                  </a:cubicBezTo>
                  <a:cubicBezTo>
                    <a:pt x="31847" y="40886"/>
                    <a:pt x="31753" y="25150"/>
                    <a:pt x="31660" y="9367"/>
                  </a:cubicBezTo>
                  <a:cubicBezTo>
                    <a:pt x="42385" y="17469"/>
                    <a:pt x="54421" y="23932"/>
                    <a:pt x="67113" y="28428"/>
                  </a:cubicBezTo>
                  <a:cubicBezTo>
                    <a:pt x="69970" y="29412"/>
                    <a:pt x="73436" y="30208"/>
                    <a:pt x="75684" y="28194"/>
                  </a:cubicBezTo>
                  <a:cubicBezTo>
                    <a:pt x="76808" y="27164"/>
                    <a:pt x="77323" y="25618"/>
                    <a:pt x="77838" y="24166"/>
                  </a:cubicBezTo>
                  <a:cubicBezTo>
                    <a:pt x="80648" y="15736"/>
                    <a:pt x="84348" y="7634"/>
                    <a:pt x="88938" y="0"/>
                  </a:cubicBezTo>
                  <a:cubicBezTo>
                    <a:pt x="95869" y="8758"/>
                    <a:pt x="100084" y="19717"/>
                    <a:pt x="100787" y="30910"/>
                  </a:cubicBezTo>
                </a:path>
              </a:pathLst>
            </a:custGeom>
            <a:noFill/>
            <a:ln w="17302" cap="rnd">
              <a:solidFill>
                <a:srgbClr val="FB9D5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218">
              <a:extLst>
                <a:ext uri="{FF2B5EF4-FFF2-40B4-BE49-F238E27FC236}">
                  <a16:creationId xmlns:a16="http://schemas.microsoft.com/office/drawing/2014/main" id="{8AB14F58-BB9D-3F4E-8B83-608E5F5DDD00}"/>
                </a:ext>
              </a:extLst>
            </p:cNvPr>
            <p:cNvSpPr/>
            <p:nvPr/>
          </p:nvSpPr>
          <p:spPr>
            <a:xfrm>
              <a:off x="7524356" y="3595690"/>
              <a:ext cx="104814" cy="156534"/>
            </a:xfrm>
            <a:custGeom>
              <a:avLst/>
              <a:gdLst>
                <a:gd name="connsiteX0" fmla="*/ 0 w 104814"/>
                <a:gd name="connsiteY0" fmla="*/ 16969 h 156534"/>
                <a:gd name="connsiteX1" fmla="*/ 50721 w 104814"/>
                <a:gd name="connsiteY1" fmla="*/ 16 h 156534"/>
                <a:gd name="connsiteX2" fmla="*/ 19998 w 104814"/>
                <a:gd name="connsiteY2" fmla="*/ 62024 h 156534"/>
                <a:gd name="connsiteX3" fmla="*/ 72686 w 104814"/>
                <a:gd name="connsiteY3" fmla="*/ 35703 h 156534"/>
                <a:gd name="connsiteX4" fmla="*/ 104814 w 104814"/>
                <a:gd name="connsiteY4" fmla="*/ 24884 h 156534"/>
                <a:gd name="connsiteX5" fmla="*/ 48848 w 104814"/>
                <a:gd name="connsiteY5" fmla="*/ 103800 h 156534"/>
                <a:gd name="connsiteX6" fmla="*/ 99475 w 104814"/>
                <a:gd name="connsiteY6" fmla="*/ 113635 h 156534"/>
                <a:gd name="connsiteX7" fmla="*/ 53859 w 104814"/>
                <a:gd name="connsiteY7" fmla="*/ 156535 h 15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14" h="156534">
                  <a:moveTo>
                    <a:pt x="0" y="16969"/>
                  </a:moveTo>
                  <a:cubicBezTo>
                    <a:pt x="10491" y="11865"/>
                    <a:pt x="39060" y="-500"/>
                    <a:pt x="50721" y="16"/>
                  </a:cubicBezTo>
                  <a:cubicBezTo>
                    <a:pt x="47068" y="14768"/>
                    <a:pt x="26087" y="48114"/>
                    <a:pt x="19998" y="62024"/>
                  </a:cubicBezTo>
                  <a:cubicBezTo>
                    <a:pt x="30770" y="54530"/>
                    <a:pt x="60229" y="39918"/>
                    <a:pt x="72686" y="35703"/>
                  </a:cubicBezTo>
                  <a:cubicBezTo>
                    <a:pt x="83411" y="32097"/>
                    <a:pt x="94089" y="28491"/>
                    <a:pt x="104814" y="24884"/>
                  </a:cubicBezTo>
                  <a:lnTo>
                    <a:pt x="48848" y="103800"/>
                  </a:lnTo>
                  <a:cubicBezTo>
                    <a:pt x="62476" y="102863"/>
                    <a:pt x="89547" y="104268"/>
                    <a:pt x="99475" y="113635"/>
                  </a:cubicBezTo>
                  <a:cubicBezTo>
                    <a:pt x="77791" y="117709"/>
                    <a:pt x="59198" y="135178"/>
                    <a:pt x="53859" y="156535"/>
                  </a:cubicBezTo>
                </a:path>
              </a:pathLst>
            </a:custGeom>
            <a:noFill/>
            <a:ln w="17302" cap="rnd">
              <a:solidFill>
                <a:srgbClr val="FB9D5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8" name="Graphic 2">
            <a:extLst>
              <a:ext uri="{FF2B5EF4-FFF2-40B4-BE49-F238E27FC236}">
                <a16:creationId xmlns:a16="http://schemas.microsoft.com/office/drawing/2014/main" id="{610DADE1-DAD8-FC4C-9A51-B71E7F99E40F}"/>
              </a:ext>
            </a:extLst>
          </p:cNvPr>
          <p:cNvGrpSpPr/>
          <p:nvPr/>
        </p:nvGrpSpPr>
        <p:grpSpPr>
          <a:xfrm>
            <a:off x="6299153" y="2278734"/>
            <a:ext cx="211064" cy="438204"/>
            <a:chOff x="6299153" y="2278734"/>
            <a:chExt cx="211064" cy="438204"/>
          </a:xfrm>
          <a:noFill/>
        </p:grpSpPr>
        <p:sp>
          <p:nvSpPr>
            <p:cNvPr id="519" name="Freeform: Shape 220">
              <a:extLst>
                <a:ext uri="{FF2B5EF4-FFF2-40B4-BE49-F238E27FC236}">
                  <a16:creationId xmlns:a16="http://schemas.microsoft.com/office/drawing/2014/main" id="{1B2A6E8D-903E-0442-ACC9-1728D592357A}"/>
                </a:ext>
              </a:extLst>
            </p:cNvPr>
            <p:cNvSpPr/>
            <p:nvPr/>
          </p:nvSpPr>
          <p:spPr>
            <a:xfrm>
              <a:off x="6299153" y="2287476"/>
              <a:ext cx="120809" cy="429462"/>
            </a:xfrm>
            <a:custGeom>
              <a:avLst/>
              <a:gdLst>
                <a:gd name="connsiteX0" fmla="*/ 109477 w 120809"/>
                <a:gd name="connsiteY0" fmla="*/ 250 h 429462"/>
                <a:gd name="connsiteX1" fmla="*/ 87418 w 120809"/>
                <a:gd name="connsiteY1" fmla="*/ 23340 h 429462"/>
                <a:gd name="connsiteX2" fmla="*/ 88496 w 120809"/>
                <a:gd name="connsiteY2" fmla="*/ 44555 h 429462"/>
                <a:gd name="connsiteX3" fmla="*/ 635 w 120809"/>
                <a:gd name="connsiteY3" fmla="*/ 407097 h 429462"/>
                <a:gd name="connsiteX4" fmla="*/ 9815 w 120809"/>
                <a:gd name="connsiteY4" fmla="*/ 426814 h 429462"/>
                <a:gd name="connsiteX5" fmla="*/ 20680 w 120809"/>
                <a:gd name="connsiteY5" fmla="*/ 429203 h 429462"/>
                <a:gd name="connsiteX6" fmla="*/ 37259 w 120809"/>
                <a:gd name="connsiteY6" fmla="*/ 415199 h 429462"/>
                <a:gd name="connsiteX7" fmla="*/ 109899 w 120809"/>
                <a:gd name="connsiteY7" fmla="*/ 49286 h 429462"/>
                <a:gd name="connsiteX8" fmla="*/ 119781 w 120809"/>
                <a:gd name="connsiteY8" fmla="*/ 30505 h 429462"/>
                <a:gd name="connsiteX9" fmla="*/ 109477 w 120809"/>
                <a:gd name="connsiteY9" fmla="*/ 250 h 429462"/>
                <a:gd name="connsiteX10" fmla="*/ 109477 w 120809"/>
                <a:gd name="connsiteY10" fmla="*/ 250 h 429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809" h="429462">
                  <a:moveTo>
                    <a:pt x="109477" y="250"/>
                  </a:moveTo>
                  <a:cubicBezTo>
                    <a:pt x="100532" y="-1763"/>
                    <a:pt x="90650" y="8587"/>
                    <a:pt x="87418" y="23340"/>
                  </a:cubicBezTo>
                  <a:cubicBezTo>
                    <a:pt x="85686" y="31301"/>
                    <a:pt x="86201" y="38935"/>
                    <a:pt x="88496" y="44555"/>
                  </a:cubicBezTo>
                  <a:cubicBezTo>
                    <a:pt x="59224" y="165434"/>
                    <a:pt x="29906" y="286266"/>
                    <a:pt x="635" y="407097"/>
                  </a:cubicBezTo>
                  <a:cubicBezTo>
                    <a:pt x="-1660" y="416370"/>
                    <a:pt x="2462" y="425175"/>
                    <a:pt x="9815" y="426814"/>
                  </a:cubicBezTo>
                  <a:cubicBezTo>
                    <a:pt x="13421" y="427610"/>
                    <a:pt x="17074" y="428407"/>
                    <a:pt x="20680" y="429203"/>
                  </a:cubicBezTo>
                  <a:cubicBezTo>
                    <a:pt x="27986" y="430842"/>
                    <a:pt x="35433" y="424566"/>
                    <a:pt x="37259" y="415199"/>
                  </a:cubicBezTo>
                  <a:cubicBezTo>
                    <a:pt x="61472" y="293244"/>
                    <a:pt x="85686" y="171288"/>
                    <a:pt x="109899" y="49286"/>
                  </a:cubicBezTo>
                  <a:cubicBezTo>
                    <a:pt x="114301" y="45164"/>
                    <a:pt x="118048" y="38467"/>
                    <a:pt x="119781" y="30505"/>
                  </a:cubicBezTo>
                  <a:cubicBezTo>
                    <a:pt x="123012" y="15799"/>
                    <a:pt x="118376" y="2264"/>
                    <a:pt x="109477" y="250"/>
                  </a:cubicBezTo>
                  <a:lnTo>
                    <a:pt x="109477" y="250"/>
                  </a:lnTo>
                  <a:close/>
                </a:path>
              </a:pathLst>
            </a:custGeom>
            <a:noFill/>
            <a:ln w="17302" cap="rnd">
              <a:solidFill>
                <a:srgbClr val="F55D7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221">
              <a:extLst>
                <a:ext uri="{FF2B5EF4-FFF2-40B4-BE49-F238E27FC236}">
                  <a16:creationId xmlns:a16="http://schemas.microsoft.com/office/drawing/2014/main" id="{6FCB20B7-D7A7-6E44-808E-38CB3F14E6B9}"/>
                </a:ext>
              </a:extLst>
            </p:cNvPr>
            <p:cNvSpPr/>
            <p:nvPr/>
          </p:nvSpPr>
          <p:spPr>
            <a:xfrm>
              <a:off x="6472271" y="2278734"/>
              <a:ext cx="37946" cy="438178"/>
            </a:xfrm>
            <a:custGeom>
              <a:avLst/>
              <a:gdLst>
                <a:gd name="connsiteX0" fmla="*/ 37942 w 37946"/>
                <a:gd name="connsiteY0" fmla="*/ 420897 h 438178"/>
                <a:gd name="connsiteX1" fmla="*/ 30074 w 37946"/>
                <a:gd name="connsiteY1" fmla="*/ 47817 h 438178"/>
                <a:gd name="connsiteX2" fmla="*/ 35741 w 37946"/>
                <a:gd name="connsiteY2" fmla="*/ 27351 h 438178"/>
                <a:gd name="connsiteX3" fmla="*/ 18974 w 37946"/>
                <a:gd name="connsiteY3" fmla="*/ 0 h 438178"/>
                <a:gd name="connsiteX4" fmla="*/ 2208 w 37946"/>
                <a:gd name="connsiteY4" fmla="*/ 27351 h 438178"/>
                <a:gd name="connsiteX5" fmla="*/ 7875 w 37946"/>
                <a:gd name="connsiteY5" fmla="*/ 47817 h 438178"/>
                <a:gd name="connsiteX6" fmla="*/ 7 w 37946"/>
                <a:gd name="connsiteY6" fmla="*/ 420897 h 438178"/>
                <a:gd name="connsiteX7" fmla="*/ 13307 w 37946"/>
                <a:gd name="connsiteY7" fmla="*/ 438178 h 438178"/>
                <a:gd name="connsiteX8" fmla="*/ 24548 w 37946"/>
                <a:gd name="connsiteY8" fmla="*/ 438178 h 438178"/>
                <a:gd name="connsiteX9" fmla="*/ 37942 w 37946"/>
                <a:gd name="connsiteY9" fmla="*/ 420897 h 438178"/>
                <a:gd name="connsiteX10" fmla="*/ 37942 w 37946"/>
                <a:gd name="connsiteY10" fmla="*/ 420897 h 43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946" h="438178">
                  <a:moveTo>
                    <a:pt x="37942" y="420897"/>
                  </a:moveTo>
                  <a:cubicBezTo>
                    <a:pt x="35319" y="296506"/>
                    <a:pt x="32744" y="172162"/>
                    <a:pt x="30074" y="47817"/>
                  </a:cubicBezTo>
                  <a:cubicBezTo>
                    <a:pt x="33540" y="42806"/>
                    <a:pt x="35741" y="35500"/>
                    <a:pt x="35741" y="27351"/>
                  </a:cubicBezTo>
                  <a:cubicBezTo>
                    <a:pt x="35741" y="12270"/>
                    <a:pt x="28248" y="0"/>
                    <a:pt x="18974" y="0"/>
                  </a:cubicBezTo>
                  <a:cubicBezTo>
                    <a:pt x="9701" y="0"/>
                    <a:pt x="2208" y="12224"/>
                    <a:pt x="2208" y="27351"/>
                  </a:cubicBezTo>
                  <a:cubicBezTo>
                    <a:pt x="2208" y="35500"/>
                    <a:pt x="4409" y="42853"/>
                    <a:pt x="7875" y="47817"/>
                  </a:cubicBezTo>
                  <a:cubicBezTo>
                    <a:pt x="5252" y="172209"/>
                    <a:pt x="2676" y="296553"/>
                    <a:pt x="7" y="420897"/>
                  </a:cubicBezTo>
                  <a:cubicBezTo>
                    <a:pt x="-228" y="430451"/>
                    <a:pt x="5767" y="438178"/>
                    <a:pt x="13307" y="438178"/>
                  </a:cubicBezTo>
                  <a:cubicBezTo>
                    <a:pt x="17054" y="438178"/>
                    <a:pt x="20801" y="438178"/>
                    <a:pt x="24548" y="438178"/>
                  </a:cubicBezTo>
                  <a:cubicBezTo>
                    <a:pt x="32182" y="438225"/>
                    <a:pt x="38129" y="430498"/>
                    <a:pt x="37942" y="420897"/>
                  </a:cubicBezTo>
                  <a:lnTo>
                    <a:pt x="37942" y="420897"/>
                  </a:lnTo>
                  <a:close/>
                </a:path>
              </a:pathLst>
            </a:custGeom>
            <a:noFill/>
            <a:ln w="17302" cap="rnd">
              <a:solidFill>
                <a:srgbClr val="F55D7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1" name="Graphic 2">
            <a:extLst>
              <a:ext uri="{FF2B5EF4-FFF2-40B4-BE49-F238E27FC236}">
                <a16:creationId xmlns:a16="http://schemas.microsoft.com/office/drawing/2014/main" id="{BFF444DD-C859-8D4A-9F52-CC0F51F9A431}"/>
              </a:ext>
            </a:extLst>
          </p:cNvPr>
          <p:cNvGrpSpPr/>
          <p:nvPr/>
        </p:nvGrpSpPr>
        <p:grpSpPr>
          <a:xfrm>
            <a:off x="6592274" y="3657620"/>
            <a:ext cx="557878" cy="515361"/>
            <a:chOff x="6592274" y="3657620"/>
            <a:chExt cx="557878" cy="515361"/>
          </a:xfrm>
          <a:noFill/>
        </p:grpSpPr>
        <p:sp>
          <p:nvSpPr>
            <p:cNvPr id="522" name="Freeform: Shape 223">
              <a:extLst>
                <a:ext uri="{FF2B5EF4-FFF2-40B4-BE49-F238E27FC236}">
                  <a16:creationId xmlns:a16="http://schemas.microsoft.com/office/drawing/2014/main" id="{28B2C112-32CB-DD4F-8921-7878D8AE03CB}"/>
                </a:ext>
              </a:extLst>
            </p:cNvPr>
            <p:cNvSpPr/>
            <p:nvPr/>
          </p:nvSpPr>
          <p:spPr>
            <a:xfrm>
              <a:off x="6592274" y="3855212"/>
              <a:ext cx="557878" cy="317768"/>
            </a:xfrm>
            <a:custGeom>
              <a:avLst/>
              <a:gdLst>
                <a:gd name="connsiteX0" fmla="*/ 501444 w 557878"/>
                <a:gd name="connsiteY0" fmla="*/ 17141 h 317768"/>
                <a:gd name="connsiteX1" fmla="*/ 441122 w 557878"/>
                <a:gd name="connsiteY1" fmla="*/ 192160 h 317768"/>
                <a:gd name="connsiteX2" fmla="*/ 301978 w 557878"/>
                <a:gd name="connsiteY2" fmla="*/ 278147 h 317768"/>
                <a:gd name="connsiteX3" fmla="*/ 162834 w 557878"/>
                <a:gd name="connsiteY3" fmla="*/ 192160 h 317768"/>
                <a:gd name="connsiteX4" fmla="*/ 102512 w 557878"/>
                <a:gd name="connsiteY4" fmla="*/ 17141 h 317768"/>
                <a:gd name="connsiteX5" fmla="*/ 102512 w 557878"/>
                <a:gd name="connsiteY5" fmla="*/ 17141 h 317768"/>
                <a:gd name="connsiteX6" fmla="*/ 301978 w 557878"/>
                <a:gd name="connsiteY6" fmla="*/ 0 h 317768"/>
                <a:gd name="connsiteX7" fmla="*/ 501444 w 557878"/>
                <a:gd name="connsiteY7" fmla="*/ 17141 h 317768"/>
                <a:gd name="connsiteX8" fmla="*/ 501444 w 557878"/>
                <a:gd name="connsiteY8" fmla="*/ 17141 h 317768"/>
                <a:gd name="connsiteX9" fmla="*/ 501444 w 557878"/>
                <a:gd name="connsiteY9" fmla="*/ 17141 h 317768"/>
                <a:gd name="connsiteX10" fmla="*/ 501444 w 557878"/>
                <a:gd name="connsiteY10" fmla="*/ 17141 h 317768"/>
                <a:gd name="connsiteX11" fmla="*/ 501444 w 557878"/>
                <a:gd name="connsiteY11" fmla="*/ 17141 h 317768"/>
                <a:gd name="connsiteX12" fmla="*/ 30950 w 557878"/>
                <a:gd name="connsiteY12" fmla="*/ 102426 h 317768"/>
                <a:gd name="connsiteX13" fmla="*/ 33526 w 557878"/>
                <a:gd name="connsiteY13" fmla="*/ 69783 h 317768"/>
                <a:gd name="connsiteX14" fmla="*/ 38631 w 557878"/>
                <a:gd name="connsiteY14" fmla="*/ 67207 h 317768"/>
                <a:gd name="connsiteX15" fmla="*/ 55631 w 557878"/>
                <a:gd name="connsiteY15" fmla="*/ 65989 h 317768"/>
                <a:gd name="connsiteX16" fmla="*/ 82420 w 557878"/>
                <a:gd name="connsiteY16" fmla="*/ 67019 h 317768"/>
                <a:gd name="connsiteX17" fmla="*/ 104245 w 557878"/>
                <a:gd name="connsiteY17" fmla="*/ 68237 h 317768"/>
                <a:gd name="connsiteX18" fmla="*/ 107102 w 557878"/>
                <a:gd name="connsiteY18" fmla="*/ 68378 h 317768"/>
                <a:gd name="connsiteX19" fmla="*/ 103496 w 557878"/>
                <a:gd name="connsiteY19" fmla="*/ 38919 h 317768"/>
                <a:gd name="connsiteX20" fmla="*/ 84106 w 557878"/>
                <a:gd name="connsiteY20" fmla="*/ 37889 h 317768"/>
                <a:gd name="connsiteX21" fmla="*/ 31746 w 557878"/>
                <a:gd name="connsiteY21" fmla="*/ 38779 h 317768"/>
                <a:gd name="connsiteX22" fmla="*/ 13387 w 557878"/>
                <a:gd name="connsiteY22" fmla="*/ 48707 h 317768"/>
                <a:gd name="connsiteX23" fmla="*/ 2569 w 557878"/>
                <a:gd name="connsiteY23" fmla="*/ 108702 h 317768"/>
                <a:gd name="connsiteX24" fmla="*/ 2709 w 557878"/>
                <a:gd name="connsiteY24" fmla="*/ 109170 h 317768"/>
                <a:gd name="connsiteX25" fmla="*/ 2850 w 557878"/>
                <a:gd name="connsiteY25" fmla="*/ 109638 h 317768"/>
                <a:gd name="connsiteX26" fmla="*/ 182598 w 557878"/>
                <a:gd name="connsiteY26" fmla="*/ 232016 h 317768"/>
                <a:gd name="connsiteX27" fmla="*/ 189530 w 557878"/>
                <a:gd name="connsiteY27" fmla="*/ 231126 h 317768"/>
                <a:gd name="connsiteX28" fmla="*/ 171311 w 557878"/>
                <a:gd name="connsiteY28" fmla="*/ 203915 h 317768"/>
                <a:gd name="connsiteX29" fmla="*/ 30950 w 557878"/>
                <a:gd name="connsiteY29" fmla="*/ 102426 h 317768"/>
                <a:gd name="connsiteX30" fmla="*/ 30950 w 557878"/>
                <a:gd name="connsiteY30" fmla="*/ 102426 h 317768"/>
                <a:gd name="connsiteX31" fmla="*/ 30950 w 557878"/>
                <a:gd name="connsiteY31" fmla="*/ 102426 h 317768"/>
                <a:gd name="connsiteX32" fmla="*/ 30950 w 557878"/>
                <a:gd name="connsiteY32" fmla="*/ 102426 h 317768"/>
                <a:gd name="connsiteX33" fmla="*/ 201051 w 557878"/>
                <a:gd name="connsiteY33" fmla="*/ 246909 h 317768"/>
                <a:gd name="connsiteX34" fmla="*/ 46124 w 557878"/>
                <a:gd name="connsiteY34" fmla="*/ 269904 h 317768"/>
                <a:gd name="connsiteX35" fmla="*/ 301978 w 557878"/>
                <a:gd name="connsiteY35" fmla="*/ 295007 h 317768"/>
                <a:gd name="connsiteX36" fmla="*/ 557832 w 557878"/>
                <a:gd name="connsiteY36" fmla="*/ 269904 h 317768"/>
                <a:gd name="connsiteX37" fmla="*/ 400938 w 557878"/>
                <a:gd name="connsiteY37" fmla="*/ 246768 h 317768"/>
                <a:gd name="connsiteX38" fmla="*/ 557879 w 557878"/>
                <a:gd name="connsiteY38" fmla="*/ 270092 h 317768"/>
                <a:gd name="connsiteX39" fmla="*/ 302025 w 557878"/>
                <a:gd name="connsiteY39" fmla="*/ 317769 h 317768"/>
                <a:gd name="connsiteX40" fmla="*/ 46171 w 557878"/>
                <a:gd name="connsiteY40" fmla="*/ 270092 h 31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57878" h="317768">
                  <a:moveTo>
                    <a:pt x="501444" y="17141"/>
                  </a:moveTo>
                  <a:cubicBezTo>
                    <a:pt x="501444" y="85847"/>
                    <a:pt x="478261" y="147808"/>
                    <a:pt x="441122" y="192160"/>
                  </a:cubicBezTo>
                  <a:cubicBezTo>
                    <a:pt x="391946" y="260116"/>
                    <a:pt x="390260" y="278147"/>
                    <a:pt x="301978" y="278147"/>
                  </a:cubicBezTo>
                  <a:cubicBezTo>
                    <a:pt x="206624" y="278147"/>
                    <a:pt x="218660" y="269295"/>
                    <a:pt x="162834" y="192160"/>
                  </a:cubicBezTo>
                  <a:cubicBezTo>
                    <a:pt x="125695" y="147808"/>
                    <a:pt x="102512" y="85706"/>
                    <a:pt x="102512" y="17141"/>
                  </a:cubicBezTo>
                  <a:lnTo>
                    <a:pt x="102512" y="17141"/>
                  </a:lnTo>
                  <a:cubicBezTo>
                    <a:pt x="102512" y="7681"/>
                    <a:pt x="191871" y="0"/>
                    <a:pt x="301978" y="0"/>
                  </a:cubicBezTo>
                  <a:cubicBezTo>
                    <a:pt x="412085" y="0"/>
                    <a:pt x="501444" y="7681"/>
                    <a:pt x="501444" y="17141"/>
                  </a:cubicBezTo>
                  <a:lnTo>
                    <a:pt x="501444" y="17141"/>
                  </a:lnTo>
                  <a:lnTo>
                    <a:pt x="501444" y="17141"/>
                  </a:lnTo>
                  <a:lnTo>
                    <a:pt x="501444" y="17141"/>
                  </a:lnTo>
                  <a:lnTo>
                    <a:pt x="501444" y="17141"/>
                  </a:lnTo>
                  <a:close/>
                  <a:moveTo>
                    <a:pt x="30950" y="102426"/>
                  </a:moveTo>
                  <a:cubicBezTo>
                    <a:pt x="29311" y="94136"/>
                    <a:pt x="26875" y="76246"/>
                    <a:pt x="33526" y="69783"/>
                  </a:cubicBezTo>
                  <a:cubicBezTo>
                    <a:pt x="34884" y="68425"/>
                    <a:pt x="36664" y="67675"/>
                    <a:pt x="38631" y="67207"/>
                  </a:cubicBezTo>
                  <a:cubicBezTo>
                    <a:pt x="43455" y="65989"/>
                    <a:pt x="50667" y="65989"/>
                    <a:pt x="55631" y="65989"/>
                  </a:cubicBezTo>
                  <a:cubicBezTo>
                    <a:pt x="64530" y="65989"/>
                    <a:pt x="73522" y="66457"/>
                    <a:pt x="82420" y="67019"/>
                  </a:cubicBezTo>
                  <a:cubicBezTo>
                    <a:pt x="89633" y="67488"/>
                    <a:pt x="96845" y="67769"/>
                    <a:pt x="104245" y="68237"/>
                  </a:cubicBezTo>
                  <a:lnTo>
                    <a:pt x="107102" y="68378"/>
                  </a:lnTo>
                  <a:cubicBezTo>
                    <a:pt x="105463" y="58777"/>
                    <a:pt x="104245" y="48988"/>
                    <a:pt x="103496" y="38919"/>
                  </a:cubicBezTo>
                  <a:cubicBezTo>
                    <a:pt x="97033" y="38638"/>
                    <a:pt x="90570" y="38310"/>
                    <a:pt x="84106" y="37889"/>
                  </a:cubicBezTo>
                  <a:cubicBezTo>
                    <a:pt x="69073" y="37140"/>
                    <a:pt x="46218" y="35313"/>
                    <a:pt x="31746" y="38779"/>
                  </a:cubicBezTo>
                  <a:cubicBezTo>
                    <a:pt x="24815" y="40418"/>
                    <a:pt x="18492" y="43743"/>
                    <a:pt x="13387" y="48707"/>
                  </a:cubicBezTo>
                  <a:cubicBezTo>
                    <a:pt x="-2536" y="64069"/>
                    <a:pt x="-1506" y="88844"/>
                    <a:pt x="2569" y="108702"/>
                  </a:cubicBezTo>
                  <a:lnTo>
                    <a:pt x="2709" y="109170"/>
                  </a:lnTo>
                  <a:lnTo>
                    <a:pt x="2850" y="109638"/>
                  </a:lnTo>
                  <a:cubicBezTo>
                    <a:pt x="27672" y="198810"/>
                    <a:pt x="90382" y="244661"/>
                    <a:pt x="182598" y="232016"/>
                  </a:cubicBezTo>
                  <a:lnTo>
                    <a:pt x="189530" y="231126"/>
                  </a:lnTo>
                  <a:cubicBezTo>
                    <a:pt x="183956" y="222696"/>
                    <a:pt x="177962" y="213516"/>
                    <a:pt x="171311" y="203915"/>
                  </a:cubicBezTo>
                  <a:cubicBezTo>
                    <a:pt x="97876" y="211596"/>
                    <a:pt x="51229" y="174738"/>
                    <a:pt x="30950" y="102426"/>
                  </a:cubicBezTo>
                  <a:lnTo>
                    <a:pt x="30950" y="102426"/>
                  </a:lnTo>
                  <a:lnTo>
                    <a:pt x="30950" y="102426"/>
                  </a:lnTo>
                  <a:lnTo>
                    <a:pt x="30950" y="102426"/>
                  </a:lnTo>
                  <a:close/>
                  <a:moveTo>
                    <a:pt x="201051" y="246909"/>
                  </a:moveTo>
                  <a:cubicBezTo>
                    <a:pt x="109912" y="250796"/>
                    <a:pt x="46124" y="259694"/>
                    <a:pt x="46124" y="269904"/>
                  </a:cubicBezTo>
                  <a:cubicBezTo>
                    <a:pt x="46124" y="283720"/>
                    <a:pt x="160727" y="295007"/>
                    <a:pt x="301978" y="295007"/>
                  </a:cubicBezTo>
                  <a:cubicBezTo>
                    <a:pt x="443229" y="295007"/>
                    <a:pt x="557832" y="283720"/>
                    <a:pt x="557832" y="269904"/>
                  </a:cubicBezTo>
                  <a:cubicBezTo>
                    <a:pt x="557832" y="259507"/>
                    <a:pt x="493154" y="250515"/>
                    <a:pt x="400938" y="246768"/>
                  </a:cubicBezTo>
                  <a:moveTo>
                    <a:pt x="557879" y="270092"/>
                  </a:moveTo>
                  <a:cubicBezTo>
                    <a:pt x="538771" y="296881"/>
                    <a:pt x="429413" y="317769"/>
                    <a:pt x="302025" y="317769"/>
                  </a:cubicBezTo>
                  <a:cubicBezTo>
                    <a:pt x="174636" y="317769"/>
                    <a:pt x="65420" y="296881"/>
                    <a:pt x="46171" y="270092"/>
                  </a:cubicBezTo>
                </a:path>
              </a:pathLst>
            </a:custGeom>
            <a:noFill/>
            <a:ln w="17302" cap="rnd">
              <a:solidFill>
                <a:srgbClr val="FBA1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224">
              <a:extLst>
                <a:ext uri="{FF2B5EF4-FFF2-40B4-BE49-F238E27FC236}">
                  <a16:creationId xmlns:a16="http://schemas.microsoft.com/office/drawing/2014/main" id="{84F2472D-5E49-5F41-A958-7E24EAD8661E}"/>
                </a:ext>
              </a:extLst>
            </p:cNvPr>
            <p:cNvSpPr/>
            <p:nvPr/>
          </p:nvSpPr>
          <p:spPr>
            <a:xfrm>
              <a:off x="6836970" y="3657620"/>
              <a:ext cx="120114" cy="164153"/>
            </a:xfrm>
            <a:custGeom>
              <a:avLst/>
              <a:gdLst>
                <a:gd name="connsiteX0" fmla="*/ 103320 w 120114"/>
                <a:gd name="connsiteY0" fmla="*/ 20326 h 164153"/>
                <a:gd name="connsiteX1" fmla="*/ 103320 w 120114"/>
                <a:gd name="connsiteY1" fmla="*/ 164153 h 164153"/>
                <a:gd name="connsiteX2" fmla="*/ 16021 w 120114"/>
                <a:gd name="connsiteY2" fmla="*/ 0 h 164153"/>
                <a:gd name="connsiteX3" fmla="*/ 16021 w 120114"/>
                <a:gd name="connsiteY3" fmla="*/ 143827 h 16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114" h="164153">
                  <a:moveTo>
                    <a:pt x="103320" y="20326"/>
                  </a:moveTo>
                  <a:cubicBezTo>
                    <a:pt x="160926" y="77557"/>
                    <a:pt x="47260" y="108280"/>
                    <a:pt x="103320" y="164153"/>
                  </a:cubicBezTo>
                  <a:moveTo>
                    <a:pt x="16021" y="0"/>
                  </a:moveTo>
                  <a:cubicBezTo>
                    <a:pt x="73627" y="57231"/>
                    <a:pt x="-40039" y="87954"/>
                    <a:pt x="16021" y="143827"/>
                  </a:cubicBezTo>
                </a:path>
              </a:pathLst>
            </a:custGeom>
            <a:noFill/>
            <a:ln w="17302" cap="rnd">
              <a:solidFill>
                <a:srgbClr val="FBA1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4" name="Graphic 2">
            <a:extLst>
              <a:ext uri="{FF2B5EF4-FFF2-40B4-BE49-F238E27FC236}">
                <a16:creationId xmlns:a16="http://schemas.microsoft.com/office/drawing/2014/main" id="{CE48AAE3-00A1-8849-9D1E-09EB467C0A64}"/>
              </a:ext>
            </a:extLst>
          </p:cNvPr>
          <p:cNvGrpSpPr/>
          <p:nvPr/>
        </p:nvGrpSpPr>
        <p:grpSpPr>
          <a:xfrm>
            <a:off x="7329183" y="3973537"/>
            <a:ext cx="457833" cy="396779"/>
            <a:chOff x="7329183" y="3973537"/>
            <a:chExt cx="457833" cy="396779"/>
          </a:xfrm>
          <a:noFill/>
        </p:grpSpPr>
        <p:sp>
          <p:nvSpPr>
            <p:cNvPr id="525" name="Freeform: Shape 226">
              <a:extLst>
                <a:ext uri="{FF2B5EF4-FFF2-40B4-BE49-F238E27FC236}">
                  <a16:creationId xmlns:a16="http://schemas.microsoft.com/office/drawing/2014/main" id="{AF0F5BAF-22DB-7444-B64C-47B73C17DAD8}"/>
                </a:ext>
              </a:extLst>
            </p:cNvPr>
            <p:cNvSpPr/>
            <p:nvPr/>
          </p:nvSpPr>
          <p:spPr>
            <a:xfrm>
              <a:off x="7387681" y="4162583"/>
              <a:ext cx="69093" cy="137926"/>
            </a:xfrm>
            <a:custGeom>
              <a:avLst/>
              <a:gdLst>
                <a:gd name="connsiteX0" fmla="*/ 69093 w 69093"/>
                <a:gd name="connsiteY0" fmla="*/ 137926 h 137926"/>
                <a:gd name="connsiteX1" fmla="*/ 6945 w 69093"/>
                <a:gd name="connsiteY1" fmla="*/ 0 h 13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093" h="137926">
                  <a:moveTo>
                    <a:pt x="69093" y="137926"/>
                  </a:moveTo>
                  <a:cubicBezTo>
                    <a:pt x="13876" y="116991"/>
                    <a:pt x="-13943" y="55264"/>
                    <a:pt x="6945" y="0"/>
                  </a:cubicBezTo>
                </a:path>
              </a:pathLst>
            </a:custGeom>
            <a:noFill/>
            <a:ln w="17302" cap="rnd">
              <a:solidFill>
                <a:srgbClr val="FCA94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227">
              <a:extLst>
                <a:ext uri="{FF2B5EF4-FFF2-40B4-BE49-F238E27FC236}">
                  <a16:creationId xmlns:a16="http://schemas.microsoft.com/office/drawing/2014/main" id="{6488B9DB-FA06-F04A-A805-D20F4B36A44E}"/>
                </a:ext>
              </a:extLst>
            </p:cNvPr>
            <p:cNvSpPr/>
            <p:nvPr/>
          </p:nvSpPr>
          <p:spPr>
            <a:xfrm>
              <a:off x="7659425" y="4043344"/>
              <a:ext cx="69093" cy="137925"/>
            </a:xfrm>
            <a:custGeom>
              <a:avLst/>
              <a:gdLst>
                <a:gd name="connsiteX0" fmla="*/ 0 w 69093"/>
                <a:gd name="connsiteY0" fmla="*/ 0 h 137925"/>
                <a:gd name="connsiteX1" fmla="*/ 62149 w 69093"/>
                <a:gd name="connsiteY1" fmla="*/ 137926 h 13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093" h="137925">
                  <a:moveTo>
                    <a:pt x="0" y="0"/>
                  </a:moveTo>
                  <a:cubicBezTo>
                    <a:pt x="55217" y="20935"/>
                    <a:pt x="83037" y="82662"/>
                    <a:pt x="62149" y="137926"/>
                  </a:cubicBezTo>
                </a:path>
              </a:pathLst>
            </a:custGeom>
            <a:noFill/>
            <a:ln w="17302" cap="rnd">
              <a:solidFill>
                <a:srgbClr val="FCA94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228">
              <a:extLst>
                <a:ext uri="{FF2B5EF4-FFF2-40B4-BE49-F238E27FC236}">
                  <a16:creationId xmlns:a16="http://schemas.microsoft.com/office/drawing/2014/main" id="{F560523E-7618-D747-95F8-3B40223F3182}"/>
                </a:ext>
              </a:extLst>
            </p:cNvPr>
            <p:cNvSpPr/>
            <p:nvPr/>
          </p:nvSpPr>
          <p:spPr>
            <a:xfrm>
              <a:off x="7329183" y="4142351"/>
              <a:ext cx="106469" cy="212532"/>
            </a:xfrm>
            <a:custGeom>
              <a:avLst/>
              <a:gdLst>
                <a:gd name="connsiteX0" fmla="*/ 106469 w 106469"/>
                <a:gd name="connsiteY0" fmla="*/ 212533 h 212532"/>
                <a:gd name="connsiteX1" fmla="*/ 10741 w 106469"/>
                <a:gd name="connsiteY1" fmla="*/ 0 h 21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469" h="212532">
                  <a:moveTo>
                    <a:pt x="106469" y="212533"/>
                  </a:moveTo>
                  <a:cubicBezTo>
                    <a:pt x="21372" y="180311"/>
                    <a:pt x="-21528" y="85144"/>
                    <a:pt x="10741" y="0"/>
                  </a:cubicBezTo>
                </a:path>
              </a:pathLst>
            </a:custGeom>
            <a:noFill/>
            <a:ln w="17302" cap="rnd">
              <a:solidFill>
                <a:srgbClr val="FCA94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229">
              <a:extLst>
                <a:ext uri="{FF2B5EF4-FFF2-40B4-BE49-F238E27FC236}">
                  <a16:creationId xmlns:a16="http://schemas.microsoft.com/office/drawing/2014/main" id="{AE2912D8-35F4-7647-A7D7-49CF21B5F84F}"/>
                </a:ext>
              </a:extLst>
            </p:cNvPr>
            <p:cNvSpPr/>
            <p:nvPr/>
          </p:nvSpPr>
          <p:spPr>
            <a:xfrm>
              <a:off x="7680547" y="3988970"/>
              <a:ext cx="106469" cy="212532"/>
            </a:xfrm>
            <a:custGeom>
              <a:avLst/>
              <a:gdLst>
                <a:gd name="connsiteX0" fmla="*/ 0 w 106469"/>
                <a:gd name="connsiteY0" fmla="*/ 0 h 212532"/>
                <a:gd name="connsiteX1" fmla="*/ 95729 w 106469"/>
                <a:gd name="connsiteY1" fmla="*/ 212533 h 21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469" h="212532">
                  <a:moveTo>
                    <a:pt x="0" y="0"/>
                  </a:moveTo>
                  <a:cubicBezTo>
                    <a:pt x="85097" y="32269"/>
                    <a:pt x="127997" y="127388"/>
                    <a:pt x="95729" y="212533"/>
                  </a:cubicBezTo>
                </a:path>
              </a:pathLst>
            </a:custGeom>
            <a:noFill/>
            <a:ln w="17302" cap="rnd">
              <a:solidFill>
                <a:srgbClr val="FCA94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230">
              <a:extLst>
                <a:ext uri="{FF2B5EF4-FFF2-40B4-BE49-F238E27FC236}">
                  <a16:creationId xmlns:a16="http://schemas.microsoft.com/office/drawing/2014/main" id="{B677F534-8C9B-5F4F-BF27-EC605AAF416D}"/>
                </a:ext>
              </a:extLst>
            </p:cNvPr>
            <p:cNvSpPr/>
            <p:nvPr/>
          </p:nvSpPr>
          <p:spPr>
            <a:xfrm>
              <a:off x="7400485" y="3973537"/>
              <a:ext cx="315202" cy="396779"/>
            </a:xfrm>
            <a:custGeom>
              <a:avLst/>
              <a:gdLst>
                <a:gd name="connsiteX0" fmla="*/ 303666 w 315202"/>
                <a:gd name="connsiteY0" fmla="*/ 330157 h 396779"/>
                <a:gd name="connsiteX1" fmla="*/ 159511 w 315202"/>
                <a:gd name="connsiteY1" fmla="*/ 395116 h 396779"/>
                <a:gd name="connsiteX2" fmla="*/ 131786 w 315202"/>
                <a:gd name="connsiteY2" fmla="*/ 383080 h 396779"/>
                <a:gd name="connsiteX3" fmla="*/ 2149 w 315202"/>
                <a:gd name="connsiteY3" fmla="*/ 95332 h 396779"/>
                <a:gd name="connsiteX4" fmla="*/ 11516 w 315202"/>
                <a:gd name="connsiteY4" fmla="*/ 66623 h 396779"/>
                <a:gd name="connsiteX5" fmla="*/ 155671 w 315202"/>
                <a:gd name="connsiteY5" fmla="*/ 1664 h 396779"/>
                <a:gd name="connsiteX6" fmla="*/ 183397 w 315202"/>
                <a:gd name="connsiteY6" fmla="*/ 13700 h 396779"/>
                <a:gd name="connsiteX7" fmla="*/ 313033 w 315202"/>
                <a:gd name="connsiteY7" fmla="*/ 301448 h 396779"/>
                <a:gd name="connsiteX8" fmla="*/ 303666 w 315202"/>
                <a:gd name="connsiteY8" fmla="*/ 330157 h 396779"/>
                <a:gd name="connsiteX9" fmla="*/ 303666 w 315202"/>
                <a:gd name="connsiteY9" fmla="*/ 330157 h 396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5202" h="396779">
                  <a:moveTo>
                    <a:pt x="303666" y="330157"/>
                  </a:moveTo>
                  <a:lnTo>
                    <a:pt x="159511" y="395116"/>
                  </a:lnTo>
                  <a:cubicBezTo>
                    <a:pt x="149255" y="399752"/>
                    <a:pt x="136844" y="394367"/>
                    <a:pt x="131786" y="383080"/>
                  </a:cubicBezTo>
                  <a:cubicBezTo>
                    <a:pt x="84296" y="257143"/>
                    <a:pt x="45377" y="191248"/>
                    <a:pt x="2149" y="95332"/>
                  </a:cubicBezTo>
                  <a:cubicBezTo>
                    <a:pt x="-2909" y="84092"/>
                    <a:pt x="1259" y="71212"/>
                    <a:pt x="11516" y="66623"/>
                  </a:cubicBezTo>
                  <a:lnTo>
                    <a:pt x="155671" y="1664"/>
                  </a:lnTo>
                  <a:cubicBezTo>
                    <a:pt x="165928" y="-2973"/>
                    <a:pt x="178339" y="2413"/>
                    <a:pt x="183397" y="13700"/>
                  </a:cubicBezTo>
                  <a:cubicBezTo>
                    <a:pt x="213745" y="131066"/>
                    <a:pt x="269805" y="205532"/>
                    <a:pt x="313033" y="301448"/>
                  </a:cubicBezTo>
                  <a:cubicBezTo>
                    <a:pt x="318138" y="312688"/>
                    <a:pt x="313923" y="325521"/>
                    <a:pt x="303666" y="330157"/>
                  </a:cubicBezTo>
                  <a:lnTo>
                    <a:pt x="303666" y="330157"/>
                  </a:lnTo>
                  <a:close/>
                </a:path>
              </a:pathLst>
            </a:custGeom>
            <a:noFill/>
            <a:ln w="17302" cap="flat">
              <a:solidFill>
                <a:srgbClr val="FCA9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231">
              <a:extLst>
                <a:ext uri="{FF2B5EF4-FFF2-40B4-BE49-F238E27FC236}">
                  <a16:creationId xmlns:a16="http://schemas.microsoft.com/office/drawing/2014/main" id="{18B37415-E3F4-EA45-B04C-578E2FCF9CD9}"/>
                </a:ext>
              </a:extLst>
            </p:cNvPr>
            <p:cNvSpPr/>
            <p:nvPr/>
          </p:nvSpPr>
          <p:spPr>
            <a:xfrm>
              <a:off x="7414390" y="4013230"/>
              <a:ext cx="181247" cy="81631"/>
            </a:xfrm>
            <a:custGeom>
              <a:avLst/>
              <a:gdLst>
                <a:gd name="connsiteX0" fmla="*/ 0 w 181247"/>
                <a:gd name="connsiteY0" fmla="*/ 81632 h 81631"/>
                <a:gd name="connsiteX1" fmla="*/ 181247 w 181247"/>
                <a:gd name="connsiteY1" fmla="*/ 0 h 8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47" h="81631">
                  <a:moveTo>
                    <a:pt x="0" y="81632"/>
                  </a:moveTo>
                  <a:lnTo>
                    <a:pt x="181247" y="0"/>
                  </a:lnTo>
                </a:path>
              </a:pathLst>
            </a:custGeom>
            <a:ln w="17302" cap="flat">
              <a:solidFill>
                <a:srgbClr val="FCA94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232">
              <a:extLst>
                <a:ext uri="{FF2B5EF4-FFF2-40B4-BE49-F238E27FC236}">
                  <a16:creationId xmlns:a16="http://schemas.microsoft.com/office/drawing/2014/main" id="{53592314-B4E4-7242-952D-378FDA856C45}"/>
                </a:ext>
              </a:extLst>
            </p:cNvPr>
            <p:cNvSpPr/>
            <p:nvPr/>
          </p:nvSpPr>
          <p:spPr>
            <a:xfrm>
              <a:off x="7517378" y="4241873"/>
              <a:ext cx="181247" cy="81678"/>
            </a:xfrm>
            <a:custGeom>
              <a:avLst/>
              <a:gdLst>
                <a:gd name="connsiteX0" fmla="*/ 0 w 181247"/>
                <a:gd name="connsiteY0" fmla="*/ 81678 h 81678"/>
                <a:gd name="connsiteX1" fmla="*/ 181247 w 181247"/>
                <a:gd name="connsiteY1" fmla="*/ 0 h 8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47" h="81678">
                  <a:moveTo>
                    <a:pt x="0" y="81678"/>
                  </a:moveTo>
                  <a:lnTo>
                    <a:pt x="181247" y="0"/>
                  </a:lnTo>
                </a:path>
              </a:pathLst>
            </a:custGeom>
            <a:ln w="17302" cap="flat">
              <a:solidFill>
                <a:srgbClr val="FCA94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233">
              <a:extLst>
                <a:ext uri="{FF2B5EF4-FFF2-40B4-BE49-F238E27FC236}">
                  <a16:creationId xmlns:a16="http://schemas.microsoft.com/office/drawing/2014/main" id="{22155D54-AA87-AE4B-B985-5198BACD6709}"/>
                </a:ext>
              </a:extLst>
            </p:cNvPr>
            <p:cNvSpPr/>
            <p:nvPr/>
          </p:nvSpPr>
          <p:spPr>
            <a:xfrm>
              <a:off x="7477990" y="4022784"/>
              <a:ext cx="32409" cy="14612"/>
            </a:xfrm>
            <a:custGeom>
              <a:avLst/>
              <a:gdLst>
                <a:gd name="connsiteX0" fmla="*/ 0 w 32409"/>
                <a:gd name="connsiteY0" fmla="*/ 14612 h 14612"/>
                <a:gd name="connsiteX1" fmla="*/ 32409 w 32409"/>
                <a:gd name="connsiteY1" fmla="*/ 0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09" h="14612">
                  <a:moveTo>
                    <a:pt x="0" y="14612"/>
                  </a:moveTo>
                  <a:lnTo>
                    <a:pt x="32409" y="0"/>
                  </a:lnTo>
                </a:path>
              </a:pathLst>
            </a:custGeom>
            <a:ln w="17302" cap="rnd">
              <a:solidFill>
                <a:srgbClr val="FCA94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234">
              <a:extLst>
                <a:ext uri="{FF2B5EF4-FFF2-40B4-BE49-F238E27FC236}">
                  <a16:creationId xmlns:a16="http://schemas.microsoft.com/office/drawing/2014/main" id="{12AADE20-B353-BE4E-8DEF-56EB803A5F2B}"/>
                </a:ext>
              </a:extLst>
            </p:cNvPr>
            <p:cNvSpPr/>
            <p:nvPr/>
          </p:nvSpPr>
          <p:spPr>
            <a:xfrm>
              <a:off x="7614190" y="4303353"/>
              <a:ext cx="11180" cy="11012"/>
            </a:xfrm>
            <a:custGeom>
              <a:avLst/>
              <a:gdLst>
                <a:gd name="connsiteX0" fmla="*/ 10719 w 11180"/>
                <a:gd name="connsiteY0" fmla="*/ 3198 h 11012"/>
                <a:gd name="connsiteX1" fmla="*/ 7815 w 11180"/>
                <a:gd name="connsiteY1" fmla="*/ 10504 h 11012"/>
                <a:gd name="connsiteX2" fmla="*/ 462 w 11180"/>
                <a:gd name="connsiteY2" fmla="*/ 7835 h 11012"/>
                <a:gd name="connsiteX3" fmla="*/ 3366 w 11180"/>
                <a:gd name="connsiteY3" fmla="*/ 529 h 11012"/>
                <a:gd name="connsiteX4" fmla="*/ 10719 w 11180"/>
                <a:gd name="connsiteY4" fmla="*/ 3198 h 11012"/>
                <a:gd name="connsiteX5" fmla="*/ 10719 w 11180"/>
                <a:gd name="connsiteY5" fmla="*/ 3198 h 1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80" h="11012">
                  <a:moveTo>
                    <a:pt x="10719" y="3198"/>
                  </a:moveTo>
                  <a:cubicBezTo>
                    <a:pt x="11936" y="5961"/>
                    <a:pt x="10672" y="9240"/>
                    <a:pt x="7815" y="10504"/>
                  </a:cubicBezTo>
                  <a:cubicBezTo>
                    <a:pt x="5005" y="11769"/>
                    <a:pt x="1680" y="10598"/>
                    <a:pt x="462" y="7835"/>
                  </a:cubicBezTo>
                  <a:cubicBezTo>
                    <a:pt x="-756" y="5071"/>
                    <a:pt x="509" y="1793"/>
                    <a:pt x="3366" y="529"/>
                  </a:cubicBezTo>
                  <a:cubicBezTo>
                    <a:pt x="6176" y="-783"/>
                    <a:pt x="9501" y="435"/>
                    <a:pt x="10719" y="3198"/>
                  </a:cubicBezTo>
                  <a:lnTo>
                    <a:pt x="10719" y="3198"/>
                  </a:lnTo>
                  <a:close/>
                </a:path>
              </a:pathLst>
            </a:custGeom>
            <a:noFill/>
            <a:ln w="17302" cap="flat">
              <a:solidFill>
                <a:srgbClr val="FCA94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235">
              <a:extLst>
                <a:ext uri="{FF2B5EF4-FFF2-40B4-BE49-F238E27FC236}">
                  <a16:creationId xmlns:a16="http://schemas.microsoft.com/office/drawing/2014/main" id="{6FA7507C-D401-A44A-8E3C-45CF921943D8}"/>
                </a:ext>
              </a:extLst>
            </p:cNvPr>
            <p:cNvSpPr/>
            <p:nvPr/>
          </p:nvSpPr>
          <p:spPr>
            <a:xfrm>
              <a:off x="7508245" y="4142023"/>
              <a:ext cx="95026" cy="87017"/>
            </a:xfrm>
            <a:custGeom>
              <a:avLst/>
              <a:gdLst>
                <a:gd name="connsiteX0" fmla="*/ 95026 w 95026"/>
                <a:gd name="connsiteY0" fmla="*/ 9554 h 87017"/>
                <a:gd name="connsiteX1" fmla="*/ 39247 w 95026"/>
                <a:gd name="connsiteY1" fmla="*/ 87017 h 87017"/>
                <a:gd name="connsiteX2" fmla="*/ 0 w 95026"/>
                <a:gd name="connsiteY2" fmla="*/ 0 h 87017"/>
                <a:gd name="connsiteX3" fmla="*/ 95026 w 95026"/>
                <a:gd name="connsiteY3" fmla="*/ 9554 h 8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026" h="87017">
                  <a:moveTo>
                    <a:pt x="95026" y="9554"/>
                  </a:moveTo>
                  <a:lnTo>
                    <a:pt x="39247" y="87017"/>
                  </a:lnTo>
                  <a:lnTo>
                    <a:pt x="0" y="0"/>
                  </a:lnTo>
                  <a:lnTo>
                    <a:pt x="95026" y="9554"/>
                  </a:lnTo>
                  <a:close/>
                </a:path>
              </a:pathLst>
            </a:custGeom>
            <a:noFill/>
            <a:ln w="17302" cap="rnd">
              <a:solidFill>
                <a:srgbClr val="FCA94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5" name="Graphic 2">
            <a:extLst>
              <a:ext uri="{FF2B5EF4-FFF2-40B4-BE49-F238E27FC236}">
                <a16:creationId xmlns:a16="http://schemas.microsoft.com/office/drawing/2014/main" id="{2AFC3176-DE40-B24D-B4D8-8AC4C518EA26}"/>
              </a:ext>
            </a:extLst>
          </p:cNvPr>
          <p:cNvGrpSpPr/>
          <p:nvPr/>
        </p:nvGrpSpPr>
        <p:grpSpPr>
          <a:xfrm>
            <a:off x="7937194" y="3743185"/>
            <a:ext cx="508562" cy="510872"/>
            <a:chOff x="7937194" y="3743185"/>
            <a:chExt cx="508562" cy="510872"/>
          </a:xfrm>
          <a:noFill/>
        </p:grpSpPr>
        <p:sp>
          <p:nvSpPr>
            <p:cNvPr id="536" name="Freeform: Shape 237">
              <a:extLst>
                <a:ext uri="{FF2B5EF4-FFF2-40B4-BE49-F238E27FC236}">
                  <a16:creationId xmlns:a16="http://schemas.microsoft.com/office/drawing/2014/main" id="{7B5AA02C-A2A7-0448-A968-0AE46D048C42}"/>
                </a:ext>
              </a:extLst>
            </p:cNvPr>
            <p:cNvSpPr/>
            <p:nvPr/>
          </p:nvSpPr>
          <p:spPr>
            <a:xfrm>
              <a:off x="8262361" y="3848698"/>
              <a:ext cx="94374" cy="35738"/>
            </a:xfrm>
            <a:custGeom>
              <a:avLst/>
              <a:gdLst>
                <a:gd name="connsiteX0" fmla="*/ 94187 w 94374"/>
                <a:gd name="connsiteY0" fmla="*/ 21220 h 35738"/>
                <a:gd name="connsiteX1" fmla="*/ 66368 w 94374"/>
                <a:gd name="connsiteY1" fmla="*/ 238 h 35738"/>
                <a:gd name="connsiteX2" fmla="*/ 21220 w 94374"/>
                <a:gd name="connsiteY2" fmla="*/ 6561 h 35738"/>
                <a:gd name="connsiteX3" fmla="*/ 238 w 94374"/>
                <a:gd name="connsiteY3" fmla="*/ 34380 h 35738"/>
                <a:gd name="connsiteX4" fmla="*/ 426 w 94374"/>
                <a:gd name="connsiteY4" fmla="*/ 35739 h 35738"/>
                <a:gd name="connsiteX5" fmla="*/ 94375 w 94374"/>
                <a:gd name="connsiteY5" fmla="*/ 22625 h 35738"/>
                <a:gd name="connsiteX6" fmla="*/ 94187 w 94374"/>
                <a:gd name="connsiteY6" fmla="*/ 21220 h 35738"/>
                <a:gd name="connsiteX7" fmla="*/ 94187 w 94374"/>
                <a:gd name="connsiteY7" fmla="*/ 21220 h 35738"/>
                <a:gd name="connsiteX8" fmla="*/ 94187 w 94374"/>
                <a:gd name="connsiteY8" fmla="*/ 21220 h 3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374" h="35738">
                  <a:moveTo>
                    <a:pt x="94187" y="21220"/>
                  </a:moveTo>
                  <a:cubicBezTo>
                    <a:pt x="92314" y="7732"/>
                    <a:pt x="79856" y="-1635"/>
                    <a:pt x="66368" y="238"/>
                  </a:cubicBezTo>
                  <a:lnTo>
                    <a:pt x="21220" y="6561"/>
                  </a:lnTo>
                  <a:cubicBezTo>
                    <a:pt x="7732" y="8434"/>
                    <a:pt x="-1635" y="20892"/>
                    <a:pt x="238" y="34380"/>
                  </a:cubicBezTo>
                  <a:lnTo>
                    <a:pt x="426" y="35739"/>
                  </a:lnTo>
                  <a:lnTo>
                    <a:pt x="94375" y="22625"/>
                  </a:lnTo>
                  <a:lnTo>
                    <a:pt x="94187" y="21220"/>
                  </a:lnTo>
                  <a:lnTo>
                    <a:pt x="94187" y="21220"/>
                  </a:lnTo>
                  <a:lnTo>
                    <a:pt x="94187" y="21220"/>
                  </a:lnTo>
                  <a:close/>
                </a:path>
              </a:pathLst>
            </a:custGeom>
            <a:noFill/>
            <a:ln w="17302" cap="rnd">
              <a:solidFill>
                <a:srgbClr val="FBA1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238">
              <a:extLst>
                <a:ext uri="{FF2B5EF4-FFF2-40B4-BE49-F238E27FC236}">
                  <a16:creationId xmlns:a16="http://schemas.microsoft.com/office/drawing/2014/main" id="{7827D8A7-6B6E-3646-9042-76920B03237A}"/>
                </a:ext>
              </a:extLst>
            </p:cNvPr>
            <p:cNvSpPr/>
            <p:nvPr/>
          </p:nvSpPr>
          <p:spPr>
            <a:xfrm>
              <a:off x="8412983" y="3913661"/>
              <a:ext cx="32362" cy="232202"/>
            </a:xfrm>
            <a:custGeom>
              <a:avLst/>
              <a:gdLst>
                <a:gd name="connsiteX0" fmla="*/ 32362 w 32362"/>
                <a:gd name="connsiteY0" fmla="*/ 232203 h 232202"/>
                <a:gd name="connsiteX1" fmla="*/ 32269 w 32362"/>
                <a:gd name="connsiteY1" fmla="*/ 231266 h 232202"/>
                <a:gd name="connsiteX2" fmla="*/ 0 w 32362"/>
                <a:gd name="connsiteY2" fmla="*/ 93 h 232202"/>
                <a:gd name="connsiteX3" fmla="*/ 0 w 32362"/>
                <a:gd name="connsiteY3" fmla="*/ 0 h 232202"/>
                <a:gd name="connsiteX4" fmla="*/ 6322 w 32362"/>
                <a:gd name="connsiteY4" fmla="*/ 45148 h 232202"/>
                <a:gd name="connsiteX5" fmla="*/ 8009 w 32362"/>
                <a:gd name="connsiteY5" fmla="*/ 57325 h 2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2" h="232202">
                  <a:moveTo>
                    <a:pt x="32362" y="232203"/>
                  </a:moveTo>
                  <a:cubicBezTo>
                    <a:pt x="32362" y="231875"/>
                    <a:pt x="32315" y="231594"/>
                    <a:pt x="32269" y="231266"/>
                  </a:cubicBezTo>
                  <a:lnTo>
                    <a:pt x="0" y="93"/>
                  </a:lnTo>
                  <a:cubicBezTo>
                    <a:pt x="0" y="47"/>
                    <a:pt x="0" y="0"/>
                    <a:pt x="0" y="0"/>
                  </a:cubicBezTo>
                  <a:lnTo>
                    <a:pt x="6322" y="45148"/>
                  </a:lnTo>
                  <a:lnTo>
                    <a:pt x="8009" y="57325"/>
                  </a:lnTo>
                </a:path>
              </a:pathLst>
            </a:custGeom>
            <a:noFill/>
            <a:ln w="17302" cap="rnd">
              <a:solidFill>
                <a:srgbClr val="FBA1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239">
              <a:extLst>
                <a:ext uri="{FF2B5EF4-FFF2-40B4-BE49-F238E27FC236}">
                  <a16:creationId xmlns:a16="http://schemas.microsoft.com/office/drawing/2014/main" id="{C7F39BEF-E8A2-CE43-87FC-69168E2064D3}"/>
                </a:ext>
              </a:extLst>
            </p:cNvPr>
            <p:cNvSpPr/>
            <p:nvPr/>
          </p:nvSpPr>
          <p:spPr>
            <a:xfrm>
              <a:off x="7946704" y="4037115"/>
              <a:ext cx="24400" cy="174924"/>
            </a:xfrm>
            <a:custGeom>
              <a:avLst/>
              <a:gdLst>
                <a:gd name="connsiteX0" fmla="*/ 0 w 24400"/>
                <a:gd name="connsiteY0" fmla="*/ 0 h 174924"/>
                <a:gd name="connsiteX1" fmla="*/ 24260 w 24400"/>
                <a:gd name="connsiteY1" fmla="*/ 173988 h 174924"/>
                <a:gd name="connsiteX2" fmla="*/ 24400 w 24400"/>
                <a:gd name="connsiteY2" fmla="*/ 174925 h 17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0" h="174924">
                  <a:moveTo>
                    <a:pt x="0" y="0"/>
                  </a:moveTo>
                  <a:lnTo>
                    <a:pt x="24260" y="173988"/>
                  </a:lnTo>
                  <a:cubicBezTo>
                    <a:pt x="24307" y="174316"/>
                    <a:pt x="24354" y="174597"/>
                    <a:pt x="24400" y="174925"/>
                  </a:cubicBezTo>
                </a:path>
              </a:pathLst>
            </a:custGeom>
            <a:noFill/>
            <a:ln w="17302" cap="rnd">
              <a:solidFill>
                <a:srgbClr val="FBA1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240">
              <a:extLst>
                <a:ext uri="{FF2B5EF4-FFF2-40B4-BE49-F238E27FC236}">
                  <a16:creationId xmlns:a16="http://schemas.microsoft.com/office/drawing/2014/main" id="{5BF14A48-95E0-1843-A3AB-C2142B8C6D84}"/>
                </a:ext>
              </a:extLst>
            </p:cNvPr>
            <p:cNvSpPr/>
            <p:nvPr/>
          </p:nvSpPr>
          <p:spPr>
            <a:xfrm>
              <a:off x="7945018" y="4000210"/>
              <a:ext cx="177407" cy="36905"/>
            </a:xfrm>
            <a:custGeom>
              <a:avLst/>
              <a:gdLst>
                <a:gd name="connsiteX0" fmla="*/ 177407 w 177407"/>
                <a:gd name="connsiteY0" fmla="*/ 0 h 36905"/>
                <a:gd name="connsiteX1" fmla="*/ 0 w 177407"/>
                <a:gd name="connsiteY1" fmla="*/ 24775 h 36905"/>
                <a:gd name="connsiteX2" fmla="*/ 1686 w 177407"/>
                <a:gd name="connsiteY2" fmla="*/ 36905 h 36905"/>
                <a:gd name="connsiteX3" fmla="*/ 1686 w 177407"/>
                <a:gd name="connsiteY3" fmla="*/ 36905 h 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07" h="36905">
                  <a:moveTo>
                    <a:pt x="177407" y="0"/>
                  </a:moveTo>
                  <a:lnTo>
                    <a:pt x="0" y="24775"/>
                  </a:lnTo>
                  <a:lnTo>
                    <a:pt x="1686" y="36905"/>
                  </a:lnTo>
                  <a:lnTo>
                    <a:pt x="1686" y="36905"/>
                  </a:lnTo>
                </a:path>
              </a:pathLst>
            </a:custGeom>
            <a:noFill/>
            <a:ln w="17302" cap="rnd">
              <a:solidFill>
                <a:srgbClr val="FBA1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241">
              <a:extLst>
                <a:ext uri="{FF2B5EF4-FFF2-40B4-BE49-F238E27FC236}">
                  <a16:creationId xmlns:a16="http://schemas.microsoft.com/office/drawing/2014/main" id="{3EC4BBC7-0791-2D43-BFFC-843F39F7CB90}"/>
                </a:ext>
              </a:extLst>
            </p:cNvPr>
            <p:cNvSpPr/>
            <p:nvPr/>
          </p:nvSpPr>
          <p:spPr>
            <a:xfrm>
              <a:off x="8112169" y="4000163"/>
              <a:ext cx="10256" cy="13862"/>
            </a:xfrm>
            <a:custGeom>
              <a:avLst/>
              <a:gdLst>
                <a:gd name="connsiteX0" fmla="*/ 0 w 10256"/>
                <a:gd name="connsiteY0" fmla="*/ 13863 h 13862"/>
                <a:gd name="connsiteX1" fmla="*/ 10257 w 10256"/>
                <a:gd name="connsiteY1" fmla="*/ 0 h 1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56" h="13862">
                  <a:moveTo>
                    <a:pt x="0" y="13863"/>
                  </a:moveTo>
                  <a:cubicBezTo>
                    <a:pt x="2997" y="8945"/>
                    <a:pt x="6416" y="4309"/>
                    <a:pt x="10257" y="0"/>
                  </a:cubicBezTo>
                </a:path>
              </a:pathLst>
            </a:custGeom>
            <a:noFill/>
            <a:ln w="17302" cap="rnd">
              <a:solidFill>
                <a:srgbClr val="FBA1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242">
              <a:extLst>
                <a:ext uri="{FF2B5EF4-FFF2-40B4-BE49-F238E27FC236}">
                  <a16:creationId xmlns:a16="http://schemas.microsoft.com/office/drawing/2014/main" id="{5027CC04-E41E-714E-8A9A-70C0B48158B0}"/>
                </a:ext>
              </a:extLst>
            </p:cNvPr>
            <p:cNvSpPr/>
            <p:nvPr/>
          </p:nvSpPr>
          <p:spPr>
            <a:xfrm>
              <a:off x="8445345" y="4145864"/>
              <a:ext cx="410" cy="12411"/>
            </a:xfrm>
            <a:custGeom>
              <a:avLst/>
              <a:gdLst>
                <a:gd name="connsiteX0" fmla="*/ 0 w 410"/>
                <a:gd name="connsiteY0" fmla="*/ 12411 h 12411"/>
                <a:gd name="connsiteX1" fmla="*/ 47 w 410"/>
                <a:gd name="connsiteY1" fmla="*/ 0 h 1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0" h="12411">
                  <a:moveTo>
                    <a:pt x="0" y="12411"/>
                  </a:moveTo>
                  <a:cubicBezTo>
                    <a:pt x="515" y="8383"/>
                    <a:pt x="562" y="4215"/>
                    <a:pt x="47" y="0"/>
                  </a:cubicBezTo>
                </a:path>
              </a:pathLst>
            </a:custGeom>
            <a:noFill/>
            <a:ln w="17302" cap="rnd">
              <a:solidFill>
                <a:srgbClr val="FBA1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243">
              <a:extLst>
                <a:ext uri="{FF2B5EF4-FFF2-40B4-BE49-F238E27FC236}">
                  <a16:creationId xmlns:a16="http://schemas.microsoft.com/office/drawing/2014/main" id="{9A3455B5-375A-AC4E-BB16-0AC1DAD140F3}"/>
                </a:ext>
              </a:extLst>
            </p:cNvPr>
            <p:cNvSpPr/>
            <p:nvPr/>
          </p:nvSpPr>
          <p:spPr>
            <a:xfrm>
              <a:off x="7974571" y="4158275"/>
              <a:ext cx="470774" cy="65708"/>
            </a:xfrm>
            <a:custGeom>
              <a:avLst/>
              <a:gdLst>
                <a:gd name="connsiteX0" fmla="*/ 0 w 470774"/>
                <a:gd name="connsiteY0" fmla="*/ 65708 h 65708"/>
                <a:gd name="connsiteX1" fmla="*/ 470775 w 470774"/>
                <a:gd name="connsiteY1" fmla="*/ 0 h 6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0774" h="65708">
                  <a:moveTo>
                    <a:pt x="0" y="65708"/>
                  </a:moveTo>
                  <a:lnTo>
                    <a:pt x="470775" y="0"/>
                  </a:lnTo>
                </a:path>
              </a:pathLst>
            </a:custGeom>
            <a:ln w="17302" cap="rnd">
              <a:solidFill>
                <a:srgbClr val="FBA1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244">
              <a:extLst>
                <a:ext uri="{FF2B5EF4-FFF2-40B4-BE49-F238E27FC236}">
                  <a16:creationId xmlns:a16="http://schemas.microsoft.com/office/drawing/2014/main" id="{95B3663E-1F4D-E44E-8C9A-255C1180E662}"/>
                </a:ext>
              </a:extLst>
            </p:cNvPr>
            <p:cNvSpPr/>
            <p:nvPr/>
          </p:nvSpPr>
          <p:spPr>
            <a:xfrm>
              <a:off x="7971152" y="4212040"/>
              <a:ext cx="3418" cy="11942"/>
            </a:xfrm>
            <a:custGeom>
              <a:avLst/>
              <a:gdLst>
                <a:gd name="connsiteX0" fmla="*/ 0 w 3418"/>
                <a:gd name="connsiteY0" fmla="*/ 0 h 11942"/>
                <a:gd name="connsiteX1" fmla="*/ 3419 w 3418"/>
                <a:gd name="connsiteY1" fmla="*/ 11943 h 1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8" h="11942">
                  <a:moveTo>
                    <a:pt x="0" y="0"/>
                  </a:moveTo>
                  <a:cubicBezTo>
                    <a:pt x="656" y="4215"/>
                    <a:pt x="1827" y="8196"/>
                    <a:pt x="3419" y="11943"/>
                  </a:cubicBezTo>
                </a:path>
              </a:pathLst>
            </a:custGeom>
            <a:noFill/>
            <a:ln w="17302" cap="rnd">
              <a:solidFill>
                <a:srgbClr val="FBA1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245">
              <a:extLst>
                <a:ext uri="{FF2B5EF4-FFF2-40B4-BE49-F238E27FC236}">
                  <a16:creationId xmlns:a16="http://schemas.microsoft.com/office/drawing/2014/main" id="{AF9285AA-2EAA-634F-A8F1-0ADE2567C3DB}"/>
                </a:ext>
              </a:extLst>
            </p:cNvPr>
            <p:cNvSpPr/>
            <p:nvPr/>
          </p:nvSpPr>
          <p:spPr>
            <a:xfrm>
              <a:off x="7937194" y="3870733"/>
              <a:ext cx="482065" cy="154298"/>
            </a:xfrm>
            <a:custGeom>
              <a:avLst/>
              <a:gdLst>
                <a:gd name="connsiteX0" fmla="*/ 241901 w 482065"/>
                <a:gd name="connsiteY0" fmla="*/ 99269 h 154298"/>
                <a:gd name="connsiteX1" fmla="*/ 304658 w 482065"/>
                <a:gd name="connsiteY1" fmla="*/ 112851 h 154298"/>
                <a:gd name="connsiteX2" fmla="*/ 482065 w 482065"/>
                <a:gd name="connsiteY2" fmla="*/ 88076 h 154298"/>
                <a:gd name="connsiteX3" fmla="*/ 475742 w 482065"/>
                <a:gd name="connsiteY3" fmla="*/ 42928 h 154298"/>
                <a:gd name="connsiteX4" fmla="*/ 474618 w 482065"/>
                <a:gd name="connsiteY4" fmla="*/ 34779 h 154298"/>
                <a:gd name="connsiteX5" fmla="*/ 419542 w 482065"/>
                <a:gd name="connsiteY5" fmla="*/ 590 h 154298"/>
                <a:gd name="connsiteX6" fmla="*/ 419542 w 482065"/>
                <a:gd name="connsiteY6" fmla="*/ 590 h 154298"/>
                <a:gd name="connsiteX7" fmla="*/ 325593 w 482065"/>
                <a:gd name="connsiteY7" fmla="*/ 13704 h 154298"/>
                <a:gd name="connsiteX8" fmla="*/ 43980 w 482065"/>
                <a:gd name="connsiteY8" fmla="*/ 52997 h 154298"/>
                <a:gd name="connsiteX9" fmla="*/ 331 w 482065"/>
                <a:gd name="connsiteY9" fmla="*/ 101002 h 154298"/>
                <a:gd name="connsiteX10" fmla="*/ 7777 w 482065"/>
                <a:gd name="connsiteY10" fmla="*/ 154299 h 154298"/>
                <a:gd name="connsiteX11" fmla="*/ 185231 w 482065"/>
                <a:gd name="connsiteY11" fmla="*/ 129524 h 154298"/>
                <a:gd name="connsiteX12" fmla="*/ 241901 w 482065"/>
                <a:gd name="connsiteY12" fmla="*/ 99269 h 154298"/>
                <a:gd name="connsiteX13" fmla="*/ 241901 w 482065"/>
                <a:gd name="connsiteY13" fmla="*/ 99269 h 154298"/>
                <a:gd name="connsiteX14" fmla="*/ 139896 w 482065"/>
                <a:gd name="connsiteY14" fmla="*/ 101330 h 154298"/>
                <a:gd name="connsiteX15" fmla="*/ 130389 w 482065"/>
                <a:gd name="connsiteY15" fmla="*/ 113928 h 154298"/>
                <a:gd name="connsiteX16" fmla="*/ 60091 w 482065"/>
                <a:gd name="connsiteY16" fmla="*/ 123717 h 154298"/>
                <a:gd name="connsiteX17" fmla="*/ 47493 w 482065"/>
                <a:gd name="connsiteY17" fmla="*/ 114209 h 154298"/>
                <a:gd name="connsiteX18" fmla="*/ 43746 w 482065"/>
                <a:gd name="connsiteY18" fmla="*/ 87467 h 154298"/>
                <a:gd name="connsiteX19" fmla="*/ 53253 w 482065"/>
                <a:gd name="connsiteY19" fmla="*/ 74869 h 154298"/>
                <a:gd name="connsiteX20" fmla="*/ 123504 w 482065"/>
                <a:gd name="connsiteY20" fmla="*/ 65080 h 154298"/>
                <a:gd name="connsiteX21" fmla="*/ 136103 w 482065"/>
                <a:gd name="connsiteY21" fmla="*/ 74588 h 154298"/>
                <a:gd name="connsiteX22" fmla="*/ 139896 w 482065"/>
                <a:gd name="connsiteY22" fmla="*/ 101330 h 154298"/>
                <a:gd name="connsiteX23" fmla="*/ 139896 w 482065"/>
                <a:gd name="connsiteY23" fmla="*/ 101330 h 154298"/>
                <a:gd name="connsiteX24" fmla="*/ 139896 w 482065"/>
                <a:gd name="connsiteY24" fmla="*/ 101330 h 15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2065" h="154298">
                  <a:moveTo>
                    <a:pt x="241901" y="99269"/>
                  </a:moveTo>
                  <a:cubicBezTo>
                    <a:pt x="264662" y="96084"/>
                    <a:pt x="286627" y="101424"/>
                    <a:pt x="304658" y="112851"/>
                  </a:cubicBezTo>
                  <a:lnTo>
                    <a:pt x="482065" y="88076"/>
                  </a:lnTo>
                  <a:lnTo>
                    <a:pt x="475742" y="42928"/>
                  </a:lnTo>
                  <a:lnTo>
                    <a:pt x="474618" y="34779"/>
                  </a:lnTo>
                  <a:cubicBezTo>
                    <a:pt x="471434" y="12064"/>
                    <a:pt x="446752" y="-3251"/>
                    <a:pt x="419542" y="590"/>
                  </a:cubicBezTo>
                  <a:lnTo>
                    <a:pt x="419542" y="590"/>
                  </a:lnTo>
                  <a:lnTo>
                    <a:pt x="325593" y="13704"/>
                  </a:lnTo>
                  <a:lnTo>
                    <a:pt x="43980" y="52997"/>
                  </a:lnTo>
                  <a:cubicBezTo>
                    <a:pt x="16723" y="56791"/>
                    <a:pt x="-2807" y="78288"/>
                    <a:pt x="331" y="101002"/>
                  </a:cubicBezTo>
                  <a:lnTo>
                    <a:pt x="7777" y="154299"/>
                  </a:lnTo>
                  <a:lnTo>
                    <a:pt x="185231" y="129524"/>
                  </a:lnTo>
                  <a:cubicBezTo>
                    <a:pt x="199422" y="113600"/>
                    <a:pt x="219139" y="102407"/>
                    <a:pt x="241901" y="99269"/>
                  </a:cubicBezTo>
                  <a:lnTo>
                    <a:pt x="241901" y="99269"/>
                  </a:lnTo>
                  <a:close/>
                  <a:moveTo>
                    <a:pt x="139896" y="101330"/>
                  </a:moveTo>
                  <a:cubicBezTo>
                    <a:pt x="140739" y="107418"/>
                    <a:pt x="136477" y="113085"/>
                    <a:pt x="130389" y="113928"/>
                  </a:cubicBezTo>
                  <a:lnTo>
                    <a:pt x="60091" y="123717"/>
                  </a:lnTo>
                  <a:cubicBezTo>
                    <a:pt x="54003" y="124560"/>
                    <a:pt x="48336" y="120297"/>
                    <a:pt x="47493" y="114209"/>
                  </a:cubicBezTo>
                  <a:lnTo>
                    <a:pt x="43746" y="87467"/>
                  </a:lnTo>
                  <a:cubicBezTo>
                    <a:pt x="42903" y="81378"/>
                    <a:pt x="47165" y="75712"/>
                    <a:pt x="53253" y="74869"/>
                  </a:cubicBezTo>
                  <a:lnTo>
                    <a:pt x="123504" y="65080"/>
                  </a:lnTo>
                  <a:cubicBezTo>
                    <a:pt x="129593" y="64237"/>
                    <a:pt x="135260" y="68499"/>
                    <a:pt x="136103" y="74588"/>
                  </a:cubicBezTo>
                  <a:lnTo>
                    <a:pt x="139896" y="101330"/>
                  </a:lnTo>
                  <a:lnTo>
                    <a:pt x="139896" y="101330"/>
                  </a:lnTo>
                  <a:lnTo>
                    <a:pt x="139896" y="101330"/>
                  </a:lnTo>
                  <a:close/>
                </a:path>
              </a:pathLst>
            </a:custGeom>
            <a:noFill/>
            <a:ln w="17302" cap="rnd">
              <a:solidFill>
                <a:srgbClr val="FBA1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246">
              <a:extLst>
                <a:ext uri="{FF2B5EF4-FFF2-40B4-BE49-F238E27FC236}">
                  <a16:creationId xmlns:a16="http://schemas.microsoft.com/office/drawing/2014/main" id="{5D26CF99-F2F3-BF4B-9BD4-836ABC500AFE}"/>
                </a:ext>
              </a:extLst>
            </p:cNvPr>
            <p:cNvSpPr/>
            <p:nvPr/>
          </p:nvSpPr>
          <p:spPr>
            <a:xfrm>
              <a:off x="7980881" y="3935707"/>
              <a:ext cx="96316" cy="58848"/>
            </a:xfrm>
            <a:custGeom>
              <a:avLst/>
              <a:gdLst>
                <a:gd name="connsiteX0" fmla="*/ 79865 w 96316"/>
                <a:gd name="connsiteY0" fmla="*/ 106 h 58848"/>
                <a:gd name="connsiteX1" fmla="*/ 9614 w 96316"/>
                <a:gd name="connsiteY1" fmla="*/ 9895 h 58848"/>
                <a:gd name="connsiteX2" fmla="*/ 106 w 96316"/>
                <a:gd name="connsiteY2" fmla="*/ 22493 h 58848"/>
                <a:gd name="connsiteX3" fmla="*/ 3853 w 96316"/>
                <a:gd name="connsiteY3" fmla="*/ 49235 h 58848"/>
                <a:gd name="connsiteX4" fmla="*/ 16451 w 96316"/>
                <a:gd name="connsiteY4" fmla="*/ 58743 h 58848"/>
                <a:gd name="connsiteX5" fmla="*/ 86702 w 96316"/>
                <a:gd name="connsiteY5" fmla="*/ 48954 h 58848"/>
                <a:gd name="connsiteX6" fmla="*/ 96210 w 96316"/>
                <a:gd name="connsiteY6" fmla="*/ 36356 h 58848"/>
                <a:gd name="connsiteX7" fmla="*/ 92463 w 96316"/>
                <a:gd name="connsiteY7" fmla="*/ 9614 h 58848"/>
                <a:gd name="connsiteX8" fmla="*/ 79865 w 96316"/>
                <a:gd name="connsiteY8" fmla="*/ 106 h 58848"/>
                <a:gd name="connsiteX9" fmla="*/ 79865 w 96316"/>
                <a:gd name="connsiteY9" fmla="*/ 106 h 5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316" h="58848">
                  <a:moveTo>
                    <a:pt x="79865" y="106"/>
                  </a:moveTo>
                  <a:lnTo>
                    <a:pt x="9614" y="9895"/>
                  </a:lnTo>
                  <a:cubicBezTo>
                    <a:pt x="3525" y="10738"/>
                    <a:pt x="-737" y="16404"/>
                    <a:pt x="106" y="22493"/>
                  </a:cubicBezTo>
                  <a:lnTo>
                    <a:pt x="3853" y="49235"/>
                  </a:lnTo>
                  <a:cubicBezTo>
                    <a:pt x="4696" y="55323"/>
                    <a:pt x="10363" y="59586"/>
                    <a:pt x="16451" y="58743"/>
                  </a:cubicBezTo>
                  <a:lnTo>
                    <a:pt x="86702" y="48954"/>
                  </a:lnTo>
                  <a:cubicBezTo>
                    <a:pt x="92791" y="48111"/>
                    <a:pt x="97053" y="42444"/>
                    <a:pt x="96210" y="36356"/>
                  </a:cubicBezTo>
                  <a:lnTo>
                    <a:pt x="92463" y="9614"/>
                  </a:lnTo>
                  <a:cubicBezTo>
                    <a:pt x="91620" y="3525"/>
                    <a:pt x="85953" y="-737"/>
                    <a:pt x="79865" y="106"/>
                  </a:cubicBezTo>
                  <a:lnTo>
                    <a:pt x="79865" y="106"/>
                  </a:lnTo>
                  <a:close/>
                </a:path>
              </a:pathLst>
            </a:custGeom>
            <a:noFill/>
            <a:ln w="17302" cap="rnd">
              <a:solidFill>
                <a:srgbClr val="FBA1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247">
              <a:extLst>
                <a:ext uri="{FF2B5EF4-FFF2-40B4-BE49-F238E27FC236}">
                  <a16:creationId xmlns:a16="http://schemas.microsoft.com/office/drawing/2014/main" id="{0F68A8E6-226F-E040-AC5B-15549E6DED49}"/>
                </a:ext>
              </a:extLst>
            </p:cNvPr>
            <p:cNvSpPr/>
            <p:nvPr/>
          </p:nvSpPr>
          <p:spPr>
            <a:xfrm>
              <a:off x="7974571" y="4158275"/>
              <a:ext cx="470774" cy="95783"/>
            </a:xfrm>
            <a:custGeom>
              <a:avLst/>
              <a:gdLst>
                <a:gd name="connsiteX0" fmla="*/ 52688 w 470774"/>
                <a:gd name="connsiteY0" fmla="*/ 95307 h 95783"/>
                <a:gd name="connsiteX1" fmla="*/ 428250 w 470774"/>
                <a:gd name="connsiteY1" fmla="*/ 42900 h 95783"/>
                <a:gd name="connsiteX2" fmla="*/ 470775 w 470774"/>
                <a:gd name="connsiteY2" fmla="*/ 0 h 95783"/>
                <a:gd name="connsiteX3" fmla="*/ 0 w 470774"/>
                <a:gd name="connsiteY3" fmla="*/ 65708 h 95783"/>
                <a:gd name="connsiteX4" fmla="*/ 52688 w 470774"/>
                <a:gd name="connsiteY4" fmla="*/ 95307 h 95783"/>
                <a:gd name="connsiteX5" fmla="*/ 52688 w 470774"/>
                <a:gd name="connsiteY5" fmla="*/ 95307 h 9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74" h="95783">
                  <a:moveTo>
                    <a:pt x="52688" y="95307"/>
                  </a:moveTo>
                  <a:lnTo>
                    <a:pt x="428250" y="42900"/>
                  </a:lnTo>
                  <a:cubicBezTo>
                    <a:pt x="450964" y="39715"/>
                    <a:pt x="467965" y="21684"/>
                    <a:pt x="470775" y="0"/>
                  </a:cubicBezTo>
                  <a:lnTo>
                    <a:pt x="0" y="65708"/>
                  </a:lnTo>
                  <a:cubicBezTo>
                    <a:pt x="8664" y="85800"/>
                    <a:pt x="29927" y="98445"/>
                    <a:pt x="52688" y="95307"/>
                  </a:cubicBezTo>
                  <a:lnTo>
                    <a:pt x="52688" y="95307"/>
                  </a:lnTo>
                  <a:close/>
                </a:path>
              </a:pathLst>
            </a:custGeom>
            <a:noFill/>
            <a:ln w="17302" cap="rnd">
              <a:solidFill>
                <a:srgbClr val="FBA1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248">
              <a:extLst>
                <a:ext uri="{FF2B5EF4-FFF2-40B4-BE49-F238E27FC236}">
                  <a16:creationId xmlns:a16="http://schemas.microsoft.com/office/drawing/2014/main" id="{774A8B6A-DB66-6641-BA68-AEA41D889445}"/>
                </a:ext>
              </a:extLst>
            </p:cNvPr>
            <p:cNvSpPr/>
            <p:nvPr/>
          </p:nvSpPr>
          <p:spPr>
            <a:xfrm>
              <a:off x="8098617" y="3969068"/>
              <a:ext cx="186666" cy="186694"/>
            </a:xfrm>
            <a:custGeom>
              <a:avLst/>
              <a:gdLst>
                <a:gd name="connsiteX0" fmla="*/ 143235 w 186666"/>
                <a:gd name="connsiteY0" fmla="*/ 14469 h 186694"/>
                <a:gd name="connsiteX1" fmla="*/ 80477 w 186666"/>
                <a:gd name="connsiteY1" fmla="*/ 887 h 186694"/>
                <a:gd name="connsiteX2" fmla="*/ 23808 w 186666"/>
                <a:gd name="connsiteY2" fmla="*/ 31095 h 186694"/>
                <a:gd name="connsiteX3" fmla="*/ 13551 w 186666"/>
                <a:gd name="connsiteY3" fmla="*/ 44958 h 186694"/>
                <a:gd name="connsiteX4" fmla="*/ 906 w 186666"/>
                <a:gd name="connsiteY4" fmla="*/ 106264 h 186694"/>
                <a:gd name="connsiteX5" fmla="*/ 106236 w 186666"/>
                <a:gd name="connsiteY5" fmla="*/ 185788 h 186694"/>
                <a:gd name="connsiteX6" fmla="*/ 185760 w 186666"/>
                <a:gd name="connsiteY6" fmla="*/ 80458 h 186694"/>
                <a:gd name="connsiteX7" fmla="*/ 156816 w 186666"/>
                <a:gd name="connsiteY7" fmla="*/ 24960 h 186694"/>
                <a:gd name="connsiteX8" fmla="*/ 143235 w 186666"/>
                <a:gd name="connsiteY8" fmla="*/ 14469 h 186694"/>
                <a:gd name="connsiteX9" fmla="*/ 143235 w 186666"/>
                <a:gd name="connsiteY9" fmla="*/ 14469 h 186694"/>
                <a:gd name="connsiteX10" fmla="*/ 102442 w 186666"/>
                <a:gd name="connsiteY10" fmla="*/ 158156 h 186694"/>
                <a:gd name="connsiteX11" fmla="*/ 28585 w 186666"/>
                <a:gd name="connsiteY11" fmla="*/ 102377 h 186694"/>
                <a:gd name="connsiteX12" fmla="*/ 84364 w 186666"/>
                <a:gd name="connsiteY12" fmla="*/ 28519 h 186694"/>
                <a:gd name="connsiteX13" fmla="*/ 158221 w 186666"/>
                <a:gd name="connsiteY13" fmla="*/ 84298 h 186694"/>
                <a:gd name="connsiteX14" fmla="*/ 102442 w 186666"/>
                <a:gd name="connsiteY14" fmla="*/ 158156 h 186694"/>
                <a:gd name="connsiteX15" fmla="*/ 102442 w 186666"/>
                <a:gd name="connsiteY15" fmla="*/ 158156 h 18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666" h="186694">
                  <a:moveTo>
                    <a:pt x="143235" y="14469"/>
                  </a:moveTo>
                  <a:cubicBezTo>
                    <a:pt x="125203" y="3089"/>
                    <a:pt x="103238" y="-2251"/>
                    <a:pt x="80477" y="887"/>
                  </a:cubicBezTo>
                  <a:cubicBezTo>
                    <a:pt x="57716" y="4072"/>
                    <a:pt x="38046" y="15218"/>
                    <a:pt x="23808" y="31095"/>
                  </a:cubicBezTo>
                  <a:cubicBezTo>
                    <a:pt x="19968" y="35357"/>
                    <a:pt x="16549" y="39994"/>
                    <a:pt x="13551" y="44958"/>
                  </a:cubicBezTo>
                  <a:cubicBezTo>
                    <a:pt x="2780" y="62708"/>
                    <a:pt x="-2185" y="84111"/>
                    <a:pt x="906" y="106264"/>
                  </a:cubicBezTo>
                  <a:cubicBezTo>
                    <a:pt x="8025" y="157313"/>
                    <a:pt x="55187" y="192906"/>
                    <a:pt x="106236" y="185788"/>
                  </a:cubicBezTo>
                  <a:cubicBezTo>
                    <a:pt x="157285" y="178669"/>
                    <a:pt x="192879" y="131507"/>
                    <a:pt x="185760" y="80458"/>
                  </a:cubicBezTo>
                  <a:cubicBezTo>
                    <a:pt x="182669" y="58306"/>
                    <a:pt x="172037" y="39057"/>
                    <a:pt x="156816" y="24960"/>
                  </a:cubicBezTo>
                  <a:cubicBezTo>
                    <a:pt x="152648" y="21073"/>
                    <a:pt x="148105" y="17560"/>
                    <a:pt x="143235" y="14469"/>
                  </a:cubicBezTo>
                  <a:lnTo>
                    <a:pt x="143235" y="14469"/>
                  </a:lnTo>
                  <a:close/>
                  <a:moveTo>
                    <a:pt x="102442" y="158156"/>
                  </a:moveTo>
                  <a:cubicBezTo>
                    <a:pt x="66614" y="163167"/>
                    <a:pt x="33549" y="138204"/>
                    <a:pt x="28585" y="102377"/>
                  </a:cubicBezTo>
                  <a:cubicBezTo>
                    <a:pt x="23621" y="66549"/>
                    <a:pt x="48583" y="33484"/>
                    <a:pt x="84364" y="28519"/>
                  </a:cubicBezTo>
                  <a:cubicBezTo>
                    <a:pt x="120192" y="23508"/>
                    <a:pt x="153257" y="48471"/>
                    <a:pt x="158221" y="84298"/>
                  </a:cubicBezTo>
                  <a:cubicBezTo>
                    <a:pt x="163186" y="120127"/>
                    <a:pt x="138223" y="153191"/>
                    <a:pt x="102442" y="158156"/>
                  </a:cubicBezTo>
                  <a:lnTo>
                    <a:pt x="102442" y="158156"/>
                  </a:lnTo>
                  <a:close/>
                </a:path>
              </a:pathLst>
            </a:custGeom>
            <a:noFill/>
            <a:ln w="17302" cap="rnd">
              <a:solidFill>
                <a:srgbClr val="FBA1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249">
              <a:extLst>
                <a:ext uri="{FF2B5EF4-FFF2-40B4-BE49-F238E27FC236}">
                  <a16:creationId xmlns:a16="http://schemas.microsoft.com/office/drawing/2014/main" id="{2BA232B0-53B1-A942-BFAF-977B69AE6841}"/>
                </a:ext>
              </a:extLst>
            </p:cNvPr>
            <p:cNvSpPr/>
            <p:nvPr/>
          </p:nvSpPr>
          <p:spPr>
            <a:xfrm>
              <a:off x="8126516" y="3996958"/>
              <a:ext cx="130916" cy="130905"/>
            </a:xfrm>
            <a:custGeom>
              <a:avLst/>
              <a:gdLst>
                <a:gd name="connsiteX0" fmla="*/ 56419 w 130916"/>
                <a:gd name="connsiteY0" fmla="*/ 629 h 130905"/>
                <a:gd name="connsiteX1" fmla="*/ 640 w 130916"/>
                <a:gd name="connsiteY1" fmla="*/ 74486 h 130905"/>
                <a:gd name="connsiteX2" fmla="*/ 74497 w 130916"/>
                <a:gd name="connsiteY2" fmla="*/ 130265 h 130905"/>
                <a:gd name="connsiteX3" fmla="*/ 130276 w 130916"/>
                <a:gd name="connsiteY3" fmla="*/ 56408 h 130905"/>
                <a:gd name="connsiteX4" fmla="*/ 56419 w 130916"/>
                <a:gd name="connsiteY4" fmla="*/ 629 h 130905"/>
                <a:gd name="connsiteX5" fmla="*/ 56419 w 130916"/>
                <a:gd name="connsiteY5" fmla="*/ 629 h 13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916" h="130905">
                  <a:moveTo>
                    <a:pt x="56419" y="629"/>
                  </a:moveTo>
                  <a:cubicBezTo>
                    <a:pt x="20591" y="5640"/>
                    <a:pt x="-4371" y="38705"/>
                    <a:pt x="640" y="74486"/>
                  </a:cubicBezTo>
                  <a:cubicBezTo>
                    <a:pt x="5651" y="110314"/>
                    <a:pt x="38716" y="135277"/>
                    <a:pt x="74497" y="130265"/>
                  </a:cubicBezTo>
                  <a:cubicBezTo>
                    <a:pt x="110325" y="125254"/>
                    <a:pt x="135288" y="92189"/>
                    <a:pt x="130276" y="56408"/>
                  </a:cubicBezTo>
                  <a:cubicBezTo>
                    <a:pt x="125312" y="20627"/>
                    <a:pt x="92200" y="-4335"/>
                    <a:pt x="56419" y="629"/>
                  </a:cubicBezTo>
                  <a:lnTo>
                    <a:pt x="56419" y="629"/>
                  </a:lnTo>
                  <a:close/>
                </a:path>
              </a:pathLst>
            </a:custGeom>
            <a:noFill/>
            <a:ln w="17302" cap="rnd">
              <a:solidFill>
                <a:srgbClr val="FBA1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250">
              <a:extLst>
                <a:ext uri="{FF2B5EF4-FFF2-40B4-BE49-F238E27FC236}">
                  <a16:creationId xmlns:a16="http://schemas.microsoft.com/office/drawing/2014/main" id="{E46528A2-BDCB-684B-94CE-7AB1CF9BE694}"/>
                </a:ext>
              </a:extLst>
            </p:cNvPr>
            <p:cNvSpPr/>
            <p:nvPr/>
          </p:nvSpPr>
          <p:spPr>
            <a:xfrm>
              <a:off x="8290091" y="3743185"/>
              <a:ext cx="10771" cy="53109"/>
            </a:xfrm>
            <a:custGeom>
              <a:avLst/>
              <a:gdLst>
                <a:gd name="connsiteX0" fmla="*/ 10772 w 10771"/>
                <a:gd name="connsiteY0" fmla="*/ 53110 h 53109"/>
                <a:gd name="connsiteX1" fmla="*/ 0 w 10771"/>
                <a:gd name="connsiteY1" fmla="*/ 0 h 5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71" h="53109">
                  <a:moveTo>
                    <a:pt x="10772" y="53110"/>
                  </a:moveTo>
                  <a:cubicBezTo>
                    <a:pt x="7212" y="35453"/>
                    <a:pt x="3653" y="17703"/>
                    <a:pt x="0" y="0"/>
                  </a:cubicBezTo>
                </a:path>
              </a:pathLst>
            </a:custGeom>
            <a:noFill/>
            <a:ln w="17302" cap="rnd">
              <a:solidFill>
                <a:srgbClr val="FBA1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251">
              <a:extLst>
                <a:ext uri="{FF2B5EF4-FFF2-40B4-BE49-F238E27FC236}">
                  <a16:creationId xmlns:a16="http://schemas.microsoft.com/office/drawing/2014/main" id="{D8A941F3-67FA-5A4D-BAF6-A5AB92185B99}"/>
                </a:ext>
              </a:extLst>
            </p:cNvPr>
            <p:cNvSpPr/>
            <p:nvPr/>
          </p:nvSpPr>
          <p:spPr>
            <a:xfrm>
              <a:off x="8369521" y="3770302"/>
              <a:ext cx="34703" cy="40043"/>
            </a:xfrm>
            <a:custGeom>
              <a:avLst/>
              <a:gdLst>
                <a:gd name="connsiteX0" fmla="*/ 0 w 34703"/>
                <a:gd name="connsiteY0" fmla="*/ 40043 h 40043"/>
                <a:gd name="connsiteX1" fmla="*/ 34704 w 34703"/>
                <a:gd name="connsiteY1" fmla="*/ 0 h 40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03" h="40043">
                  <a:moveTo>
                    <a:pt x="0" y="40043"/>
                  </a:moveTo>
                  <a:cubicBezTo>
                    <a:pt x="11568" y="26649"/>
                    <a:pt x="23136" y="13395"/>
                    <a:pt x="34704" y="0"/>
                  </a:cubicBezTo>
                </a:path>
              </a:pathLst>
            </a:custGeom>
            <a:noFill/>
            <a:ln w="17302" cap="rnd">
              <a:solidFill>
                <a:srgbClr val="FBA1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252">
              <a:extLst>
                <a:ext uri="{FF2B5EF4-FFF2-40B4-BE49-F238E27FC236}">
                  <a16:creationId xmlns:a16="http://schemas.microsoft.com/office/drawing/2014/main" id="{5695F08E-8BAA-7140-B62A-8F3A06999BD9}"/>
                </a:ext>
              </a:extLst>
            </p:cNvPr>
            <p:cNvSpPr/>
            <p:nvPr/>
          </p:nvSpPr>
          <p:spPr>
            <a:xfrm>
              <a:off x="8194456" y="3782479"/>
              <a:ext cx="39715" cy="37607"/>
            </a:xfrm>
            <a:custGeom>
              <a:avLst/>
              <a:gdLst>
                <a:gd name="connsiteX0" fmla="*/ 39715 w 39715"/>
                <a:gd name="connsiteY0" fmla="*/ 37608 h 37607"/>
                <a:gd name="connsiteX1" fmla="*/ 0 w 39715"/>
                <a:gd name="connsiteY1" fmla="*/ 0 h 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715" h="37607">
                  <a:moveTo>
                    <a:pt x="39715" y="37608"/>
                  </a:moveTo>
                  <a:cubicBezTo>
                    <a:pt x="26461" y="25009"/>
                    <a:pt x="13254" y="12551"/>
                    <a:pt x="0" y="0"/>
                  </a:cubicBezTo>
                </a:path>
              </a:pathLst>
            </a:custGeom>
            <a:noFill/>
            <a:ln w="17302" cap="rnd">
              <a:solidFill>
                <a:srgbClr val="FBA15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2" name="Graphic 2">
            <a:extLst>
              <a:ext uri="{FF2B5EF4-FFF2-40B4-BE49-F238E27FC236}">
                <a16:creationId xmlns:a16="http://schemas.microsoft.com/office/drawing/2014/main" id="{846BD7C8-6136-AC47-971E-0E47FE1446A2}"/>
              </a:ext>
            </a:extLst>
          </p:cNvPr>
          <p:cNvGrpSpPr/>
          <p:nvPr/>
        </p:nvGrpSpPr>
        <p:grpSpPr>
          <a:xfrm>
            <a:off x="7646769" y="4415995"/>
            <a:ext cx="458885" cy="288516"/>
            <a:chOff x="7646769" y="4415995"/>
            <a:chExt cx="458885" cy="288516"/>
          </a:xfrm>
          <a:noFill/>
        </p:grpSpPr>
        <p:sp>
          <p:nvSpPr>
            <p:cNvPr id="553" name="Freeform: Shape 254">
              <a:extLst>
                <a:ext uri="{FF2B5EF4-FFF2-40B4-BE49-F238E27FC236}">
                  <a16:creationId xmlns:a16="http://schemas.microsoft.com/office/drawing/2014/main" id="{D06E8B21-D405-AE41-B9D4-AF15C54D7109}"/>
                </a:ext>
              </a:extLst>
            </p:cNvPr>
            <p:cNvSpPr/>
            <p:nvPr/>
          </p:nvSpPr>
          <p:spPr>
            <a:xfrm>
              <a:off x="7742836" y="4527092"/>
              <a:ext cx="4121" cy="34329"/>
            </a:xfrm>
            <a:custGeom>
              <a:avLst/>
              <a:gdLst>
                <a:gd name="connsiteX0" fmla="*/ 0 w 4121"/>
                <a:gd name="connsiteY0" fmla="*/ 34329 h 34329"/>
                <a:gd name="connsiteX1" fmla="*/ 4121 w 4121"/>
                <a:gd name="connsiteY1" fmla="*/ 0 h 3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21" h="34329">
                  <a:moveTo>
                    <a:pt x="0" y="34329"/>
                  </a:moveTo>
                  <a:lnTo>
                    <a:pt x="4121" y="0"/>
                  </a:lnTo>
                </a:path>
              </a:pathLst>
            </a:custGeom>
            <a:ln w="17302" cap="rnd">
              <a:solidFill>
                <a:srgbClr val="FDB1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255">
              <a:extLst>
                <a:ext uri="{FF2B5EF4-FFF2-40B4-BE49-F238E27FC236}">
                  <a16:creationId xmlns:a16="http://schemas.microsoft.com/office/drawing/2014/main" id="{4863787E-1245-8245-9F55-919EF72C40AD}"/>
                </a:ext>
              </a:extLst>
            </p:cNvPr>
            <p:cNvSpPr/>
            <p:nvPr/>
          </p:nvSpPr>
          <p:spPr>
            <a:xfrm>
              <a:off x="7763303" y="4523345"/>
              <a:ext cx="5666" cy="46974"/>
            </a:xfrm>
            <a:custGeom>
              <a:avLst/>
              <a:gdLst>
                <a:gd name="connsiteX0" fmla="*/ 0 w 5666"/>
                <a:gd name="connsiteY0" fmla="*/ 46974 h 46974"/>
                <a:gd name="connsiteX1" fmla="*/ 5667 w 5666"/>
                <a:gd name="connsiteY1" fmla="*/ 0 h 4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66" h="46974">
                  <a:moveTo>
                    <a:pt x="0" y="46974"/>
                  </a:moveTo>
                  <a:lnTo>
                    <a:pt x="5667" y="0"/>
                  </a:lnTo>
                </a:path>
              </a:pathLst>
            </a:custGeom>
            <a:ln w="17302" cap="rnd">
              <a:solidFill>
                <a:srgbClr val="FDB1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256">
              <a:extLst>
                <a:ext uri="{FF2B5EF4-FFF2-40B4-BE49-F238E27FC236}">
                  <a16:creationId xmlns:a16="http://schemas.microsoft.com/office/drawing/2014/main" id="{0535A67D-B642-6D40-ACBB-37B3865F3E89}"/>
                </a:ext>
              </a:extLst>
            </p:cNvPr>
            <p:cNvSpPr/>
            <p:nvPr/>
          </p:nvSpPr>
          <p:spPr>
            <a:xfrm>
              <a:off x="7781802" y="4503301"/>
              <a:ext cx="11099" cy="92169"/>
            </a:xfrm>
            <a:custGeom>
              <a:avLst/>
              <a:gdLst>
                <a:gd name="connsiteX0" fmla="*/ 0 w 11099"/>
                <a:gd name="connsiteY0" fmla="*/ 92169 h 92169"/>
                <a:gd name="connsiteX1" fmla="*/ 11100 w 11099"/>
                <a:gd name="connsiteY1" fmla="*/ 0 h 9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99" h="92169">
                  <a:moveTo>
                    <a:pt x="0" y="92169"/>
                  </a:moveTo>
                  <a:lnTo>
                    <a:pt x="11100" y="0"/>
                  </a:lnTo>
                </a:path>
              </a:pathLst>
            </a:custGeom>
            <a:ln w="17302" cap="rnd">
              <a:solidFill>
                <a:srgbClr val="FDB1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257">
              <a:extLst>
                <a:ext uri="{FF2B5EF4-FFF2-40B4-BE49-F238E27FC236}">
                  <a16:creationId xmlns:a16="http://schemas.microsoft.com/office/drawing/2014/main" id="{FAEDC62F-FAFE-7C42-9F25-FD7DCAB3E149}"/>
                </a:ext>
              </a:extLst>
            </p:cNvPr>
            <p:cNvSpPr/>
            <p:nvPr/>
          </p:nvSpPr>
          <p:spPr>
            <a:xfrm>
              <a:off x="7802034" y="4493746"/>
              <a:ext cx="14050" cy="116522"/>
            </a:xfrm>
            <a:custGeom>
              <a:avLst/>
              <a:gdLst>
                <a:gd name="connsiteX0" fmla="*/ 0 w 14050"/>
                <a:gd name="connsiteY0" fmla="*/ 116523 h 116522"/>
                <a:gd name="connsiteX1" fmla="*/ 14050 w 14050"/>
                <a:gd name="connsiteY1" fmla="*/ 0 h 11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50" h="116522">
                  <a:moveTo>
                    <a:pt x="0" y="116523"/>
                  </a:moveTo>
                  <a:lnTo>
                    <a:pt x="14050" y="0"/>
                  </a:lnTo>
                </a:path>
              </a:pathLst>
            </a:custGeom>
            <a:ln w="17302" cap="rnd">
              <a:solidFill>
                <a:srgbClr val="FDB1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258">
              <a:extLst>
                <a:ext uri="{FF2B5EF4-FFF2-40B4-BE49-F238E27FC236}">
                  <a16:creationId xmlns:a16="http://schemas.microsoft.com/office/drawing/2014/main" id="{BC374C58-9C92-F047-A026-E2D1D8E66DE3}"/>
                </a:ext>
              </a:extLst>
            </p:cNvPr>
            <p:cNvSpPr/>
            <p:nvPr/>
          </p:nvSpPr>
          <p:spPr>
            <a:xfrm>
              <a:off x="7826669" y="4524750"/>
              <a:ext cx="7212" cy="59619"/>
            </a:xfrm>
            <a:custGeom>
              <a:avLst/>
              <a:gdLst>
                <a:gd name="connsiteX0" fmla="*/ 0 w 7212"/>
                <a:gd name="connsiteY0" fmla="*/ 59620 h 59619"/>
                <a:gd name="connsiteX1" fmla="*/ 7212 w 7212"/>
                <a:gd name="connsiteY1" fmla="*/ 0 h 5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2" h="59619">
                  <a:moveTo>
                    <a:pt x="0" y="59620"/>
                  </a:moveTo>
                  <a:lnTo>
                    <a:pt x="7212" y="0"/>
                  </a:lnTo>
                </a:path>
              </a:pathLst>
            </a:custGeom>
            <a:ln w="17302" cap="rnd">
              <a:solidFill>
                <a:srgbClr val="FDB1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259">
              <a:extLst>
                <a:ext uri="{FF2B5EF4-FFF2-40B4-BE49-F238E27FC236}">
                  <a16:creationId xmlns:a16="http://schemas.microsoft.com/office/drawing/2014/main" id="{B4CCF7C0-1D28-0F43-BB37-F160F67A428B}"/>
                </a:ext>
              </a:extLst>
            </p:cNvPr>
            <p:cNvSpPr/>
            <p:nvPr/>
          </p:nvSpPr>
          <p:spPr>
            <a:xfrm>
              <a:off x="7849477" y="4540440"/>
              <a:ext cx="4027" cy="33392"/>
            </a:xfrm>
            <a:custGeom>
              <a:avLst/>
              <a:gdLst>
                <a:gd name="connsiteX0" fmla="*/ 0 w 4027"/>
                <a:gd name="connsiteY0" fmla="*/ 33393 h 33392"/>
                <a:gd name="connsiteX1" fmla="*/ 4028 w 4027"/>
                <a:gd name="connsiteY1" fmla="*/ 0 h 3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27" h="33392">
                  <a:moveTo>
                    <a:pt x="0" y="33393"/>
                  </a:moveTo>
                  <a:lnTo>
                    <a:pt x="4028" y="0"/>
                  </a:lnTo>
                </a:path>
              </a:pathLst>
            </a:custGeom>
            <a:ln w="17302" cap="rnd">
              <a:solidFill>
                <a:srgbClr val="FDB1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260">
              <a:extLst>
                <a:ext uri="{FF2B5EF4-FFF2-40B4-BE49-F238E27FC236}">
                  <a16:creationId xmlns:a16="http://schemas.microsoft.com/office/drawing/2014/main" id="{E8B390FE-6E22-AE42-B2E6-62F600CDD52E}"/>
                </a:ext>
              </a:extLst>
            </p:cNvPr>
            <p:cNvSpPr/>
            <p:nvPr/>
          </p:nvSpPr>
          <p:spPr>
            <a:xfrm>
              <a:off x="7868398" y="4519973"/>
              <a:ext cx="9600" cy="79524"/>
            </a:xfrm>
            <a:custGeom>
              <a:avLst/>
              <a:gdLst>
                <a:gd name="connsiteX0" fmla="*/ 0 w 9600"/>
                <a:gd name="connsiteY0" fmla="*/ 79524 h 79524"/>
                <a:gd name="connsiteX1" fmla="*/ 9601 w 9600"/>
                <a:gd name="connsiteY1" fmla="*/ 0 h 7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00" h="79524">
                  <a:moveTo>
                    <a:pt x="0" y="79524"/>
                  </a:moveTo>
                  <a:lnTo>
                    <a:pt x="9601" y="0"/>
                  </a:lnTo>
                </a:path>
              </a:pathLst>
            </a:custGeom>
            <a:ln w="17302" cap="rnd">
              <a:solidFill>
                <a:srgbClr val="FDB1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261">
              <a:extLst>
                <a:ext uri="{FF2B5EF4-FFF2-40B4-BE49-F238E27FC236}">
                  <a16:creationId xmlns:a16="http://schemas.microsoft.com/office/drawing/2014/main" id="{E790DC8F-871B-7C4D-810D-F95484499726}"/>
                </a:ext>
              </a:extLst>
            </p:cNvPr>
            <p:cNvSpPr/>
            <p:nvPr/>
          </p:nvSpPr>
          <p:spPr>
            <a:xfrm>
              <a:off x="7887366" y="4503582"/>
              <a:ext cx="14143" cy="117459"/>
            </a:xfrm>
            <a:custGeom>
              <a:avLst/>
              <a:gdLst>
                <a:gd name="connsiteX0" fmla="*/ 0 w 14143"/>
                <a:gd name="connsiteY0" fmla="*/ 117460 h 117459"/>
                <a:gd name="connsiteX1" fmla="*/ 14144 w 14143"/>
                <a:gd name="connsiteY1" fmla="*/ 0 h 11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43" h="117459">
                  <a:moveTo>
                    <a:pt x="0" y="117460"/>
                  </a:moveTo>
                  <a:lnTo>
                    <a:pt x="14144" y="0"/>
                  </a:lnTo>
                </a:path>
              </a:pathLst>
            </a:custGeom>
            <a:ln w="17302" cap="rnd">
              <a:solidFill>
                <a:srgbClr val="FDB1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262">
              <a:extLst>
                <a:ext uri="{FF2B5EF4-FFF2-40B4-BE49-F238E27FC236}">
                  <a16:creationId xmlns:a16="http://schemas.microsoft.com/office/drawing/2014/main" id="{31D26410-CB92-A94D-9535-6B0DBDA3987D}"/>
                </a:ext>
              </a:extLst>
            </p:cNvPr>
            <p:cNvSpPr/>
            <p:nvPr/>
          </p:nvSpPr>
          <p:spPr>
            <a:xfrm>
              <a:off x="7906615" y="4489859"/>
              <a:ext cx="18077" cy="150009"/>
            </a:xfrm>
            <a:custGeom>
              <a:avLst/>
              <a:gdLst>
                <a:gd name="connsiteX0" fmla="*/ 0 w 18077"/>
                <a:gd name="connsiteY0" fmla="*/ 150009 h 150009"/>
                <a:gd name="connsiteX1" fmla="*/ 18078 w 18077"/>
                <a:gd name="connsiteY1" fmla="*/ 0 h 15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77" h="150009">
                  <a:moveTo>
                    <a:pt x="0" y="150009"/>
                  </a:moveTo>
                  <a:lnTo>
                    <a:pt x="18078" y="0"/>
                  </a:lnTo>
                </a:path>
              </a:pathLst>
            </a:custGeom>
            <a:ln w="17302" cap="rnd">
              <a:solidFill>
                <a:srgbClr val="FDB1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263">
              <a:extLst>
                <a:ext uri="{FF2B5EF4-FFF2-40B4-BE49-F238E27FC236}">
                  <a16:creationId xmlns:a16="http://schemas.microsoft.com/office/drawing/2014/main" id="{CAE670F8-7AC9-E54F-AE04-3AB75FD4F0E1}"/>
                </a:ext>
              </a:extLst>
            </p:cNvPr>
            <p:cNvSpPr/>
            <p:nvPr/>
          </p:nvSpPr>
          <p:spPr>
            <a:xfrm>
              <a:off x="7930547" y="4511028"/>
              <a:ext cx="13628" cy="112916"/>
            </a:xfrm>
            <a:custGeom>
              <a:avLst/>
              <a:gdLst>
                <a:gd name="connsiteX0" fmla="*/ 0 w 13628"/>
                <a:gd name="connsiteY0" fmla="*/ 112917 h 112916"/>
                <a:gd name="connsiteX1" fmla="*/ 13629 w 13628"/>
                <a:gd name="connsiteY1" fmla="*/ 0 h 11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28" h="112916">
                  <a:moveTo>
                    <a:pt x="0" y="112917"/>
                  </a:moveTo>
                  <a:lnTo>
                    <a:pt x="13629" y="0"/>
                  </a:lnTo>
                </a:path>
              </a:pathLst>
            </a:custGeom>
            <a:ln w="17302" cap="rnd">
              <a:solidFill>
                <a:srgbClr val="FDB1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264">
              <a:extLst>
                <a:ext uri="{FF2B5EF4-FFF2-40B4-BE49-F238E27FC236}">
                  <a16:creationId xmlns:a16="http://schemas.microsoft.com/office/drawing/2014/main" id="{055BE2BC-8098-1540-BA70-7142606EB52D}"/>
                </a:ext>
              </a:extLst>
            </p:cNvPr>
            <p:cNvSpPr/>
            <p:nvPr/>
          </p:nvSpPr>
          <p:spPr>
            <a:xfrm>
              <a:off x="7955462" y="4544280"/>
              <a:ext cx="6228" cy="51517"/>
            </a:xfrm>
            <a:custGeom>
              <a:avLst/>
              <a:gdLst>
                <a:gd name="connsiteX0" fmla="*/ 0 w 6228"/>
                <a:gd name="connsiteY0" fmla="*/ 51517 h 51517"/>
                <a:gd name="connsiteX1" fmla="*/ 6229 w 6228"/>
                <a:gd name="connsiteY1" fmla="*/ 0 h 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8" h="51517">
                  <a:moveTo>
                    <a:pt x="0" y="51517"/>
                  </a:moveTo>
                  <a:lnTo>
                    <a:pt x="6229" y="0"/>
                  </a:lnTo>
                </a:path>
              </a:pathLst>
            </a:custGeom>
            <a:ln w="17302" cap="rnd">
              <a:solidFill>
                <a:srgbClr val="FDB1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265">
              <a:extLst>
                <a:ext uri="{FF2B5EF4-FFF2-40B4-BE49-F238E27FC236}">
                  <a16:creationId xmlns:a16="http://schemas.microsoft.com/office/drawing/2014/main" id="{58712CE7-FCBE-D143-8737-E9725247CD82}"/>
                </a:ext>
              </a:extLst>
            </p:cNvPr>
            <p:cNvSpPr/>
            <p:nvPr/>
          </p:nvSpPr>
          <p:spPr>
            <a:xfrm>
              <a:off x="7975133" y="4533743"/>
              <a:ext cx="9366" cy="77697"/>
            </a:xfrm>
            <a:custGeom>
              <a:avLst/>
              <a:gdLst>
                <a:gd name="connsiteX0" fmla="*/ 0 w 9366"/>
                <a:gd name="connsiteY0" fmla="*/ 77698 h 77697"/>
                <a:gd name="connsiteX1" fmla="*/ 9367 w 9366"/>
                <a:gd name="connsiteY1" fmla="*/ 0 h 7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6" h="77697">
                  <a:moveTo>
                    <a:pt x="0" y="77698"/>
                  </a:moveTo>
                  <a:lnTo>
                    <a:pt x="9367" y="0"/>
                  </a:lnTo>
                </a:path>
              </a:pathLst>
            </a:custGeom>
            <a:ln w="17302" cap="rnd">
              <a:solidFill>
                <a:srgbClr val="FDB1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266">
              <a:extLst>
                <a:ext uri="{FF2B5EF4-FFF2-40B4-BE49-F238E27FC236}">
                  <a16:creationId xmlns:a16="http://schemas.microsoft.com/office/drawing/2014/main" id="{9BE361B6-03B1-DC40-B6D8-5DC568DFC639}"/>
                </a:ext>
              </a:extLst>
            </p:cNvPr>
            <p:cNvSpPr/>
            <p:nvPr/>
          </p:nvSpPr>
          <p:spPr>
            <a:xfrm>
              <a:off x="7994569" y="4517866"/>
              <a:ext cx="13816" cy="114743"/>
            </a:xfrm>
            <a:custGeom>
              <a:avLst/>
              <a:gdLst>
                <a:gd name="connsiteX0" fmla="*/ 0 w 13816"/>
                <a:gd name="connsiteY0" fmla="*/ 114743 h 114743"/>
                <a:gd name="connsiteX1" fmla="*/ 13816 w 13816"/>
                <a:gd name="connsiteY1" fmla="*/ 0 h 114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16" h="114743">
                  <a:moveTo>
                    <a:pt x="0" y="114743"/>
                  </a:moveTo>
                  <a:lnTo>
                    <a:pt x="13816" y="0"/>
                  </a:lnTo>
                </a:path>
              </a:pathLst>
            </a:custGeom>
            <a:ln w="17302" cap="rnd">
              <a:solidFill>
                <a:srgbClr val="FDB1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267">
              <a:extLst>
                <a:ext uri="{FF2B5EF4-FFF2-40B4-BE49-F238E27FC236}">
                  <a16:creationId xmlns:a16="http://schemas.microsoft.com/office/drawing/2014/main" id="{4478A60C-2552-9F4F-AE67-9C3D37E9DC25}"/>
                </a:ext>
              </a:extLst>
            </p:cNvPr>
            <p:cNvSpPr/>
            <p:nvPr/>
          </p:nvSpPr>
          <p:spPr>
            <a:xfrm>
              <a:off x="7646769" y="4415995"/>
              <a:ext cx="458885" cy="288516"/>
            </a:xfrm>
            <a:custGeom>
              <a:avLst/>
              <a:gdLst>
                <a:gd name="connsiteX0" fmla="*/ 458843 w 458885"/>
                <a:gd name="connsiteY0" fmla="*/ 163926 h 288516"/>
                <a:gd name="connsiteX1" fmla="*/ 222237 w 458885"/>
                <a:gd name="connsiteY1" fmla="*/ 54 h 288516"/>
                <a:gd name="connsiteX2" fmla="*/ 2727 w 458885"/>
                <a:gd name="connsiteY2" fmla="*/ 155542 h 288516"/>
                <a:gd name="connsiteX3" fmla="*/ 285229 w 458885"/>
                <a:gd name="connsiteY3" fmla="*/ 288317 h 288516"/>
                <a:gd name="connsiteX4" fmla="*/ 458843 w 458885"/>
                <a:gd name="connsiteY4" fmla="*/ 163926 h 288516"/>
                <a:gd name="connsiteX5" fmla="*/ 458843 w 458885"/>
                <a:gd name="connsiteY5" fmla="*/ 163926 h 288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885" h="288516">
                  <a:moveTo>
                    <a:pt x="458843" y="163926"/>
                  </a:moveTo>
                  <a:cubicBezTo>
                    <a:pt x="461934" y="40799"/>
                    <a:pt x="298249" y="1459"/>
                    <a:pt x="222237" y="54"/>
                  </a:cubicBezTo>
                  <a:cubicBezTo>
                    <a:pt x="146226" y="-1351"/>
                    <a:pt x="-23500" y="24220"/>
                    <a:pt x="2727" y="155542"/>
                  </a:cubicBezTo>
                  <a:cubicBezTo>
                    <a:pt x="7504" y="233755"/>
                    <a:pt x="209218" y="286912"/>
                    <a:pt x="285229" y="288317"/>
                  </a:cubicBezTo>
                  <a:cubicBezTo>
                    <a:pt x="361241" y="289722"/>
                    <a:pt x="455752" y="287052"/>
                    <a:pt x="458843" y="163926"/>
                  </a:cubicBezTo>
                  <a:lnTo>
                    <a:pt x="458843" y="163926"/>
                  </a:lnTo>
                  <a:close/>
                </a:path>
              </a:pathLst>
            </a:custGeom>
            <a:noFill/>
            <a:ln w="17302" cap="flat">
              <a:solidFill>
                <a:srgbClr val="FDB13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7" name="Freeform: Shape 268">
            <a:extLst>
              <a:ext uri="{FF2B5EF4-FFF2-40B4-BE49-F238E27FC236}">
                <a16:creationId xmlns:a16="http://schemas.microsoft.com/office/drawing/2014/main" id="{D2BFD9B5-D251-0B44-9E0A-EB86C8DCC908}"/>
              </a:ext>
            </a:extLst>
          </p:cNvPr>
          <p:cNvSpPr/>
          <p:nvPr/>
        </p:nvSpPr>
        <p:spPr>
          <a:xfrm>
            <a:off x="6833649" y="4272362"/>
            <a:ext cx="733279" cy="583591"/>
          </a:xfrm>
          <a:custGeom>
            <a:avLst/>
            <a:gdLst>
              <a:gd name="connsiteX0" fmla="*/ 733279 w 733279"/>
              <a:gd name="connsiteY0" fmla="*/ 582381 h 583591"/>
              <a:gd name="connsiteX1" fmla="*/ 245878 w 733279"/>
              <a:gd name="connsiteY1" fmla="*/ 438319 h 583591"/>
              <a:gd name="connsiteX2" fmla="*/ 0 w 733279"/>
              <a:gd name="connsiteY2" fmla="*/ 38264 h 583591"/>
              <a:gd name="connsiteX3" fmla="*/ 210238 w 733279"/>
              <a:gd name="connsiteY3" fmla="*/ 0 h 583591"/>
              <a:gd name="connsiteX4" fmla="*/ 349194 w 733279"/>
              <a:gd name="connsiteY4" fmla="*/ 377716 h 583591"/>
              <a:gd name="connsiteX5" fmla="*/ 733279 w 733279"/>
              <a:gd name="connsiteY5" fmla="*/ 582381 h 583591"/>
              <a:gd name="connsiteX6" fmla="*/ 733279 w 733279"/>
              <a:gd name="connsiteY6" fmla="*/ 582381 h 5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3279" h="583591">
                <a:moveTo>
                  <a:pt x="733279" y="582381"/>
                </a:moveTo>
                <a:cubicBezTo>
                  <a:pt x="561727" y="592450"/>
                  <a:pt x="382025" y="539340"/>
                  <a:pt x="245878" y="438319"/>
                </a:cubicBezTo>
                <a:cubicBezTo>
                  <a:pt x="109732" y="337298"/>
                  <a:pt x="19061" y="189771"/>
                  <a:pt x="0" y="38264"/>
                </a:cubicBezTo>
                <a:cubicBezTo>
                  <a:pt x="60603" y="80039"/>
                  <a:pt x="159282" y="60650"/>
                  <a:pt x="210238" y="0"/>
                </a:cubicBezTo>
                <a:cubicBezTo>
                  <a:pt x="200918" y="132166"/>
                  <a:pt x="251733" y="270279"/>
                  <a:pt x="349194" y="377716"/>
                </a:cubicBezTo>
                <a:cubicBezTo>
                  <a:pt x="446702" y="485200"/>
                  <a:pt x="589733" y="560884"/>
                  <a:pt x="733279" y="582381"/>
                </a:cubicBezTo>
                <a:lnTo>
                  <a:pt x="733279" y="582381"/>
                </a:lnTo>
                <a:close/>
              </a:path>
            </a:pathLst>
          </a:custGeom>
          <a:noFill/>
          <a:ln w="17302" cap="rnd">
            <a:gradFill>
              <a:gsLst>
                <a:gs pos="0">
                  <a:srgbClr val="FCAB41"/>
                </a:gs>
                <a:gs pos="100000">
                  <a:srgbClr val="FDB326"/>
                </a:gs>
              </a:gsLst>
              <a:lin ang="5400000" scaled="1"/>
            </a:gra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8" name="Freeform: Shape 269">
            <a:extLst>
              <a:ext uri="{FF2B5EF4-FFF2-40B4-BE49-F238E27FC236}">
                <a16:creationId xmlns:a16="http://schemas.microsoft.com/office/drawing/2014/main" id="{AFE661D5-5198-2246-9AA8-CBA054C77BE6}"/>
              </a:ext>
            </a:extLst>
          </p:cNvPr>
          <p:cNvSpPr/>
          <p:nvPr/>
        </p:nvSpPr>
        <p:spPr>
          <a:xfrm>
            <a:off x="7204911" y="4377087"/>
            <a:ext cx="118349" cy="123829"/>
          </a:xfrm>
          <a:custGeom>
            <a:avLst/>
            <a:gdLst>
              <a:gd name="connsiteX0" fmla="*/ 0 w 118349"/>
              <a:gd name="connsiteY0" fmla="*/ 67441 h 123829"/>
              <a:gd name="connsiteX1" fmla="*/ 51658 w 118349"/>
              <a:gd name="connsiteY1" fmla="*/ 0 h 123829"/>
              <a:gd name="connsiteX2" fmla="*/ 68705 w 118349"/>
              <a:gd name="connsiteY2" fmla="*/ 39200 h 123829"/>
              <a:gd name="connsiteX3" fmla="*/ 118349 w 118349"/>
              <a:gd name="connsiteY3" fmla="*/ 55217 h 123829"/>
              <a:gd name="connsiteX4" fmla="*/ 64725 w 118349"/>
              <a:gd name="connsiteY4" fmla="*/ 123829 h 123829"/>
              <a:gd name="connsiteX5" fmla="*/ 0 w 118349"/>
              <a:gd name="connsiteY5" fmla="*/ 67441 h 123829"/>
              <a:gd name="connsiteX6" fmla="*/ 0 w 118349"/>
              <a:gd name="connsiteY6" fmla="*/ 67441 h 12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49" h="123829">
                <a:moveTo>
                  <a:pt x="0" y="67441"/>
                </a:moveTo>
                <a:cubicBezTo>
                  <a:pt x="30348" y="61399"/>
                  <a:pt x="53719" y="30863"/>
                  <a:pt x="51658" y="0"/>
                </a:cubicBezTo>
                <a:cubicBezTo>
                  <a:pt x="53391" y="13722"/>
                  <a:pt x="57559" y="28428"/>
                  <a:pt x="68705" y="39200"/>
                </a:cubicBezTo>
                <a:cubicBezTo>
                  <a:pt x="80789" y="50862"/>
                  <a:pt x="100365" y="58355"/>
                  <a:pt x="118349" y="55217"/>
                </a:cubicBezTo>
                <a:cubicBezTo>
                  <a:pt x="88188" y="63132"/>
                  <a:pt x="65146" y="92637"/>
                  <a:pt x="64725" y="123829"/>
                </a:cubicBezTo>
                <a:cubicBezTo>
                  <a:pt x="58542" y="94089"/>
                  <a:pt x="29365" y="70813"/>
                  <a:pt x="0" y="67441"/>
                </a:cubicBezTo>
                <a:lnTo>
                  <a:pt x="0" y="67441"/>
                </a:lnTo>
                <a:close/>
              </a:path>
            </a:pathLst>
          </a:custGeom>
          <a:noFill/>
          <a:ln w="17302" cap="rnd">
            <a:solidFill>
              <a:srgbClr val="FCAD3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9" name="Freeform: Shape 270">
            <a:extLst>
              <a:ext uri="{FF2B5EF4-FFF2-40B4-BE49-F238E27FC236}">
                <a16:creationId xmlns:a16="http://schemas.microsoft.com/office/drawing/2014/main" id="{219AB5CB-11D9-B344-A88F-1C6FF8A8D7E7}"/>
              </a:ext>
            </a:extLst>
          </p:cNvPr>
          <p:cNvSpPr/>
          <p:nvPr/>
        </p:nvSpPr>
        <p:spPr>
          <a:xfrm>
            <a:off x="7388498" y="4536647"/>
            <a:ext cx="105792" cy="94978"/>
          </a:xfrm>
          <a:custGeom>
            <a:avLst/>
            <a:gdLst>
              <a:gd name="connsiteX0" fmla="*/ 87759 w 105792"/>
              <a:gd name="connsiteY0" fmla="*/ 20981 h 94978"/>
              <a:gd name="connsiteX1" fmla="*/ 59518 w 105792"/>
              <a:gd name="connsiteY1" fmla="*/ 23697 h 94978"/>
              <a:gd name="connsiteX2" fmla="*/ 695 w 105792"/>
              <a:gd name="connsiteY2" fmla="*/ 25149 h 94978"/>
              <a:gd name="connsiteX3" fmla="*/ 29170 w 105792"/>
              <a:gd name="connsiteY3" fmla="*/ 94978 h 94978"/>
              <a:gd name="connsiteX4" fmla="*/ 99421 w 105792"/>
              <a:gd name="connsiteY4" fmla="*/ 66784 h 94978"/>
              <a:gd name="connsiteX5" fmla="*/ 87759 w 105792"/>
              <a:gd name="connsiteY5" fmla="*/ 20981 h 94978"/>
              <a:gd name="connsiteX6" fmla="*/ 87759 w 105792"/>
              <a:gd name="connsiteY6" fmla="*/ 20981 h 94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792" h="94978">
                <a:moveTo>
                  <a:pt x="87759" y="20981"/>
                </a:moveTo>
                <a:cubicBezTo>
                  <a:pt x="78158" y="16906"/>
                  <a:pt x="67574" y="18264"/>
                  <a:pt x="59518" y="23697"/>
                </a:cubicBezTo>
                <a:cubicBezTo>
                  <a:pt x="53664" y="-8759"/>
                  <a:pt x="4910" y="-7494"/>
                  <a:pt x="695" y="25149"/>
                </a:cubicBezTo>
                <a:cubicBezTo>
                  <a:pt x="-4363" y="50111"/>
                  <a:pt x="19522" y="73528"/>
                  <a:pt x="29170" y="94978"/>
                </a:cubicBezTo>
                <a:cubicBezTo>
                  <a:pt x="51416" y="86923"/>
                  <a:pt x="84902" y="87766"/>
                  <a:pt x="99421" y="66784"/>
                </a:cubicBezTo>
                <a:cubicBezTo>
                  <a:pt x="111551" y="51657"/>
                  <a:pt x="105650" y="28521"/>
                  <a:pt x="87759" y="20981"/>
                </a:cubicBezTo>
                <a:lnTo>
                  <a:pt x="87759" y="20981"/>
                </a:lnTo>
                <a:close/>
              </a:path>
            </a:pathLst>
          </a:custGeom>
          <a:noFill/>
          <a:ln w="17302" cap="flat">
            <a:solidFill>
              <a:srgbClr val="FDB13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70" name="Graphic 2">
            <a:extLst>
              <a:ext uri="{FF2B5EF4-FFF2-40B4-BE49-F238E27FC236}">
                <a16:creationId xmlns:a16="http://schemas.microsoft.com/office/drawing/2014/main" id="{8277D429-B1FD-AA48-AEAC-DD5CFA8FEAA0}"/>
              </a:ext>
            </a:extLst>
          </p:cNvPr>
          <p:cNvGrpSpPr/>
          <p:nvPr/>
        </p:nvGrpSpPr>
        <p:grpSpPr>
          <a:xfrm>
            <a:off x="8218263" y="4380923"/>
            <a:ext cx="105318" cy="263641"/>
            <a:chOff x="8218263" y="4380923"/>
            <a:chExt cx="105318" cy="263641"/>
          </a:xfrm>
          <a:noFill/>
        </p:grpSpPr>
        <p:sp>
          <p:nvSpPr>
            <p:cNvPr id="571" name="Freeform: Shape 272">
              <a:extLst>
                <a:ext uri="{FF2B5EF4-FFF2-40B4-BE49-F238E27FC236}">
                  <a16:creationId xmlns:a16="http://schemas.microsoft.com/office/drawing/2014/main" id="{3A0AF294-0937-7C41-AC83-DFF7C814771D}"/>
                </a:ext>
              </a:extLst>
            </p:cNvPr>
            <p:cNvSpPr/>
            <p:nvPr/>
          </p:nvSpPr>
          <p:spPr>
            <a:xfrm>
              <a:off x="8218263" y="4572321"/>
              <a:ext cx="71250" cy="72243"/>
            </a:xfrm>
            <a:custGeom>
              <a:avLst/>
              <a:gdLst>
                <a:gd name="connsiteX0" fmla="*/ 62836 w 71250"/>
                <a:gd name="connsiteY0" fmla="*/ 7132 h 72243"/>
                <a:gd name="connsiteX1" fmla="*/ 12630 w 71250"/>
                <a:gd name="connsiteY1" fmla="*/ 14578 h 72243"/>
                <a:gd name="connsiteX2" fmla="*/ 8415 w 71250"/>
                <a:gd name="connsiteY2" fmla="*/ 65112 h 72243"/>
                <a:gd name="connsiteX3" fmla="*/ 58621 w 71250"/>
                <a:gd name="connsiteY3" fmla="*/ 57666 h 72243"/>
                <a:gd name="connsiteX4" fmla="*/ 62836 w 71250"/>
                <a:gd name="connsiteY4" fmla="*/ 7132 h 72243"/>
                <a:gd name="connsiteX5" fmla="*/ 62836 w 71250"/>
                <a:gd name="connsiteY5" fmla="*/ 7132 h 72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50" h="72243">
                  <a:moveTo>
                    <a:pt x="62836" y="7132"/>
                  </a:moveTo>
                  <a:cubicBezTo>
                    <a:pt x="50144" y="-4764"/>
                    <a:pt x="27663" y="-1439"/>
                    <a:pt x="12630" y="14578"/>
                  </a:cubicBezTo>
                  <a:cubicBezTo>
                    <a:pt x="-2404" y="30595"/>
                    <a:pt x="-4277" y="53216"/>
                    <a:pt x="8415" y="65112"/>
                  </a:cubicBezTo>
                  <a:cubicBezTo>
                    <a:pt x="21107" y="77008"/>
                    <a:pt x="43587" y="73683"/>
                    <a:pt x="58621" y="57666"/>
                  </a:cubicBezTo>
                  <a:cubicBezTo>
                    <a:pt x="73654" y="41648"/>
                    <a:pt x="75528" y="19028"/>
                    <a:pt x="62836" y="7132"/>
                  </a:cubicBezTo>
                  <a:lnTo>
                    <a:pt x="62836" y="7132"/>
                  </a:lnTo>
                  <a:close/>
                </a:path>
              </a:pathLst>
            </a:custGeom>
            <a:noFill/>
            <a:ln w="17302" cap="rnd">
              <a:solidFill>
                <a:srgbClr val="FDB1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273">
              <a:extLst>
                <a:ext uri="{FF2B5EF4-FFF2-40B4-BE49-F238E27FC236}">
                  <a16:creationId xmlns:a16="http://schemas.microsoft.com/office/drawing/2014/main" id="{AABE8305-202B-C244-9CB0-285D0133356E}"/>
                </a:ext>
              </a:extLst>
            </p:cNvPr>
            <p:cNvSpPr/>
            <p:nvPr/>
          </p:nvSpPr>
          <p:spPr>
            <a:xfrm>
              <a:off x="8224570" y="4380923"/>
              <a:ext cx="63787" cy="210612"/>
            </a:xfrm>
            <a:custGeom>
              <a:avLst/>
              <a:gdLst>
                <a:gd name="connsiteX0" fmla="*/ 63788 w 63787"/>
                <a:gd name="connsiteY0" fmla="*/ 210612 h 210612"/>
                <a:gd name="connsiteX1" fmla="*/ 0 w 63787"/>
                <a:gd name="connsiteY1" fmla="*/ 0 h 21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87" h="210612">
                  <a:moveTo>
                    <a:pt x="63788" y="210612"/>
                  </a:moveTo>
                  <a:lnTo>
                    <a:pt x="0" y="0"/>
                  </a:lnTo>
                </a:path>
              </a:pathLst>
            </a:custGeom>
            <a:ln w="17302" cap="rnd">
              <a:solidFill>
                <a:srgbClr val="FDB1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274">
              <a:extLst>
                <a:ext uri="{FF2B5EF4-FFF2-40B4-BE49-F238E27FC236}">
                  <a16:creationId xmlns:a16="http://schemas.microsoft.com/office/drawing/2014/main" id="{0A850114-F8C2-184F-AE91-ED778B407371}"/>
                </a:ext>
              </a:extLst>
            </p:cNvPr>
            <p:cNvSpPr/>
            <p:nvPr/>
          </p:nvSpPr>
          <p:spPr>
            <a:xfrm>
              <a:off x="8224570" y="4380923"/>
              <a:ext cx="99011" cy="139237"/>
            </a:xfrm>
            <a:custGeom>
              <a:avLst/>
              <a:gdLst>
                <a:gd name="connsiteX0" fmla="*/ 0 w 99011"/>
                <a:gd name="connsiteY0" fmla="*/ 0 h 139237"/>
                <a:gd name="connsiteX1" fmla="*/ 48192 w 99011"/>
                <a:gd name="connsiteY1" fmla="*/ 37889 h 139237"/>
                <a:gd name="connsiteX2" fmla="*/ 91139 w 99011"/>
                <a:gd name="connsiteY2" fmla="*/ 81070 h 139237"/>
                <a:gd name="connsiteX3" fmla="*/ 90436 w 99011"/>
                <a:gd name="connsiteY3" fmla="*/ 139238 h 13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11" h="139237">
                  <a:moveTo>
                    <a:pt x="0" y="0"/>
                  </a:moveTo>
                  <a:cubicBezTo>
                    <a:pt x="13816" y="15128"/>
                    <a:pt x="31472" y="26087"/>
                    <a:pt x="48192" y="37889"/>
                  </a:cubicBezTo>
                  <a:cubicBezTo>
                    <a:pt x="64912" y="49691"/>
                    <a:pt x="81351" y="63039"/>
                    <a:pt x="91139" y="81070"/>
                  </a:cubicBezTo>
                  <a:cubicBezTo>
                    <a:pt x="100880" y="99054"/>
                    <a:pt x="102613" y="122752"/>
                    <a:pt x="90436" y="139238"/>
                  </a:cubicBezTo>
                </a:path>
              </a:pathLst>
            </a:custGeom>
            <a:noFill/>
            <a:ln w="17302" cap="rnd">
              <a:solidFill>
                <a:srgbClr val="FDB1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74" name="Graphic 2">
            <a:extLst>
              <a:ext uri="{FF2B5EF4-FFF2-40B4-BE49-F238E27FC236}">
                <a16:creationId xmlns:a16="http://schemas.microsoft.com/office/drawing/2014/main" id="{4E05F133-3324-4241-B9BF-D4466D66AF00}"/>
              </a:ext>
            </a:extLst>
          </p:cNvPr>
          <p:cNvGrpSpPr/>
          <p:nvPr/>
        </p:nvGrpSpPr>
        <p:grpSpPr>
          <a:xfrm>
            <a:off x="7685352" y="4806089"/>
            <a:ext cx="169572" cy="226215"/>
            <a:chOff x="7702182" y="4783649"/>
            <a:chExt cx="169572" cy="226215"/>
          </a:xfrm>
          <a:noFill/>
        </p:grpSpPr>
        <p:sp>
          <p:nvSpPr>
            <p:cNvPr id="575" name="Freeform: Shape 276">
              <a:extLst>
                <a:ext uri="{FF2B5EF4-FFF2-40B4-BE49-F238E27FC236}">
                  <a16:creationId xmlns:a16="http://schemas.microsoft.com/office/drawing/2014/main" id="{0AEDC8E7-3E5A-0E4C-B78D-6DC5586018B8}"/>
                </a:ext>
              </a:extLst>
            </p:cNvPr>
            <p:cNvSpPr/>
            <p:nvPr/>
          </p:nvSpPr>
          <p:spPr>
            <a:xfrm>
              <a:off x="7702182" y="4948215"/>
              <a:ext cx="76297" cy="61648"/>
            </a:xfrm>
            <a:custGeom>
              <a:avLst/>
              <a:gdLst>
                <a:gd name="connsiteX0" fmla="*/ 75827 w 76297"/>
                <a:gd name="connsiteY0" fmla="*/ 23284 h 61648"/>
                <a:gd name="connsiteX1" fmla="*/ 32177 w 76297"/>
                <a:gd name="connsiteY1" fmla="*/ 944 h 61648"/>
                <a:gd name="connsiteX2" fmla="*/ 471 w 76297"/>
                <a:gd name="connsiteY2" fmla="*/ 38365 h 61648"/>
                <a:gd name="connsiteX3" fmla="*/ 44120 w 76297"/>
                <a:gd name="connsiteY3" fmla="*/ 60705 h 61648"/>
                <a:gd name="connsiteX4" fmla="*/ 75827 w 76297"/>
                <a:gd name="connsiteY4" fmla="*/ 23284 h 61648"/>
                <a:gd name="connsiteX5" fmla="*/ 75827 w 76297"/>
                <a:gd name="connsiteY5" fmla="*/ 23284 h 6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97" h="61648">
                  <a:moveTo>
                    <a:pt x="75827" y="23284"/>
                  </a:moveTo>
                  <a:cubicBezTo>
                    <a:pt x="72501" y="6799"/>
                    <a:pt x="52972" y="-3224"/>
                    <a:pt x="32177" y="944"/>
                  </a:cubicBezTo>
                  <a:cubicBezTo>
                    <a:pt x="11383" y="5113"/>
                    <a:pt x="-2808" y="21879"/>
                    <a:pt x="471" y="38365"/>
                  </a:cubicBezTo>
                  <a:cubicBezTo>
                    <a:pt x="3796" y="54850"/>
                    <a:pt x="23326" y="64873"/>
                    <a:pt x="44120" y="60705"/>
                  </a:cubicBezTo>
                  <a:cubicBezTo>
                    <a:pt x="64914" y="56536"/>
                    <a:pt x="79105" y="39816"/>
                    <a:pt x="75827" y="23284"/>
                  </a:cubicBezTo>
                  <a:lnTo>
                    <a:pt x="75827" y="23284"/>
                  </a:lnTo>
                  <a:close/>
                </a:path>
              </a:pathLst>
            </a:custGeom>
            <a:noFill/>
            <a:ln w="17302" cap="rnd">
              <a:solidFill>
                <a:srgbClr val="FDB4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277">
              <a:extLst>
                <a:ext uri="{FF2B5EF4-FFF2-40B4-BE49-F238E27FC236}">
                  <a16:creationId xmlns:a16="http://schemas.microsoft.com/office/drawing/2014/main" id="{2334DB8A-FAE2-2E44-8A09-E978034ED361}"/>
                </a:ext>
              </a:extLst>
            </p:cNvPr>
            <p:cNvSpPr/>
            <p:nvPr/>
          </p:nvSpPr>
          <p:spPr>
            <a:xfrm>
              <a:off x="7776884" y="4783649"/>
              <a:ext cx="68190" cy="201432"/>
            </a:xfrm>
            <a:custGeom>
              <a:avLst/>
              <a:gdLst>
                <a:gd name="connsiteX0" fmla="*/ 0 w 68190"/>
                <a:gd name="connsiteY0" fmla="*/ 201433 h 201432"/>
                <a:gd name="connsiteX1" fmla="*/ 68190 w 68190"/>
                <a:gd name="connsiteY1" fmla="*/ 0 h 20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190" h="201432">
                  <a:moveTo>
                    <a:pt x="0" y="201433"/>
                  </a:moveTo>
                  <a:lnTo>
                    <a:pt x="68190" y="0"/>
                  </a:lnTo>
                </a:path>
              </a:pathLst>
            </a:custGeom>
            <a:ln w="17302" cap="rnd">
              <a:solidFill>
                <a:srgbClr val="FDB4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278">
              <a:extLst>
                <a:ext uri="{FF2B5EF4-FFF2-40B4-BE49-F238E27FC236}">
                  <a16:creationId xmlns:a16="http://schemas.microsoft.com/office/drawing/2014/main" id="{3EB51E7D-BB07-CC4C-AA0B-9530743EC1F0}"/>
                </a:ext>
              </a:extLst>
            </p:cNvPr>
            <p:cNvSpPr/>
            <p:nvPr/>
          </p:nvSpPr>
          <p:spPr>
            <a:xfrm>
              <a:off x="7837909" y="4783649"/>
              <a:ext cx="33845" cy="160265"/>
            </a:xfrm>
            <a:custGeom>
              <a:avLst/>
              <a:gdLst>
                <a:gd name="connsiteX0" fmla="*/ 7166 w 33845"/>
                <a:gd name="connsiteY0" fmla="*/ 0 h 160265"/>
                <a:gd name="connsiteX1" fmla="*/ 23745 w 33845"/>
                <a:gd name="connsiteY1" fmla="*/ 56856 h 160265"/>
                <a:gd name="connsiteX2" fmla="*/ 33252 w 33845"/>
                <a:gd name="connsiteY2" fmla="*/ 114930 h 160265"/>
                <a:gd name="connsiteX3" fmla="*/ 0 w 33845"/>
                <a:gd name="connsiteY3" fmla="*/ 160266 h 16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45" h="160265">
                  <a:moveTo>
                    <a:pt x="7166" y="0"/>
                  </a:moveTo>
                  <a:cubicBezTo>
                    <a:pt x="9554" y="19670"/>
                    <a:pt x="17235" y="38216"/>
                    <a:pt x="23745" y="56856"/>
                  </a:cubicBezTo>
                  <a:cubicBezTo>
                    <a:pt x="30255" y="75543"/>
                    <a:pt x="35687" y="95307"/>
                    <a:pt x="33252" y="114930"/>
                  </a:cubicBezTo>
                  <a:cubicBezTo>
                    <a:pt x="30817" y="134554"/>
                    <a:pt x="18827" y="154177"/>
                    <a:pt x="0" y="160266"/>
                  </a:cubicBezTo>
                </a:path>
              </a:pathLst>
            </a:custGeom>
            <a:noFill/>
            <a:ln w="17302" cap="rnd">
              <a:solidFill>
                <a:srgbClr val="FDB4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78" name="Graphic 2">
            <a:extLst>
              <a:ext uri="{FF2B5EF4-FFF2-40B4-BE49-F238E27FC236}">
                <a16:creationId xmlns:a16="http://schemas.microsoft.com/office/drawing/2014/main" id="{1DA0E039-4218-0340-9A02-DDF01F8F7503}"/>
              </a:ext>
            </a:extLst>
          </p:cNvPr>
          <p:cNvGrpSpPr/>
          <p:nvPr/>
        </p:nvGrpSpPr>
        <p:grpSpPr>
          <a:xfrm>
            <a:off x="7972459" y="4789542"/>
            <a:ext cx="301618" cy="300173"/>
            <a:chOff x="7972459" y="4789542"/>
            <a:chExt cx="301618" cy="300173"/>
          </a:xfrm>
          <a:noFill/>
        </p:grpSpPr>
        <p:sp>
          <p:nvSpPr>
            <p:cNvPr id="579" name="Freeform: Shape 280">
              <a:extLst>
                <a:ext uri="{FF2B5EF4-FFF2-40B4-BE49-F238E27FC236}">
                  <a16:creationId xmlns:a16="http://schemas.microsoft.com/office/drawing/2014/main" id="{F23CF310-4F06-9D47-8B9B-906948B05F33}"/>
                </a:ext>
              </a:extLst>
            </p:cNvPr>
            <p:cNvSpPr/>
            <p:nvPr/>
          </p:nvSpPr>
          <p:spPr>
            <a:xfrm>
              <a:off x="8023696" y="4867166"/>
              <a:ext cx="83464" cy="180110"/>
            </a:xfrm>
            <a:custGeom>
              <a:avLst/>
              <a:gdLst>
                <a:gd name="connsiteX0" fmla="*/ 31148 w 83464"/>
                <a:gd name="connsiteY0" fmla="*/ 1392 h 180110"/>
                <a:gd name="connsiteX1" fmla="*/ 1362 w 83464"/>
                <a:gd name="connsiteY1" fmla="*/ 52582 h 180110"/>
                <a:gd name="connsiteX2" fmla="*/ 34567 w 83464"/>
                <a:gd name="connsiteY2" fmla="*/ 180111 h 180110"/>
                <a:gd name="connsiteX3" fmla="*/ 66414 w 83464"/>
                <a:gd name="connsiteY3" fmla="*/ 171728 h 180110"/>
                <a:gd name="connsiteX4" fmla="*/ 43559 w 83464"/>
                <a:gd name="connsiteY4" fmla="*/ 83867 h 180110"/>
                <a:gd name="connsiteX5" fmla="*/ 52317 w 83464"/>
                <a:gd name="connsiteY5" fmla="*/ 82556 h 180110"/>
                <a:gd name="connsiteX6" fmla="*/ 82103 w 83464"/>
                <a:gd name="connsiteY6" fmla="*/ 31366 h 180110"/>
                <a:gd name="connsiteX7" fmla="*/ 31148 w 83464"/>
                <a:gd name="connsiteY7" fmla="*/ 1392 h 180110"/>
                <a:gd name="connsiteX8" fmla="*/ 31148 w 83464"/>
                <a:gd name="connsiteY8" fmla="*/ 1392 h 18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464" h="180110">
                  <a:moveTo>
                    <a:pt x="31148" y="1392"/>
                  </a:moveTo>
                  <a:cubicBezTo>
                    <a:pt x="8855" y="7247"/>
                    <a:pt x="-4446" y="30195"/>
                    <a:pt x="1362" y="52582"/>
                  </a:cubicBezTo>
                  <a:cubicBezTo>
                    <a:pt x="12414" y="95107"/>
                    <a:pt x="23514" y="120913"/>
                    <a:pt x="34567" y="180111"/>
                  </a:cubicBezTo>
                  <a:lnTo>
                    <a:pt x="66414" y="171728"/>
                  </a:lnTo>
                  <a:lnTo>
                    <a:pt x="43559" y="83867"/>
                  </a:lnTo>
                  <a:cubicBezTo>
                    <a:pt x="46463" y="83727"/>
                    <a:pt x="49366" y="83305"/>
                    <a:pt x="52317" y="82556"/>
                  </a:cubicBezTo>
                  <a:cubicBezTo>
                    <a:pt x="74610" y="76701"/>
                    <a:pt x="87911" y="53753"/>
                    <a:pt x="82103" y="31366"/>
                  </a:cubicBezTo>
                  <a:cubicBezTo>
                    <a:pt x="76249" y="8886"/>
                    <a:pt x="53441" y="-4508"/>
                    <a:pt x="31148" y="1392"/>
                  </a:cubicBezTo>
                  <a:lnTo>
                    <a:pt x="31148" y="1392"/>
                  </a:lnTo>
                  <a:close/>
                </a:path>
              </a:pathLst>
            </a:custGeom>
            <a:noFill/>
            <a:ln w="17302" cap="rnd">
              <a:solidFill>
                <a:srgbClr val="FDB4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281">
              <a:extLst>
                <a:ext uri="{FF2B5EF4-FFF2-40B4-BE49-F238E27FC236}">
                  <a16:creationId xmlns:a16="http://schemas.microsoft.com/office/drawing/2014/main" id="{01588216-E246-1C4B-9742-CC541027A7C6}"/>
                </a:ext>
              </a:extLst>
            </p:cNvPr>
            <p:cNvSpPr/>
            <p:nvPr/>
          </p:nvSpPr>
          <p:spPr>
            <a:xfrm>
              <a:off x="8139423" y="4833480"/>
              <a:ext cx="83418" cy="178628"/>
            </a:xfrm>
            <a:custGeom>
              <a:avLst/>
              <a:gdLst>
                <a:gd name="connsiteX0" fmla="*/ 52270 w 83418"/>
                <a:gd name="connsiteY0" fmla="*/ 177267 h 178628"/>
                <a:gd name="connsiteX1" fmla="*/ 82057 w 83418"/>
                <a:gd name="connsiteY1" fmla="*/ 126499 h 178628"/>
                <a:gd name="connsiteX2" fmla="*/ 48851 w 83418"/>
                <a:gd name="connsiteY2" fmla="*/ 0 h 178628"/>
                <a:gd name="connsiteX3" fmla="*/ 17004 w 83418"/>
                <a:gd name="connsiteY3" fmla="*/ 8337 h 178628"/>
                <a:gd name="connsiteX4" fmla="*/ 39906 w 83418"/>
                <a:gd name="connsiteY4" fmla="*/ 95495 h 178628"/>
                <a:gd name="connsiteX5" fmla="*/ 31148 w 83418"/>
                <a:gd name="connsiteY5" fmla="*/ 96806 h 178628"/>
                <a:gd name="connsiteX6" fmla="*/ 1362 w 83418"/>
                <a:gd name="connsiteY6" fmla="*/ 147574 h 178628"/>
                <a:gd name="connsiteX7" fmla="*/ 52270 w 83418"/>
                <a:gd name="connsiteY7" fmla="*/ 177267 h 178628"/>
                <a:gd name="connsiteX8" fmla="*/ 52270 w 83418"/>
                <a:gd name="connsiteY8" fmla="*/ 177267 h 17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418" h="178628">
                  <a:moveTo>
                    <a:pt x="52270" y="177267"/>
                  </a:moveTo>
                  <a:cubicBezTo>
                    <a:pt x="74563" y="171459"/>
                    <a:pt x="87864" y="148698"/>
                    <a:pt x="82057" y="126499"/>
                  </a:cubicBezTo>
                  <a:lnTo>
                    <a:pt x="48851" y="0"/>
                  </a:lnTo>
                  <a:lnTo>
                    <a:pt x="17004" y="8337"/>
                  </a:lnTo>
                  <a:cubicBezTo>
                    <a:pt x="16348" y="53953"/>
                    <a:pt x="32272" y="66457"/>
                    <a:pt x="39906" y="95495"/>
                  </a:cubicBezTo>
                  <a:cubicBezTo>
                    <a:pt x="37002" y="95635"/>
                    <a:pt x="34099" y="96057"/>
                    <a:pt x="31148" y="96806"/>
                  </a:cubicBezTo>
                  <a:cubicBezTo>
                    <a:pt x="8855" y="102613"/>
                    <a:pt x="-4446" y="125375"/>
                    <a:pt x="1362" y="147574"/>
                  </a:cubicBezTo>
                  <a:cubicBezTo>
                    <a:pt x="7216" y="169773"/>
                    <a:pt x="29977" y="183074"/>
                    <a:pt x="52270" y="177267"/>
                  </a:cubicBezTo>
                  <a:lnTo>
                    <a:pt x="52270" y="177267"/>
                  </a:lnTo>
                  <a:close/>
                </a:path>
              </a:pathLst>
            </a:custGeom>
            <a:noFill/>
            <a:ln w="17302" cap="rnd">
              <a:solidFill>
                <a:srgbClr val="FDB4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282">
              <a:extLst>
                <a:ext uri="{FF2B5EF4-FFF2-40B4-BE49-F238E27FC236}">
                  <a16:creationId xmlns:a16="http://schemas.microsoft.com/office/drawing/2014/main" id="{F6706122-F38B-2F4B-999A-78CCBA75F017}"/>
                </a:ext>
              </a:extLst>
            </p:cNvPr>
            <p:cNvSpPr/>
            <p:nvPr/>
          </p:nvSpPr>
          <p:spPr>
            <a:xfrm>
              <a:off x="7972459" y="4789542"/>
              <a:ext cx="301618" cy="300173"/>
            </a:xfrm>
            <a:custGeom>
              <a:avLst/>
              <a:gdLst>
                <a:gd name="connsiteX0" fmla="*/ 270564 w 301618"/>
                <a:gd name="connsiteY0" fmla="*/ 253707 h 300173"/>
                <a:gd name="connsiteX1" fmla="*/ 97465 w 301618"/>
                <a:gd name="connsiteY1" fmla="*/ 298808 h 300173"/>
                <a:gd name="connsiteX2" fmla="*/ 46697 w 301618"/>
                <a:gd name="connsiteY2" fmla="*/ 269256 h 300173"/>
                <a:gd name="connsiteX3" fmla="*/ 1362 w 301618"/>
                <a:gd name="connsiteY3" fmla="*/ 97000 h 300173"/>
                <a:gd name="connsiteX4" fmla="*/ 31055 w 301618"/>
                <a:gd name="connsiteY4" fmla="*/ 46467 h 300173"/>
                <a:gd name="connsiteX5" fmla="*/ 204153 w 301618"/>
                <a:gd name="connsiteY5" fmla="*/ 1365 h 300173"/>
                <a:gd name="connsiteX6" fmla="*/ 254921 w 301618"/>
                <a:gd name="connsiteY6" fmla="*/ 30918 h 300173"/>
                <a:gd name="connsiteX7" fmla="*/ 300256 w 301618"/>
                <a:gd name="connsiteY7" fmla="*/ 203173 h 300173"/>
                <a:gd name="connsiteX8" fmla="*/ 270564 w 301618"/>
                <a:gd name="connsiteY8" fmla="*/ 253707 h 300173"/>
                <a:gd name="connsiteX9" fmla="*/ 270564 w 301618"/>
                <a:gd name="connsiteY9" fmla="*/ 253707 h 30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618" h="300173">
                  <a:moveTo>
                    <a:pt x="270564" y="253707"/>
                  </a:moveTo>
                  <a:lnTo>
                    <a:pt x="97465" y="298808"/>
                  </a:lnTo>
                  <a:cubicBezTo>
                    <a:pt x="75219" y="304615"/>
                    <a:pt x="52505" y="291361"/>
                    <a:pt x="46697" y="269256"/>
                  </a:cubicBezTo>
                  <a:lnTo>
                    <a:pt x="1362" y="97000"/>
                  </a:lnTo>
                  <a:cubicBezTo>
                    <a:pt x="-4445" y="74895"/>
                    <a:pt x="8855" y="52274"/>
                    <a:pt x="31055" y="46467"/>
                  </a:cubicBezTo>
                  <a:lnTo>
                    <a:pt x="204153" y="1365"/>
                  </a:lnTo>
                  <a:cubicBezTo>
                    <a:pt x="226399" y="-4442"/>
                    <a:pt x="249114" y="8812"/>
                    <a:pt x="254921" y="30918"/>
                  </a:cubicBezTo>
                  <a:lnTo>
                    <a:pt x="300256" y="203173"/>
                  </a:lnTo>
                  <a:cubicBezTo>
                    <a:pt x="306064" y="225279"/>
                    <a:pt x="292763" y="247900"/>
                    <a:pt x="270564" y="253707"/>
                  </a:cubicBezTo>
                  <a:lnTo>
                    <a:pt x="270564" y="253707"/>
                  </a:lnTo>
                  <a:close/>
                </a:path>
              </a:pathLst>
            </a:custGeom>
            <a:noFill/>
            <a:ln w="17302" cap="rnd">
              <a:solidFill>
                <a:srgbClr val="FDB4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2" name="Graphic 2">
            <a:extLst>
              <a:ext uri="{FF2B5EF4-FFF2-40B4-BE49-F238E27FC236}">
                <a16:creationId xmlns:a16="http://schemas.microsoft.com/office/drawing/2014/main" id="{7985CBF9-9D63-FE4E-BF0A-C54FAB7EBA7D}"/>
              </a:ext>
            </a:extLst>
          </p:cNvPr>
          <p:cNvGrpSpPr/>
          <p:nvPr/>
        </p:nvGrpSpPr>
        <p:grpSpPr>
          <a:xfrm>
            <a:off x="8422887" y="4736018"/>
            <a:ext cx="254802" cy="308875"/>
            <a:chOff x="8422887" y="4736018"/>
            <a:chExt cx="254802" cy="308875"/>
          </a:xfrm>
          <a:noFill/>
        </p:grpSpPr>
        <p:sp>
          <p:nvSpPr>
            <p:cNvPr id="583" name="Freeform: Shape 284">
              <a:extLst>
                <a:ext uri="{FF2B5EF4-FFF2-40B4-BE49-F238E27FC236}">
                  <a16:creationId xmlns:a16="http://schemas.microsoft.com/office/drawing/2014/main" id="{9D58A42C-F94E-CB47-8A5E-6BBC7A771E24}"/>
                </a:ext>
              </a:extLst>
            </p:cNvPr>
            <p:cNvSpPr/>
            <p:nvPr/>
          </p:nvSpPr>
          <p:spPr>
            <a:xfrm>
              <a:off x="8422887" y="4976974"/>
              <a:ext cx="89563" cy="67920"/>
            </a:xfrm>
            <a:custGeom>
              <a:avLst/>
              <a:gdLst>
                <a:gd name="connsiteX0" fmla="*/ 88916 w 89563"/>
                <a:gd name="connsiteY0" fmla="*/ 23704 h 67920"/>
                <a:gd name="connsiteX1" fmla="*/ 37258 w 89563"/>
                <a:gd name="connsiteY1" fmla="*/ 1598 h 67920"/>
                <a:gd name="connsiteX2" fmla="*/ 634 w 89563"/>
                <a:gd name="connsiteY2" fmla="*/ 44217 h 67920"/>
                <a:gd name="connsiteX3" fmla="*/ 52292 w 89563"/>
                <a:gd name="connsiteY3" fmla="*/ 66323 h 67920"/>
                <a:gd name="connsiteX4" fmla="*/ 88916 w 89563"/>
                <a:gd name="connsiteY4" fmla="*/ 23704 h 67920"/>
                <a:gd name="connsiteX5" fmla="*/ 88916 w 89563"/>
                <a:gd name="connsiteY5" fmla="*/ 23704 h 6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563" h="67920">
                  <a:moveTo>
                    <a:pt x="88916" y="23704"/>
                  </a:moveTo>
                  <a:cubicBezTo>
                    <a:pt x="84748" y="5813"/>
                    <a:pt x="61612" y="-4069"/>
                    <a:pt x="37258" y="1598"/>
                  </a:cubicBezTo>
                  <a:cubicBezTo>
                    <a:pt x="12905" y="7265"/>
                    <a:pt x="-3487" y="26373"/>
                    <a:pt x="634" y="44217"/>
                  </a:cubicBezTo>
                  <a:cubicBezTo>
                    <a:pt x="4803" y="62107"/>
                    <a:pt x="27939" y="71989"/>
                    <a:pt x="52292" y="66323"/>
                  </a:cubicBezTo>
                  <a:cubicBezTo>
                    <a:pt x="76693" y="60656"/>
                    <a:pt x="93085" y="41594"/>
                    <a:pt x="88916" y="23704"/>
                  </a:cubicBezTo>
                  <a:lnTo>
                    <a:pt x="88916" y="23704"/>
                  </a:lnTo>
                  <a:close/>
                </a:path>
              </a:pathLst>
            </a:custGeom>
            <a:noFill/>
            <a:ln w="17302" cap="rnd">
              <a:solidFill>
                <a:srgbClr val="FDB4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285">
              <a:extLst>
                <a:ext uri="{FF2B5EF4-FFF2-40B4-BE49-F238E27FC236}">
                  <a16:creationId xmlns:a16="http://schemas.microsoft.com/office/drawing/2014/main" id="{60DB09F1-2194-5F40-9A62-53B927DD8C56}"/>
                </a:ext>
              </a:extLst>
            </p:cNvPr>
            <p:cNvSpPr/>
            <p:nvPr/>
          </p:nvSpPr>
          <p:spPr>
            <a:xfrm>
              <a:off x="8588117" y="4927564"/>
              <a:ext cx="89564" cy="67920"/>
            </a:xfrm>
            <a:custGeom>
              <a:avLst/>
              <a:gdLst>
                <a:gd name="connsiteX0" fmla="*/ 88917 w 89564"/>
                <a:gd name="connsiteY0" fmla="*/ 23704 h 67920"/>
                <a:gd name="connsiteX1" fmla="*/ 37259 w 89564"/>
                <a:gd name="connsiteY1" fmla="*/ 1598 h 67920"/>
                <a:gd name="connsiteX2" fmla="*/ 634 w 89564"/>
                <a:gd name="connsiteY2" fmla="*/ 44217 h 67920"/>
                <a:gd name="connsiteX3" fmla="*/ 52292 w 89564"/>
                <a:gd name="connsiteY3" fmla="*/ 66322 h 67920"/>
                <a:gd name="connsiteX4" fmla="*/ 88917 w 89564"/>
                <a:gd name="connsiteY4" fmla="*/ 23704 h 67920"/>
                <a:gd name="connsiteX5" fmla="*/ 88917 w 89564"/>
                <a:gd name="connsiteY5" fmla="*/ 23704 h 6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564" h="67920">
                  <a:moveTo>
                    <a:pt x="88917" y="23704"/>
                  </a:moveTo>
                  <a:cubicBezTo>
                    <a:pt x="84748" y="5813"/>
                    <a:pt x="61612" y="-4069"/>
                    <a:pt x="37259" y="1598"/>
                  </a:cubicBezTo>
                  <a:cubicBezTo>
                    <a:pt x="12905" y="7265"/>
                    <a:pt x="-3487" y="26373"/>
                    <a:pt x="634" y="44217"/>
                  </a:cubicBezTo>
                  <a:cubicBezTo>
                    <a:pt x="4803" y="62108"/>
                    <a:pt x="27939" y="71989"/>
                    <a:pt x="52292" y="66322"/>
                  </a:cubicBezTo>
                  <a:cubicBezTo>
                    <a:pt x="76693" y="60656"/>
                    <a:pt x="93085" y="41547"/>
                    <a:pt x="88917" y="23704"/>
                  </a:cubicBezTo>
                  <a:lnTo>
                    <a:pt x="88917" y="23704"/>
                  </a:lnTo>
                  <a:close/>
                </a:path>
              </a:pathLst>
            </a:custGeom>
            <a:noFill/>
            <a:ln w="17302" cap="rnd">
              <a:solidFill>
                <a:srgbClr val="FDB4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286">
              <a:extLst>
                <a:ext uri="{FF2B5EF4-FFF2-40B4-BE49-F238E27FC236}">
                  <a16:creationId xmlns:a16="http://schemas.microsoft.com/office/drawing/2014/main" id="{3A53E324-8D74-6744-816D-70F7EE684B0D}"/>
                </a:ext>
              </a:extLst>
            </p:cNvPr>
            <p:cNvSpPr/>
            <p:nvPr/>
          </p:nvSpPr>
          <p:spPr>
            <a:xfrm>
              <a:off x="8512459" y="4736018"/>
              <a:ext cx="165230" cy="271824"/>
            </a:xfrm>
            <a:custGeom>
              <a:avLst/>
              <a:gdLst>
                <a:gd name="connsiteX0" fmla="*/ 0 w 165230"/>
                <a:gd name="connsiteY0" fmla="*/ 271825 h 271824"/>
                <a:gd name="connsiteX1" fmla="*/ 0 w 165230"/>
                <a:gd name="connsiteY1" fmla="*/ 50440 h 271824"/>
                <a:gd name="connsiteX2" fmla="*/ 165230 w 165230"/>
                <a:gd name="connsiteY2" fmla="*/ 0 h 27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30" h="271824">
                  <a:moveTo>
                    <a:pt x="0" y="271825"/>
                  </a:moveTo>
                  <a:lnTo>
                    <a:pt x="0" y="50440"/>
                  </a:lnTo>
                  <a:lnTo>
                    <a:pt x="165230" y="0"/>
                  </a:lnTo>
                </a:path>
              </a:pathLst>
            </a:custGeom>
            <a:noFill/>
            <a:ln w="17302" cap="rnd">
              <a:solidFill>
                <a:srgbClr val="FDB4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287">
              <a:extLst>
                <a:ext uri="{FF2B5EF4-FFF2-40B4-BE49-F238E27FC236}">
                  <a16:creationId xmlns:a16="http://schemas.microsoft.com/office/drawing/2014/main" id="{77FAADAA-E308-034F-94EF-54014903E24E}"/>
                </a:ext>
              </a:extLst>
            </p:cNvPr>
            <p:cNvSpPr/>
            <p:nvPr/>
          </p:nvSpPr>
          <p:spPr>
            <a:xfrm>
              <a:off x="8513536" y="4807066"/>
              <a:ext cx="156472" cy="63647"/>
            </a:xfrm>
            <a:custGeom>
              <a:avLst/>
              <a:gdLst>
                <a:gd name="connsiteX0" fmla="*/ 0 w 156472"/>
                <a:gd name="connsiteY0" fmla="*/ 63647 h 63647"/>
                <a:gd name="connsiteX1" fmla="*/ 156472 w 156472"/>
                <a:gd name="connsiteY1" fmla="*/ 0 h 6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472" h="63647">
                  <a:moveTo>
                    <a:pt x="0" y="63647"/>
                  </a:moveTo>
                  <a:cubicBezTo>
                    <a:pt x="55170" y="24166"/>
                    <a:pt x="101255" y="17141"/>
                    <a:pt x="156472" y="0"/>
                  </a:cubicBezTo>
                </a:path>
              </a:pathLst>
            </a:custGeom>
            <a:noFill/>
            <a:ln w="17302" cap="rnd">
              <a:solidFill>
                <a:srgbClr val="FDB4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288">
              <a:extLst>
                <a:ext uri="{FF2B5EF4-FFF2-40B4-BE49-F238E27FC236}">
                  <a16:creationId xmlns:a16="http://schemas.microsoft.com/office/drawing/2014/main" id="{CB2BB9CE-16C4-1944-8BD9-0CC6DEB7B21B}"/>
                </a:ext>
              </a:extLst>
            </p:cNvPr>
            <p:cNvSpPr/>
            <p:nvPr/>
          </p:nvSpPr>
          <p:spPr>
            <a:xfrm>
              <a:off x="8674608" y="4736065"/>
              <a:ext cx="3080" cy="220822"/>
            </a:xfrm>
            <a:custGeom>
              <a:avLst/>
              <a:gdLst>
                <a:gd name="connsiteX0" fmla="*/ 3081 w 3080"/>
                <a:gd name="connsiteY0" fmla="*/ 220822 h 220822"/>
                <a:gd name="connsiteX1" fmla="*/ 3081 w 3080"/>
                <a:gd name="connsiteY1" fmla="*/ 0 h 22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0" h="220822">
                  <a:moveTo>
                    <a:pt x="3081" y="220822"/>
                  </a:moveTo>
                  <a:cubicBezTo>
                    <a:pt x="3081" y="147199"/>
                    <a:pt x="-3851" y="104112"/>
                    <a:pt x="3081" y="0"/>
                  </a:cubicBezTo>
                </a:path>
              </a:pathLst>
            </a:custGeom>
            <a:noFill/>
            <a:ln w="17302" cap="rnd">
              <a:solidFill>
                <a:srgbClr val="FDB4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8" name="Graphic 2">
            <a:extLst>
              <a:ext uri="{FF2B5EF4-FFF2-40B4-BE49-F238E27FC236}">
                <a16:creationId xmlns:a16="http://schemas.microsoft.com/office/drawing/2014/main" id="{E158CF1C-31F3-6F48-822E-194CBBC5D17E}"/>
              </a:ext>
            </a:extLst>
          </p:cNvPr>
          <p:cNvGrpSpPr/>
          <p:nvPr/>
        </p:nvGrpSpPr>
        <p:grpSpPr>
          <a:xfrm>
            <a:off x="8813306" y="4957831"/>
            <a:ext cx="365666" cy="237725"/>
            <a:chOff x="8824526" y="4935391"/>
            <a:chExt cx="365666" cy="237725"/>
          </a:xfrm>
          <a:noFill/>
        </p:grpSpPr>
        <p:sp>
          <p:nvSpPr>
            <p:cNvPr id="589" name="Freeform: Shape 290">
              <a:extLst>
                <a:ext uri="{FF2B5EF4-FFF2-40B4-BE49-F238E27FC236}">
                  <a16:creationId xmlns:a16="http://schemas.microsoft.com/office/drawing/2014/main" id="{AA878849-5A53-EF4F-B59B-5D03D9703DF2}"/>
                </a:ext>
              </a:extLst>
            </p:cNvPr>
            <p:cNvSpPr/>
            <p:nvPr/>
          </p:nvSpPr>
          <p:spPr>
            <a:xfrm>
              <a:off x="8824526" y="5034542"/>
              <a:ext cx="66584" cy="65840"/>
            </a:xfrm>
            <a:custGeom>
              <a:avLst/>
              <a:gdLst>
                <a:gd name="connsiteX0" fmla="*/ 59279 w 66584"/>
                <a:gd name="connsiteY0" fmla="*/ 56431 h 65840"/>
                <a:gd name="connsiteX1" fmla="*/ 12445 w 66584"/>
                <a:gd name="connsiteY1" fmla="*/ 55962 h 65840"/>
                <a:gd name="connsiteX2" fmla="*/ 7340 w 66584"/>
                <a:gd name="connsiteY2" fmla="*/ 9409 h 65840"/>
                <a:gd name="connsiteX3" fmla="*/ 54174 w 66584"/>
                <a:gd name="connsiteY3" fmla="*/ 9878 h 65840"/>
                <a:gd name="connsiteX4" fmla="*/ 59279 w 66584"/>
                <a:gd name="connsiteY4" fmla="*/ 56431 h 65840"/>
                <a:gd name="connsiteX5" fmla="*/ 59279 w 66584"/>
                <a:gd name="connsiteY5" fmla="*/ 56431 h 6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84" h="65840">
                  <a:moveTo>
                    <a:pt x="59279" y="56431"/>
                  </a:moveTo>
                  <a:cubicBezTo>
                    <a:pt x="47758" y="69170"/>
                    <a:pt x="26823" y="68936"/>
                    <a:pt x="12445" y="55962"/>
                  </a:cubicBezTo>
                  <a:cubicBezTo>
                    <a:pt x="-1886" y="42990"/>
                    <a:pt x="-4181" y="22148"/>
                    <a:pt x="7340" y="9409"/>
                  </a:cubicBezTo>
                  <a:cubicBezTo>
                    <a:pt x="18861" y="-3329"/>
                    <a:pt x="39796" y="-3095"/>
                    <a:pt x="54174" y="9878"/>
                  </a:cubicBezTo>
                  <a:cubicBezTo>
                    <a:pt x="68458" y="22851"/>
                    <a:pt x="70753" y="43739"/>
                    <a:pt x="59279" y="56431"/>
                  </a:cubicBezTo>
                  <a:lnTo>
                    <a:pt x="59279" y="56431"/>
                  </a:lnTo>
                  <a:close/>
                </a:path>
              </a:pathLst>
            </a:custGeom>
            <a:noFill/>
            <a:ln w="17302" cap="flat">
              <a:solidFill>
                <a:srgbClr val="FDB51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291">
              <a:extLst>
                <a:ext uri="{FF2B5EF4-FFF2-40B4-BE49-F238E27FC236}">
                  <a16:creationId xmlns:a16="http://schemas.microsoft.com/office/drawing/2014/main" id="{818FDA8F-6899-9D4F-AC46-4449A3FA94B4}"/>
                </a:ext>
              </a:extLst>
            </p:cNvPr>
            <p:cNvSpPr/>
            <p:nvPr/>
          </p:nvSpPr>
          <p:spPr>
            <a:xfrm>
              <a:off x="8883805" y="4935391"/>
              <a:ext cx="306387" cy="228315"/>
            </a:xfrm>
            <a:custGeom>
              <a:avLst/>
              <a:gdLst>
                <a:gd name="connsiteX0" fmla="*/ 0 w 306387"/>
                <a:gd name="connsiteY0" fmla="*/ 155583 h 228315"/>
                <a:gd name="connsiteX1" fmla="*/ 140830 w 306387"/>
                <a:gd name="connsiteY1" fmla="*/ 0 h 228315"/>
                <a:gd name="connsiteX2" fmla="*/ 306388 w 306387"/>
                <a:gd name="connsiteY2" fmla="*/ 72733 h 228315"/>
                <a:gd name="connsiteX3" fmla="*/ 165511 w 306387"/>
                <a:gd name="connsiteY3" fmla="*/ 228316 h 228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387" h="228315">
                  <a:moveTo>
                    <a:pt x="0" y="155583"/>
                  </a:moveTo>
                  <a:lnTo>
                    <a:pt x="140830" y="0"/>
                  </a:lnTo>
                  <a:lnTo>
                    <a:pt x="306388" y="72733"/>
                  </a:lnTo>
                  <a:lnTo>
                    <a:pt x="165511" y="228316"/>
                  </a:lnTo>
                </a:path>
              </a:pathLst>
            </a:custGeom>
            <a:noFill/>
            <a:ln w="17302" cap="flat">
              <a:solidFill>
                <a:srgbClr val="FDB51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292">
              <a:extLst>
                <a:ext uri="{FF2B5EF4-FFF2-40B4-BE49-F238E27FC236}">
                  <a16:creationId xmlns:a16="http://schemas.microsoft.com/office/drawing/2014/main" id="{935E7934-5EEB-D749-B660-A585D8785679}"/>
                </a:ext>
              </a:extLst>
            </p:cNvPr>
            <p:cNvSpPr/>
            <p:nvPr/>
          </p:nvSpPr>
          <p:spPr>
            <a:xfrm>
              <a:off x="8990037" y="5107275"/>
              <a:ext cx="66619" cy="65840"/>
            </a:xfrm>
            <a:custGeom>
              <a:avLst/>
              <a:gdLst>
                <a:gd name="connsiteX0" fmla="*/ 59279 w 66619"/>
                <a:gd name="connsiteY0" fmla="*/ 56431 h 65840"/>
                <a:gd name="connsiteX1" fmla="*/ 12445 w 66619"/>
                <a:gd name="connsiteY1" fmla="*/ 55963 h 65840"/>
                <a:gd name="connsiteX2" fmla="*/ 7340 w 66619"/>
                <a:gd name="connsiteY2" fmla="*/ 9410 h 65840"/>
                <a:gd name="connsiteX3" fmla="*/ 54174 w 66619"/>
                <a:gd name="connsiteY3" fmla="*/ 9878 h 65840"/>
                <a:gd name="connsiteX4" fmla="*/ 59279 w 66619"/>
                <a:gd name="connsiteY4" fmla="*/ 56431 h 65840"/>
                <a:gd name="connsiteX5" fmla="*/ 59279 w 66619"/>
                <a:gd name="connsiteY5" fmla="*/ 56431 h 6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19" h="65840">
                  <a:moveTo>
                    <a:pt x="59279" y="56431"/>
                  </a:moveTo>
                  <a:cubicBezTo>
                    <a:pt x="47758" y="69170"/>
                    <a:pt x="26823" y="68935"/>
                    <a:pt x="12445" y="55963"/>
                  </a:cubicBezTo>
                  <a:cubicBezTo>
                    <a:pt x="-1886" y="42989"/>
                    <a:pt x="-4181" y="22148"/>
                    <a:pt x="7340" y="9410"/>
                  </a:cubicBezTo>
                  <a:cubicBezTo>
                    <a:pt x="18861" y="-3329"/>
                    <a:pt x="39796" y="-3095"/>
                    <a:pt x="54174" y="9878"/>
                  </a:cubicBezTo>
                  <a:cubicBezTo>
                    <a:pt x="68505" y="22945"/>
                    <a:pt x="70800" y="43739"/>
                    <a:pt x="59279" y="56431"/>
                  </a:cubicBezTo>
                  <a:lnTo>
                    <a:pt x="59279" y="56431"/>
                  </a:lnTo>
                  <a:close/>
                </a:path>
              </a:pathLst>
            </a:custGeom>
            <a:noFill/>
            <a:ln w="17302" cap="flat">
              <a:solidFill>
                <a:srgbClr val="FDB51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92" name="Freeform: Shape 293">
            <a:extLst>
              <a:ext uri="{FF2B5EF4-FFF2-40B4-BE49-F238E27FC236}">
                <a16:creationId xmlns:a16="http://schemas.microsoft.com/office/drawing/2014/main" id="{C9F097B2-A686-F642-8E0D-FB20FD55E516}"/>
              </a:ext>
            </a:extLst>
          </p:cNvPr>
          <p:cNvSpPr/>
          <p:nvPr/>
        </p:nvSpPr>
        <p:spPr>
          <a:xfrm>
            <a:off x="8772527" y="4364391"/>
            <a:ext cx="484029" cy="494988"/>
          </a:xfrm>
          <a:custGeom>
            <a:avLst/>
            <a:gdLst>
              <a:gd name="connsiteX0" fmla="*/ 484029 w 484029"/>
              <a:gd name="connsiteY0" fmla="*/ 494988 h 494988"/>
              <a:gd name="connsiteX1" fmla="*/ 293743 w 484029"/>
              <a:gd name="connsiteY1" fmla="*/ 335472 h 494988"/>
              <a:gd name="connsiteX2" fmla="*/ 255479 w 484029"/>
              <a:gd name="connsiteY2" fmla="*/ 90109 h 494988"/>
              <a:gd name="connsiteX3" fmla="*/ 0 w 484029"/>
              <a:gd name="connsiteY3" fmla="*/ 0 h 494988"/>
              <a:gd name="connsiteX4" fmla="*/ 60088 w 484029"/>
              <a:gd name="connsiteY4" fmla="*/ 72312 h 494988"/>
              <a:gd name="connsiteX5" fmla="*/ 97462 w 484029"/>
              <a:gd name="connsiteY5" fmla="*/ 157175 h 494988"/>
              <a:gd name="connsiteX6" fmla="*/ 61165 w 484029"/>
              <a:gd name="connsiteY6" fmla="*/ 239040 h 494988"/>
              <a:gd name="connsiteX7" fmla="*/ 484029 w 484029"/>
              <a:gd name="connsiteY7" fmla="*/ 494988 h 494988"/>
              <a:gd name="connsiteX8" fmla="*/ 484029 w 484029"/>
              <a:gd name="connsiteY8" fmla="*/ 494988 h 49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029" h="494988">
                <a:moveTo>
                  <a:pt x="484029" y="494988"/>
                </a:moveTo>
                <a:cubicBezTo>
                  <a:pt x="404271" y="466888"/>
                  <a:pt x="335331" y="409095"/>
                  <a:pt x="293743" y="335472"/>
                </a:cubicBezTo>
                <a:cubicBezTo>
                  <a:pt x="252154" y="261802"/>
                  <a:pt x="238291" y="172911"/>
                  <a:pt x="255479" y="90109"/>
                </a:cubicBezTo>
                <a:cubicBezTo>
                  <a:pt x="168696" y="106641"/>
                  <a:pt x="65708" y="71469"/>
                  <a:pt x="0" y="0"/>
                </a:cubicBezTo>
                <a:cubicBezTo>
                  <a:pt x="18499" y="25337"/>
                  <a:pt x="40933" y="47443"/>
                  <a:pt x="60088" y="72312"/>
                </a:cubicBezTo>
                <a:cubicBezTo>
                  <a:pt x="79243" y="97180"/>
                  <a:pt x="95120" y="125890"/>
                  <a:pt x="97462" y="157175"/>
                </a:cubicBezTo>
                <a:cubicBezTo>
                  <a:pt x="99803" y="188460"/>
                  <a:pt x="85659" y="222368"/>
                  <a:pt x="61165" y="239040"/>
                </a:cubicBezTo>
                <a:cubicBezTo>
                  <a:pt x="159142" y="381837"/>
                  <a:pt x="318705" y="480891"/>
                  <a:pt x="484029" y="494988"/>
                </a:cubicBezTo>
                <a:lnTo>
                  <a:pt x="484029" y="494988"/>
                </a:lnTo>
                <a:close/>
              </a:path>
            </a:pathLst>
          </a:custGeom>
          <a:noFill/>
          <a:ln w="17302" cap="rnd">
            <a:solidFill>
              <a:srgbClr val="FDB13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93" name="Graphic 2">
            <a:extLst>
              <a:ext uri="{FF2B5EF4-FFF2-40B4-BE49-F238E27FC236}">
                <a16:creationId xmlns:a16="http://schemas.microsoft.com/office/drawing/2014/main" id="{62C5B85E-EA85-E442-A9DF-9F1048904D21}"/>
              </a:ext>
            </a:extLst>
          </p:cNvPr>
          <p:cNvGrpSpPr/>
          <p:nvPr/>
        </p:nvGrpSpPr>
        <p:grpSpPr>
          <a:xfrm>
            <a:off x="8428368" y="4342786"/>
            <a:ext cx="244748" cy="297690"/>
            <a:chOff x="8428368" y="4342786"/>
            <a:chExt cx="244748" cy="297690"/>
          </a:xfrm>
          <a:noFill/>
        </p:grpSpPr>
        <p:sp>
          <p:nvSpPr>
            <p:cNvPr id="594" name="Freeform: Shape 295">
              <a:extLst>
                <a:ext uri="{FF2B5EF4-FFF2-40B4-BE49-F238E27FC236}">
                  <a16:creationId xmlns:a16="http://schemas.microsoft.com/office/drawing/2014/main" id="{5B6B614B-5BDA-8A4D-84BF-8F3FC115135D}"/>
                </a:ext>
              </a:extLst>
            </p:cNvPr>
            <p:cNvSpPr/>
            <p:nvPr/>
          </p:nvSpPr>
          <p:spPr>
            <a:xfrm>
              <a:off x="8428368" y="4342786"/>
              <a:ext cx="244748" cy="297690"/>
            </a:xfrm>
            <a:custGeom>
              <a:avLst/>
              <a:gdLst>
                <a:gd name="connsiteX0" fmla="*/ 148955 w 244748"/>
                <a:gd name="connsiteY0" fmla="*/ 857 h 297690"/>
                <a:gd name="connsiteX1" fmla="*/ 243185 w 244748"/>
                <a:gd name="connsiteY1" fmla="*/ 140797 h 297690"/>
                <a:gd name="connsiteX2" fmla="*/ 225061 w 244748"/>
                <a:gd name="connsiteY2" fmla="*/ 184587 h 297690"/>
                <a:gd name="connsiteX3" fmla="*/ 215132 w 244748"/>
                <a:gd name="connsiteY3" fmla="*/ 194469 h 297690"/>
                <a:gd name="connsiteX4" fmla="*/ 241499 w 244748"/>
                <a:gd name="connsiteY4" fmla="*/ 297691 h 297690"/>
                <a:gd name="connsiteX5" fmla="*/ 154154 w 244748"/>
                <a:gd name="connsiteY5" fmla="*/ 233200 h 297690"/>
                <a:gd name="connsiteX6" fmla="*/ 150548 w 244748"/>
                <a:gd name="connsiteY6" fmla="*/ 234699 h 297690"/>
                <a:gd name="connsiteX7" fmla="*/ 103199 w 244748"/>
                <a:gd name="connsiteY7" fmla="*/ 234980 h 297690"/>
                <a:gd name="connsiteX8" fmla="*/ 1007 w 244748"/>
                <a:gd name="connsiteY8" fmla="*/ 109137 h 297690"/>
                <a:gd name="connsiteX9" fmla="*/ 148955 w 244748"/>
                <a:gd name="connsiteY9" fmla="*/ 857 h 297690"/>
                <a:gd name="connsiteX10" fmla="*/ 148955 w 244748"/>
                <a:gd name="connsiteY10" fmla="*/ 857 h 29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4748" h="297690">
                  <a:moveTo>
                    <a:pt x="148955" y="857"/>
                  </a:moveTo>
                  <a:cubicBezTo>
                    <a:pt x="189326" y="6149"/>
                    <a:pt x="255784" y="76166"/>
                    <a:pt x="243185" y="140797"/>
                  </a:cubicBezTo>
                  <a:cubicBezTo>
                    <a:pt x="240047" y="156955"/>
                    <a:pt x="233725" y="171707"/>
                    <a:pt x="225061" y="184587"/>
                  </a:cubicBezTo>
                  <a:lnTo>
                    <a:pt x="215132" y="194469"/>
                  </a:lnTo>
                  <a:lnTo>
                    <a:pt x="241499" y="297691"/>
                  </a:lnTo>
                  <a:lnTo>
                    <a:pt x="154154" y="233200"/>
                  </a:lnTo>
                  <a:lnTo>
                    <a:pt x="150548" y="234699"/>
                  </a:lnTo>
                  <a:cubicBezTo>
                    <a:pt x="135374" y="237884"/>
                    <a:pt x="119356" y="238165"/>
                    <a:pt x="103199" y="234980"/>
                  </a:cubicBezTo>
                  <a:cubicBezTo>
                    <a:pt x="38521" y="222335"/>
                    <a:pt x="-7470" y="205896"/>
                    <a:pt x="1007" y="109137"/>
                  </a:cubicBezTo>
                  <a:cubicBezTo>
                    <a:pt x="9484" y="12378"/>
                    <a:pt x="108585" y="-4388"/>
                    <a:pt x="148955" y="857"/>
                  </a:cubicBezTo>
                  <a:lnTo>
                    <a:pt x="148955" y="857"/>
                  </a:lnTo>
                  <a:close/>
                </a:path>
              </a:pathLst>
            </a:custGeom>
            <a:noFill/>
            <a:ln w="17302" cap="flat">
              <a:solidFill>
                <a:srgbClr val="FDB13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296">
              <a:extLst>
                <a:ext uri="{FF2B5EF4-FFF2-40B4-BE49-F238E27FC236}">
                  <a16:creationId xmlns:a16="http://schemas.microsoft.com/office/drawing/2014/main" id="{86769B90-0311-9546-9475-2435C5B62433}"/>
                </a:ext>
              </a:extLst>
            </p:cNvPr>
            <p:cNvSpPr/>
            <p:nvPr/>
          </p:nvSpPr>
          <p:spPr>
            <a:xfrm>
              <a:off x="8478036" y="4391321"/>
              <a:ext cx="126451" cy="120503"/>
            </a:xfrm>
            <a:custGeom>
              <a:avLst/>
              <a:gdLst>
                <a:gd name="connsiteX0" fmla="*/ 63226 w 126451"/>
                <a:gd name="connsiteY0" fmla="*/ 0 h 120503"/>
                <a:gd name="connsiteX1" fmla="*/ 81491 w 126451"/>
                <a:gd name="connsiteY1" fmla="*/ 41448 h 120503"/>
                <a:gd name="connsiteX2" fmla="*/ 126452 w 126451"/>
                <a:gd name="connsiteY2" fmla="*/ 46038 h 120503"/>
                <a:gd name="connsiteX3" fmla="*/ 92778 w 126451"/>
                <a:gd name="connsiteY3" fmla="*/ 76246 h 120503"/>
                <a:gd name="connsiteX4" fmla="*/ 102332 w 126451"/>
                <a:gd name="connsiteY4" fmla="*/ 120504 h 120503"/>
                <a:gd name="connsiteX5" fmla="*/ 63226 w 126451"/>
                <a:gd name="connsiteY5" fmla="*/ 97696 h 120503"/>
                <a:gd name="connsiteX6" fmla="*/ 24166 w 126451"/>
                <a:gd name="connsiteY6" fmla="*/ 120504 h 120503"/>
                <a:gd name="connsiteX7" fmla="*/ 33721 w 126451"/>
                <a:gd name="connsiteY7" fmla="*/ 76246 h 120503"/>
                <a:gd name="connsiteX8" fmla="*/ 0 w 126451"/>
                <a:gd name="connsiteY8" fmla="*/ 46038 h 120503"/>
                <a:gd name="connsiteX9" fmla="*/ 45008 w 126451"/>
                <a:gd name="connsiteY9" fmla="*/ 41448 h 120503"/>
                <a:gd name="connsiteX10" fmla="*/ 63226 w 126451"/>
                <a:gd name="connsiteY10" fmla="*/ 0 h 12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51" h="120503">
                  <a:moveTo>
                    <a:pt x="63226" y="0"/>
                  </a:moveTo>
                  <a:lnTo>
                    <a:pt x="81491" y="41448"/>
                  </a:lnTo>
                  <a:lnTo>
                    <a:pt x="126452" y="46038"/>
                  </a:lnTo>
                  <a:lnTo>
                    <a:pt x="92778" y="76246"/>
                  </a:lnTo>
                  <a:lnTo>
                    <a:pt x="102332" y="120504"/>
                  </a:lnTo>
                  <a:lnTo>
                    <a:pt x="63226" y="97696"/>
                  </a:lnTo>
                  <a:lnTo>
                    <a:pt x="24166" y="120504"/>
                  </a:lnTo>
                  <a:lnTo>
                    <a:pt x="33721" y="76246"/>
                  </a:lnTo>
                  <a:lnTo>
                    <a:pt x="0" y="46038"/>
                  </a:lnTo>
                  <a:lnTo>
                    <a:pt x="45008" y="41448"/>
                  </a:lnTo>
                  <a:lnTo>
                    <a:pt x="63226" y="0"/>
                  </a:lnTo>
                  <a:close/>
                </a:path>
              </a:pathLst>
            </a:custGeom>
            <a:noFill/>
            <a:ln w="17302" cap="rnd">
              <a:solidFill>
                <a:srgbClr val="FDB1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649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6521" y="450025"/>
            <a:ext cx="5626678" cy="553998"/>
          </a:xfrm>
        </p:spPr>
        <p:txBody>
          <a:bodyPr/>
          <a:lstStyle/>
          <a:p>
            <a:r>
              <a:rPr lang="en-US" dirty="0"/>
              <a:t>Content slide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text Century Gothic size 20pt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r>
              <a:rPr lang="en-US" dirty="0"/>
              <a:t>Nam in </a:t>
            </a:r>
            <a:r>
              <a:rPr lang="en-US" dirty="0" err="1"/>
              <a:t>est</a:t>
            </a:r>
            <a:r>
              <a:rPr lang="en-US" dirty="0"/>
              <a:t> in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ligula</a:t>
            </a:r>
          </a:p>
          <a:p>
            <a:r>
              <a:rPr lang="en-US" dirty="0"/>
              <a:t>Maecenas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et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faucibus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50B3C2D-93D8-46E2-8D99-861403DB5161}"/>
              </a:ext>
            </a:extLst>
          </p:cNvPr>
          <p:cNvSpPr/>
          <p:nvPr/>
        </p:nvSpPr>
        <p:spPr>
          <a:xfrm>
            <a:off x="7129026" y="984084"/>
            <a:ext cx="122990" cy="128552"/>
          </a:xfrm>
          <a:custGeom>
            <a:avLst/>
            <a:gdLst>
              <a:gd name="connsiteX0" fmla="*/ 0 w 122990"/>
              <a:gd name="connsiteY0" fmla="*/ 70029 h 128552"/>
              <a:gd name="connsiteX1" fmla="*/ 53675 w 122990"/>
              <a:gd name="connsiteY1" fmla="*/ 0 h 128552"/>
              <a:gd name="connsiteX2" fmla="*/ 71408 w 122990"/>
              <a:gd name="connsiteY2" fmla="*/ 40696 h 128552"/>
              <a:gd name="connsiteX3" fmla="*/ 122990 w 122990"/>
              <a:gd name="connsiteY3" fmla="*/ 57335 h 128552"/>
              <a:gd name="connsiteX4" fmla="*/ 67272 w 122990"/>
              <a:gd name="connsiteY4" fmla="*/ 128553 h 128552"/>
              <a:gd name="connsiteX5" fmla="*/ 0 w 122990"/>
              <a:gd name="connsiteY5" fmla="*/ 70029 h 128552"/>
              <a:gd name="connsiteX6" fmla="*/ 0 w 122990"/>
              <a:gd name="connsiteY6" fmla="*/ 70029 h 128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990" h="128552">
                <a:moveTo>
                  <a:pt x="0" y="70029"/>
                </a:moveTo>
                <a:cubicBezTo>
                  <a:pt x="31520" y="63753"/>
                  <a:pt x="55814" y="32091"/>
                  <a:pt x="53675" y="0"/>
                </a:cubicBezTo>
                <a:cubicBezTo>
                  <a:pt x="55481" y="14263"/>
                  <a:pt x="59807" y="29476"/>
                  <a:pt x="71408" y="40696"/>
                </a:cubicBezTo>
                <a:cubicBezTo>
                  <a:pt x="83911" y="52771"/>
                  <a:pt x="104259" y="60616"/>
                  <a:pt x="122990" y="57335"/>
                </a:cubicBezTo>
                <a:cubicBezTo>
                  <a:pt x="91660" y="65560"/>
                  <a:pt x="67747" y="96177"/>
                  <a:pt x="67272" y="128553"/>
                </a:cubicBezTo>
                <a:cubicBezTo>
                  <a:pt x="60806" y="97651"/>
                  <a:pt x="30522" y="73499"/>
                  <a:pt x="0" y="70029"/>
                </a:cubicBezTo>
                <a:lnTo>
                  <a:pt x="0" y="70029"/>
                </a:lnTo>
                <a:close/>
              </a:path>
            </a:pathLst>
          </a:custGeom>
          <a:noFill/>
          <a:ln w="19050" cap="rnd">
            <a:solidFill>
              <a:srgbClr val="F55B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355D886-728A-4A3F-8FD9-55C125B161A5}"/>
              </a:ext>
            </a:extLst>
          </p:cNvPr>
          <p:cNvSpPr/>
          <p:nvPr/>
        </p:nvSpPr>
        <p:spPr>
          <a:xfrm>
            <a:off x="8901523" y="1527343"/>
            <a:ext cx="105637" cy="110724"/>
          </a:xfrm>
          <a:custGeom>
            <a:avLst/>
            <a:gdLst>
              <a:gd name="connsiteX0" fmla="*/ 0 w 105637"/>
              <a:gd name="connsiteY0" fmla="*/ 23391 h 110724"/>
              <a:gd name="connsiteX1" fmla="*/ 85052 w 105637"/>
              <a:gd name="connsiteY1" fmla="*/ 0 h 110724"/>
              <a:gd name="connsiteX2" fmla="*/ 74593 w 105637"/>
              <a:gd name="connsiteY2" fmla="*/ 43168 h 110724"/>
              <a:gd name="connsiteX3" fmla="*/ 105638 w 105637"/>
              <a:gd name="connsiteY3" fmla="*/ 87572 h 110724"/>
              <a:gd name="connsiteX4" fmla="*/ 18209 w 105637"/>
              <a:gd name="connsiteY4" fmla="*/ 110725 h 110724"/>
              <a:gd name="connsiteX5" fmla="*/ 0 w 105637"/>
              <a:gd name="connsiteY5" fmla="*/ 23391 h 110724"/>
              <a:gd name="connsiteX6" fmla="*/ 0 w 105637"/>
              <a:gd name="connsiteY6" fmla="*/ 23391 h 11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637" h="110724">
                <a:moveTo>
                  <a:pt x="0" y="23391"/>
                </a:moveTo>
                <a:cubicBezTo>
                  <a:pt x="28905" y="37415"/>
                  <a:pt x="67414" y="26814"/>
                  <a:pt x="85052" y="0"/>
                </a:cubicBezTo>
                <a:cubicBezTo>
                  <a:pt x="77873" y="12456"/>
                  <a:pt x="72121" y="27241"/>
                  <a:pt x="74593" y="43168"/>
                </a:cubicBezTo>
                <a:cubicBezTo>
                  <a:pt x="77255" y="60378"/>
                  <a:pt x="88760" y="78872"/>
                  <a:pt x="105638" y="87572"/>
                </a:cubicBezTo>
                <a:cubicBezTo>
                  <a:pt x="75686" y="75211"/>
                  <a:pt x="38128" y="85195"/>
                  <a:pt x="18209" y="110725"/>
                </a:cubicBezTo>
                <a:cubicBezTo>
                  <a:pt x="31710" y="82105"/>
                  <a:pt x="22154" y="44594"/>
                  <a:pt x="0" y="23391"/>
                </a:cubicBezTo>
                <a:lnTo>
                  <a:pt x="0" y="23391"/>
                </a:lnTo>
                <a:close/>
              </a:path>
            </a:pathLst>
          </a:custGeom>
          <a:noFill/>
          <a:ln w="19050" cap="rnd">
            <a:solidFill>
              <a:srgbClr val="F87E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9C97AF5-787B-4698-ADE7-8E145DF4E180}"/>
              </a:ext>
            </a:extLst>
          </p:cNvPr>
          <p:cNvSpPr/>
          <p:nvPr/>
        </p:nvSpPr>
        <p:spPr>
          <a:xfrm>
            <a:off x="9075478" y="1973332"/>
            <a:ext cx="115573" cy="120803"/>
          </a:xfrm>
          <a:custGeom>
            <a:avLst/>
            <a:gdLst>
              <a:gd name="connsiteX0" fmla="*/ 0 w 115573"/>
              <a:gd name="connsiteY0" fmla="*/ 81391 h 120803"/>
              <a:gd name="connsiteX1" fmla="*/ 33945 w 115573"/>
              <a:gd name="connsiteY1" fmla="*/ 0 h 120803"/>
              <a:gd name="connsiteX2" fmla="*/ 61471 w 115573"/>
              <a:gd name="connsiteY2" fmla="*/ 34800 h 120803"/>
              <a:gd name="connsiteX3" fmla="*/ 115574 w 115573"/>
              <a:gd name="connsiteY3" fmla="*/ 37701 h 120803"/>
              <a:gd name="connsiteX4" fmla="*/ 79965 w 115573"/>
              <a:gd name="connsiteY4" fmla="*/ 120803 h 120803"/>
              <a:gd name="connsiteX5" fmla="*/ 0 w 115573"/>
              <a:gd name="connsiteY5" fmla="*/ 81391 h 120803"/>
              <a:gd name="connsiteX6" fmla="*/ 0 w 115573"/>
              <a:gd name="connsiteY6" fmla="*/ 81391 h 120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73" h="120803">
                <a:moveTo>
                  <a:pt x="0" y="81391"/>
                </a:moveTo>
                <a:cubicBezTo>
                  <a:pt x="28858" y="67271"/>
                  <a:pt x="44214" y="30427"/>
                  <a:pt x="33945" y="0"/>
                </a:cubicBezTo>
                <a:cubicBezTo>
                  <a:pt x="39317" y="13312"/>
                  <a:pt x="47447" y="26956"/>
                  <a:pt x="61471" y="34800"/>
                </a:cubicBezTo>
                <a:cubicBezTo>
                  <a:pt x="76685" y="43263"/>
                  <a:pt x="98316" y="45640"/>
                  <a:pt x="115574" y="37701"/>
                </a:cubicBezTo>
                <a:cubicBezTo>
                  <a:pt x="87429" y="53674"/>
                  <a:pt x="72121" y="89378"/>
                  <a:pt x="79965" y="120803"/>
                </a:cubicBezTo>
                <a:cubicBezTo>
                  <a:pt x="65798" y="92564"/>
                  <a:pt x="30332" y="76970"/>
                  <a:pt x="0" y="81391"/>
                </a:cubicBezTo>
                <a:lnTo>
                  <a:pt x="0" y="81391"/>
                </a:lnTo>
                <a:close/>
              </a:path>
            </a:pathLst>
          </a:custGeom>
          <a:noFill/>
          <a:ln w="19050" cap="rnd">
            <a:solidFill>
              <a:srgbClr val="FA96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DEA9BAF-8963-47FE-B452-A3AEB7C1B987}"/>
              </a:ext>
            </a:extLst>
          </p:cNvPr>
          <p:cNvSpPr/>
          <p:nvPr/>
        </p:nvSpPr>
        <p:spPr>
          <a:xfrm>
            <a:off x="7899249" y="139982"/>
            <a:ext cx="115573" cy="120803"/>
          </a:xfrm>
          <a:custGeom>
            <a:avLst/>
            <a:gdLst>
              <a:gd name="connsiteX0" fmla="*/ 0 w 115573"/>
              <a:gd name="connsiteY0" fmla="*/ 81391 h 120803"/>
              <a:gd name="connsiteX1" fmla="*/ 33945 w 115573"/>
              <a:gd name="connsiteY1" fmla="*/ 0 h 120803"/>
              <a:gd name="connsiteX2" fmla="*/ 61472 w 115573"/>
              <a:gd name="connsiteY2" fmla="*/ 34801 h 120803"/>
              <a:gd name="connsiteX3" fmla="*/ 115574 w 115573"/>
              <a:gd name="connsiteY3" fmla="*/ 37701 h 120803"/>
              <a:gd name="connsiteX4" fmla="*/ 79965 w 115573"/>
              <a:gd name="connsiteY4" fmla="*/ 120803 h 120803"/>
              <a:gd name="connsiteX5" fmla="*/ 0 w 115573"/>
              <a:gd name="connsiteY5" fmla="*/ 81391 h 120803"/>
              <a:gd name="connsiteX6" fmla="*/ 0 w 115573"/>
              <a:gd name="connsiteY6" fmla="*/ 81391 h 120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73" h="120803">
                <a:moveTo>
                  <a:pt x="0" y="81391"/>
                </a:moveTo>
                <a:cubicBezTo>
                  <a:pt x="28858" y="67271"/>
                  <a:pt x="44214" y="30427"/>
                  <a:pt x="33945" y="0"/>
                </a:cubicBezTo>
                <a:cubicBezTo>
                  <a:pt x="39317" y="13312"/>
                  <a:pt x="47447" y="26956"/>
                  <a:pt x="61472" y="34801"/>
                </a:cubicBezTo>
                <a:cubicBezTo>
                  <a:pt x="76685" y="43263"/>
                  <a:pt x="98316" y="45640"/>
                  <a:pt x="115574" y="37701"/>
                </a:cubicBezTo>
                <a:cubicBezTo>
                  <a:pt x="87429" y="53675"/>
                  <a:pt x="72121" y="89378"/>
                  <a:pt x="79965" y="120803"/>
                </a:cubicBezTo>
                <a:cubicBezTo>
                  <a:pt x="65798" y="92564"/>
                  <a:pt x="30379" y="76970"/>
                  <a:pt x="0" y="81391"/>
                </a:cubicBezTo>
                <a:lnTo>
                  <a:pt x="0" y="81391"/>
                </a:lnTo>
                <a:close/>
              </a:path>
            </a:pathLst>
          </a:custGeom>
          <a:noFill/>
          <a:ln w="19050" cap="rnd">
            <a:solidFill>
              <a:srgbClr val="EE16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2DC45AB-C179-40AF-9293-1FAA29AD1947}"/>
              </a:ext>
            </a:extLst>
          </p:cNvPr>
          <p:cNvSpPr/>
          <p:nvPr/>
        </p:nvSpPr>
        <p:spPr>
          <a:xfrm>
            <a:off x="8607237" y="141548"/>
            <a:ext cx="115531" cy="126613"/>
          </a:xfrm>
          <a:custGeom>
            <a:avLst/>
            <a:gdLst>
              <a:gd name="connsiteX0" fmla="*/ 39176 w 115531"/>
              <a:gd name="connsiteY0" fmla="*/ 58574 h 126613"/>
              <a:gd name="connsiteX1" fmla="*/ 34185 w 115531"/>
              <a:gd name="connsiteY1" fmla="*/ 50 h 126613"/>
              <a:gd name="connsiteX2" fmla="*/ 66323 w 115531"/>
              <a:gd name="connsiteY2" fmla="*/ 37608 h 126613"/>
              <a:gd name="connsiteX3" fmla="*/ 102978 w 115531"/>
              <a:gd name="connsiteY3" fmla="*/ 24201 h 126613"/>
              <a:gd name="connsiteX4" fmla="*/ 88620 w 115531"/>
              <a:gd name="connsiteY4" fmla="*/ 63708 h 126613"/>
              <a:gd name="connsiteX5" fmla="*/ 115433 w 115531"/>
              <a:gd name="connsiteY5" fmla="*/ 95513 h 126613"/>
              <a:gd name="connsiteX6" fmla="*/ 70031 w 115531"/>
              <a:gd name="connsiteY6" fmla="*/ 83676 h 126613"/>
              <a:gd name="connsiteX7" fmla="*/ 39509 w 115531"/>
              <a:gd name="connsiteY7" fmla="*/ 126606 h 126613"/>
              <a:gd name="connsiteX8" fmla="*/ 34993 w 115531"/>
              <a:gd name="connsiteY8" fmla="*/ 86671 h 126613"/>
              <a:gd name="connsiteX9" fmla="*/ 2 w 115531"/>
              <a:gd name="connsiteY9" fmla="*/ 74690 h 126613"/>
              <a:gd name="connsiteX10" fmla="*/ 39176 w 115531"/>
              <a:gd name="connsiteY10" fmla="*/ 58574 h 126613"/>
              <a:gd name="connsiteX11" fmla="*/ 39176 w 115531"/>
              <a:gd name="connsiteY11" fmla="*/ 58574 h 12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31" h="126613">
                <a:moveTo>
                  <a:pt x="39176" y="58574"/>
                </a:moveTo>
                <a:cubicBezTo>
                  <a:pt x="39367" y="54818"/>
                  <a:pt x="31380" y="1571"/>
                  <a:pt x="34185" y="50"/>
                </a:cubicBezTo>
                <a:cubicBezTo>
                  <a:pt x="36990" y="-1472"/>
                  <a:pt x="63470" y="32378"/>
                  <a:pt x="66323" y="37608"/>
                </a:cubicBezTo>
                <a:cubicBezTo>
                  <a:pt x="74833" y="35754"/>
                  <a:pt x="100553" y="21443"/>
                  <a:pt x="102978" y="24201"/>
                </a:cubicBezTo>
                <a:cubicBezTo>
                  <a:pt x="105402" y="27006"/>
                  <a:pt x="91472" y="58051"/>
                  <a:pt x="88620" y="63708"/>
                </a:cubicBezTo>
                <a:cubicBezTo>
                  <a:pt x="93612" y="70174"/>
                  <a:pt x="117240" y="93422"/>
                  <a:pt x="115433" y="95513"/>
                </a:cubicBezTo>
                <a:cubicBezTo>
                  <a:pt x="113579" y="97653"/>
                  <a:pt x="74595" y="87146"/>
                  <a:pt x="70031" y="83676"/>
                </a:cubicBezTo>
                <a:cubicBezTo>
                  <a:pt x="64374" y="90807"/>
                  <a:pt x="42124" y="127224"/>
                  <a:pt x="39509" y="126606"/>
                </a:cubicBezTo>
                <a:cubicBezTo>
                  <a:pt x="36514" y="125845"/>
                  <a:pt x="36181" y="90569"/>
                  <a:pt x="34993" y="86671"/>
                </a:cubicBezTo>
                <a:cubicBezTo>
                  <a:pt x="22109" y="82962"/>
                  <a:pt x="287" y="77733"/>
                  <a:pt x="2" y="74690"/>
                </a:cubicBezTo>
                <a:cubicBezTo>
                  <a:pt x="-331" y="71695"/>
                  <a:pt x="37750" y="60475"/>
                  <a:pt x="39176" y="58574"/>
                </a:cubicBezTo>
                <a:lnTo>
                  <a:pt x="39176" y="58574"/>
                </a:lnTo>
                <a:close/>
              </a:path>
            </a:pathLst>
          </a:custGeom>
          <a:noFill/>
          <a:ln w="19050" cap="rnd">
            <a:solidFill>
              <a:srgbClr val="EE14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5BD22CD-1FFF-4062-8574-A8B3E4FA1BBC}"/>
              </a:ext>
            </a:extLst>
          </p:cNvPr>
          <p:cNvSpPr/>
          <p:nvPr/>
        </p:nvSpPr>
        <p:spPr>
          <a:xfrm>
            <a:off x="7588792" y="1480393"/>
            <a:ext cx="111119" cy="106814"/>
          </a:xfrm>
          <a:custGeom>
            <a:avLst/>
            <a:gdLst>
              <a:gd name="connsiteX0" fmla="*/ 56252 w 111119"/>
              <a:gd name="connsiteY0" fmla="*/ 28408 h 106814"/>
              <a:gd name="connsiteX1" fmla="*/ 102700 w 111119"/>
              <a:gd name="connsiteY1" fmla="*/ 74 h 106814"/>
              <a:gd name="connsiteX2" fmla="*/ 84824 w 111119"/>
              <a:gd name="connsiteY2" fmla="*/ 42196 h 106814"/>
              <a:gd name="connsiteX3" fmla="*/ 111067 w 111119"/>
              <a:gd name="connsiteY3" fmla="*/ 67012 h 106814"/>
              <a:gd name="connsiteX4" fmla="*/ 72416 w 111119"/>
              <a:gd name="connsiteY4" fmla="*/ 71434 h 106814"/>
              <a:gd name="connsiteX5" fmla="*/ 57155 w 111119"/>
              <a:gd name="connsiteY5" fmla="*/ 106805 h 106814"/>
              <a:gd name="connsiteX6" fmla="*/ 48169 w 111119"/>
              <a:gd name="connsiteY6" fmla="*/ 64303 h 106814"/>
              <a:gd name="connsiteX7" fmla="*/ 10 w 111119"/>
              <a:gd name="connsiteY7" fmla="*/ 56743 h 106814"/>
              <a:gd name="connsiteX8" fmla="*/ 31197 w 111119"/>
              <a:gd name="connsiteY8" fmla="*/ 36491 h 106814"/>
              <a:gd name="connsiteX9" fmla="*/ 26681 w 111119"/>
              <a:gd name="connsiteY9" fmla="*/ 2546 h 106814"/>
              <a:gd name="connsiteX10" fmla="*/ 56252 w 111119"/>
              <a:gd name="connsiteY10" fmla="*/ 28408 h 106814"/>
              <a:gd name="connsiteX11" fmla="*/ 56252 w 111119"/>
              <a:gd name="connsiteY11" fmla="*/ 28408 h 10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119" h="106814">
                <a:moveTo>
                  <a:pt x="56252" y="28408"/>
                </a:moveTo>
                <a:cubicBezTo>
                  <a:pt x="59437" y="27030"/>
                  <a:pt x="100275" y="-1638"/>
                  <a:pt x="102700" y="74"/>
                </a:cubicBezTo>
                <a:cubicBezTo>
                  <a:pt x="105124" y="1785"/>
                  <a:pt x="88009" y="37679"/>
                  <a:pt x="84824" y="42196"/>
                </a:cubicBezTo>
                <a:cubicBezTo>
                  <a:pt x="89863" y="48471"/>
                  <a:pt x="112351" y="63875"/>
                  <a:pt x="111067" y="67012"/>
                </a:cubicBezTo>
                <a:cubicBezTo>
                  <a:pt x="109736" y="70150"/>
                  <a:pt x="78263" y="71481"/>
                  <a:pt x="72416" y="71434"/>
                </a:cubicBezTo>
                <a:cubicBezTo>
                  <a:pt x="69135" y="78232"/>
                  <a:pt x="59627" y="107423"/>
                  <a:pt x="57155" y="106805"/>
                </a:cubicBezTo>
                <a:cubicBezTo>
                  <a:pt x="54588" y="106139"/>
                  <a:pt x="47219" y="69485"/>
                  <a:pt x="48169" y="64303"/>
                </a:cubicBezTo>
                <a:cubicBezTo>
                  <a:pt x="39945" y="62591"/>
                  <a:pt x="580" y="59168"/>
                  <a:pt x="10" y="56743"/>
                </a:cubicBezTo>
                <a:cubicBezTo>
                  <a:pt x="-608" y="53938"/>
                  <a:pt x="28487" y="39105"/>
                  <a:pt x="31197" y="36491"/>
                </a:cubicBezTo>
                <a:cubicBezTo>
                  <a:pt x="28963" y="24272"/>
                  <a:pt x="24256" y="4020"/>
                  <a:pt x="26681" y="2546"/>
                </a:cubicBezTo>
                <a:cubicBezTo>
                  <a:pt x="29058" y="1120"/>
                  <a:pt x="54065" y="28028"/>
                  <a:pt x="56252" y="28408"/>
                </a:cubicBezTo>
                <a:lnTo>
                  <a:pt x="56252" y="28408"/>
                </a:lnTo>
                <a:close/>
              </a:path>
            </a:pathLst>
          </a:custGeom>
          <a:noFill/>
          <a:ln w="19050" cap="rnd">
            <a:solidFill>
              <a:srgbClr val="F77A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" name="Graphic 2">
            <a:extLst>
              <a:ext uri="{FF2B5EF4-FFF2-40B4-BE49-F238E27FC236}">
                <a16:creationId xmlns:a16="http://schemas.microsoft.com/office/drawing/2014/main" id="{9805A50B-2C59-453E-B2E9-C0F99AD53191}"/>
              </a:ext>
            </a:extLst>
          </p:cNvPr>
          <p:cNvGrpSpPr/>
          <p:nvPr/>
        </p:nvGrpSpPr>
        <p:grpSpPr>
          <a:xfrm>
            <a:off x="7999181" y="928746"/>
            <a:ext cx="52723" cy="52676"/>
            <a:chOff x="7999181" y="928746"/>
            <a:chExt cx="52723" cy="5267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99F9009-059E-49CF-96B8-A235D82FBB43}"/>
                </a:ext>
              </a:extLst>
            </p:cNvPr>
            <p:cNvSpPr/>
            <p:nvPr/>
          </p:nvSpPr>
          <p:spPr>
            <a:xfrm>
              <a:off x="8013016" y="928746"/>
              <a:ext cx="25054" cy="52676"/>
            </a:xfrm>
            <a:custGeom>
              <a:avLst/>
              <a:gdLst>
                <a:gd name="connsiteX0" fmla="*/ 0 w 25054"/>
                <a:gd name="connsiteY0" fmla="*/ 52676 h 52676"/>
                <a:gd name="connsiteX1" fmla="*/ 25054 w 25054"/>
                <a:gd name="connsiteY1" fmla="*/ 0 h 5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54" h="52676">
                  <a:moveTo>
                    <a:pt x="0" y="52676"/>
                  </a:moveTo>
                  <a:lnTo>
                    <a:pt x="25054" y="0"/>
                  </a:lnTo>
                </a:path>
              </a:pathLst>
            </a:custGeom>
            <a:ln w="19050" cap="rnd">
              <a:solidFill>
                <a:srgbClr val="F454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D0475FA-03B2-44D5-A15A-47568285DF99}"/>
                </a:ext>
              </a:extLst>
            </p:cNvPr>
            <p:cNvSpPr/>
            <p:nvPr/>
          </p:nvSpPr>
          <p:spPr>
            <a:xfrm>
              <a:off x="7999181" y="942580"/>
              <a:ext cx="52723" cy="25054"/>
            </a:xfrm>
            <a:custGeom>
              <a:avLst/>
              <a:gdLst>
                <a:gd name="connsiteX0" fmla="*/ 0 w 52723"/>
                <a:gd name="connsiteY0" fmla="*/ 0 h 25054"/>
                <a:gd name="connsiteX1" fmla="*/ 52724 w 52723"/>
                <a:gd name="connsiteY1" fmla="*/ 25054 h 25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723" h="25054">
                  <a:moveTo>
                    <a:pt x="0" y="0"/>
                  </a:moveTo>
                  <a:lnTo>
                    <a:pt x="52724" y="25054"/>
                  </a:lnTo>
                </a:path>
              </a:pathLst>
            </a:custGeom>
            <a:ln w="19050" cap="rnd">
              <a:solidFill>
                <a:srgbClr val="F4548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aphic 2">
            <a:extLst>
              <a:ext uri="{FF2B5EF4-FFF2-40B4-BE49-F238E27FC236}">
                <a16:creationId xmlns:a16="http://schemas.microsoft.com/office/drawing/2014/main" id="{905BCD40-A60D-4842-884B-44546751FF7C}"/>
              </a:ext>
            </a:extLst>
          </p:cNvPr>
          <p:cNvGrpSpPr/>
          <p:nvPr/>
        </p:nvGrpSpPr>
        <p:grpSpPr>
          <a:xfrm>
            <a:off x="8581852" y="836753"/>
            <a:ext cx="52723" cy="52723"/>
            <a:chOff x="8581852" y="836753"/>
            <a:chExt cx="52723" cy="52723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A86F02C-5B50-42C1-9DCE-FDA9B8AECD93}"/>
                </a:ext>
              </a:extLst>
            </p:cNvPr>
            <p:cNvSpPr/>
            <p:nvPr/>
          </p:nvSpPr>
          <p:spPr>
            <a:xfrm>
              <a:off x="8595687" y="836753"/>
              <a:ext cx="25054" cy="52723"/>
            </a:xfrm>
            <a:custGeom>
              <a:avLst/>
              <a:gdLst>
                <a:gd name="connsiteX0" fmla="*/ 0 w 25054"/>
                <a:gd name="connsiteY0" fmla="*/ 52724 h 52723"/>
                <a:gd name="connsiteX1" fmla="*/ 25054 w 25054"/>
                <a:gd name="connsiteY1" fmla="*/ 0 h 5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54" h="52723">
                  <a:moveTo>
                    <a:pt x="0" y="52724"/>
                  </a:moveTo>
                  <a:lnTo>
                    <a:pt x="25054" y="0"/>
                  </a:lnTo>
                </a:path>
              </a:pathLst>
            </a:custGeom>
            <a:ln w="19050" cap="rnd">
              <a:solidFill>
                <a:srgbClr val="F450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67ED7C1-9F58-4128-B6C0-1253AE4E72FD}"/>
                </a:ext>
              </a:extLst>
            </p:cNvPr>
            <p:cNvSpPr/>
            <p:nvPr/>
          </p:nvSpPr>
          <p:spPr>
            <a:xfrm>
              <a:off x="8581852" y="850587"/>
              <a:ext cx="52723" cy="25054"/>
            </a:xfrm>
            <a:custGeom>
              <a:avLst/>
              <a:gdLst>
                <a:gd name="connsiteX0" fmla="*/ 0 w 52723"/>
                <a:gd name="connsiteY0" fmla="*/ 0 h 25054"/>
                <a:gd name="connsiteX1" fmla="*/ 52724 w 52723"/>
                <a:gd name="connsiteY1" fmla="*/ 25054 h 25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723" h="25054">
                  <a:moveTo>
                    <a:pt x="0" y="0"/>
                  </a:moveTo>
                  <a:lnTo>
                    <a:pt x="52724" y="25054"/>
                  </a:lnTo>
                </a:path>
              </a:pathLst>
            </a:custGeom>
            <a:ln w="19050" cap="rnd">
              <a:solidFill>
                <a:srgbClr val="F450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aphic 2">
            <a:extLst>
              <a:ext uri="{FF2B5EF4-FFF2-40B4-BE49-F238E27FC236}">
                <a16:creationId xmlns:a16="http://schemas.microsoft.com/office/drawing/2014/main" id="{340353CA-CE94-4F19-801D-426F9593ED94}"/>
              </a:ext>
            </a:extLst>
          </p:cNvPr>
          <p:cNvGrpSpPr/>
          <p:nvPr/>
        </p:nvGrpSpPr>
        <p:grpSpPr>
          <a:xfrm>
            <a:off x="9308147" y="132945"/>
            <a:ext cx="52676" cy="52723"/>
            <a:chOff x="9308147" y="132945"/>
            <a:chExt cx="52676" cy="52723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03DE7A4-A991-425E-8243-A73BEF9D7EB6}"/>
                </a:ext>
              </a:extLst>
            </p:cNvPr>
            <p:cNvSpPr/>
            <p:nvPr/>
          </p:nvSpPr>
          <p:spPr>
            <a:xfrm>
              <a:off x="9321934" y="132945"/>
              <a:ext cx="25054" cy="52723"/>
            </a:xfrm>
            <a:custGeom>
              <a:avLst/>
              <a:gdLst>
                <a:gd name="connsiteX0" fmla="*/ 0 w 25054"/>
                <a:gd name="connsiteY0" fmla="*/ 52724 h 52723"/>
                <a:gd name="connsiteX1" fmla="*/ 25055 w 25054"/>
                <a:gd name="connsiteY1" fmla="*/ 0 h 5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54" h="52723">
                  <a:moveTo>
                    <a:pt x="0" y="52724"/>
                  </a:moveTo>
                  <a:lnTo>
                    <a:pt x="25055" y="0"/>
                  </a:lnTo>
                </a:path>
              </a:pathLst>
            </a:custGeom>
            <a:ln w="19050" cap="rnd">
              <a:solidFill>
                <a:srgbClr val="EE148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0AC25AB-F6EE-4945-9C38-0B0B44D02113}"/>
                </a:ext>
              </a:extLst>
            </p:cNvPr>
            <p:cNvSpPr/>
            <p:nvPr/>
          </p:nvSpPr>
          <p:spPr>
            <a:xfrm>
              <a:off x="9308147" y="146780"/>
              <a:ext cx="52676" cy="25054"/>
            </a:xfrm>
            <a:custGeom>
              <a:avLst/>
              <a:gdLst>
                <a:gd name="connsiteX0" fmla="*/ 0 w 52676"/>
                <a:gd name="connsiteY0" fmla="*/ 0 h 25054"/>
                <a:gd name="connsiteX1" fmla="*/ 52676 w 52676"/>
                <a:gd name="connsiteY1" fmla="*/ 25054 h 25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676" h="25054">
                  <a:moveTo>
                    <a:pt x="0" y="0"/>
                  </a:moveTo>
                  <a:lnTo>
                    <a:pt x="52676" y="25054"/>
                  </a:lnTo>
                </a:path>
              </a:pathLst>
            </a:custGeom>
            <a:ln w="19050" cap="rnd">
              <a:solidFill>
                <a:srgbClr val="EE148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aphic 2">
            <a:extLst>
              <a:ext uri="{FF2B5EF4-FFF2-40B4-BE49-F238E27FC236}">
                <a16:creationId xmlns:a16="http://schemas.microsoft.com/office/drawing/2014/main" id="{C454B593-506F-4A47-AE80-648DB6820337}"/>
              </a:ext>
            </a:extLst>
          </p:cNvPr>
          <p:cNvGrpSpPr/>
          <p:nvPr/>
        </p:nvGrpSpPr>
        <p:grpSpPr>
          <a:xfrm>
            <a:off x="7093417" y="162231"/>
            <a:ext cx="52105" cy="52058"/>
            <a:chOff x="7093417" y="162231"/>
            <a:chExt cx="52105" cy="5205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360FB88-1F36-4602-AA69-C9382DB7CC2A}"/>
                </a:ext>
              </a:extLst>
            </p:cNvPr>
            <p:cNvSpPr/>
            <p:nvPr/>
          </p:nvSpPr>
          <p:spPr>
            <a:xfrm>
              <a:off x="7093417" y="175067"/>
              <a:ext cx="52105" cy="26338"/>
            </a:xfrm>
            <a:custGeom>
              <a:avLst/>
              <a:gdLst>
                <a:gd name="connsiteX0" fmla="*/ 0 w 52105"/>
                <a:gd name="connsiteY0" fmla="*/ 26338 h 26338"/>
                <a:gd name="connsiteX1" fmla="*/ 52106 w 52105"/>
                <a:gd name="connsiteY1" fmla="*/ 0 h 2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105" h="26338">
                  <a:moveTo>
                    <a:pt x="0" y="26338"/>
                  </a:moveTo>
                  <a:lnTo>
                    <a:pt x="52106" y="0"/>
                  </a:lnTo>
                </a:path>
              </a:pathLst>
            </a:custGeom>
            <a:ln w="19050" cap="rnd">
              <a:solidFill>
                <a:srgbClr val="EE158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584A14E-8B27-4CCE-A565-7799E633A0DC}"/>
                </a:ext>
              </a:extLst>
            </p:cNvPr>
            <p:cNvSpPr/>
            <p:nvPr/>
          </p:nvSpPr>
          <p:spPr>
            <a:xfrm>
              <a:off x="7106301" y="162231"/>
              <a:ext cx="26338" cy="52058"/>
            </a:xfrm>
            <a:custGeom>
              <a:avLst/>
              <a:gdLst>
                <a:gd name="connsiteX0" fmla="*/ 26338 w 26338"/>
                <a:gd name="connsiteY0" fmla="*/ 52058 h 52058"/>
                <a:gd name="connsiteX1" fmla="*/ 0 w 26338"/>
                <a:gd name="connsiteY1" fmla="*/ 0 h 5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38" h="52058">
                  <a:moveTo>
                    <a:pt x="26338" y="52058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rgbClr val="EE158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aphic 2">
            <a:extLst>
              <a:ext uri="{FF2B5EF4-FFF2-40B4-BE49-F238E27FC236}">
                <a16:creationId xmlns:a16="http://schemas.microsoft.com/office/drawing/2014/main" id="{EC5E4AF7-E853-4448-BD80-6DBD5883E0B6}"/>
              </a:ext>
            </a:extLst>
          </p:cNvPr>
          <p:cNvGrpSpPr/>
          <p:nvPr/>
        </p:nvGrpSpPr>
        <p:grpSpPr>
          <a:xfrm>
            <a:off x="9341378" y="2736804"/>
            <a:ext cx="52723" cy="52723"/>
            <a:chOff x="9341378" y="2736804"/>
            <a:chExt cx="52723" cy="52723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C0E0846-0B6B-4ACD-AEA6-6208CB734ED1}"/>
                </a:ext>
              </a:extLst>
            </p:cNvPr>
            <p:cNvSpPr/>
            <p:nvPr/>
          </p:nvSpPr>
          <p:spPr>
            <a:xfrm>
              <a:off x="9355213" y="2736804"/>
              <a:ext cx="25054" cy="52723"/>
            </a:xfrm>
            <a:custGeom>
              <a:avLst/>
              <a:gdLst>
                <a:gd name="connsiteX0" fmla="*/ 0 w 25054"/>
                <a:gd name="connsiteY0" fmla="*/ 52724 h 52723"/>
                <a:gd name="connsiteX1" fmla="*/ 25055 w 25054"/>
                <a:gd name="connsiteY1" fmla="*/ 0 h 5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54" h="52723">
                  <a:moveTo>
                    <a:pt x="0" y="52724"/>
                  </a:moveTo>
                  <a:lnTo>
                    <a:pt x="25055" y="0"/>
                  </a:lnTo>
                </a:path>
              </a:pathLst>
            </a:custGeom>
            <a:ln w="19050" cap="rnd">
              <a:solidFill>
                <a:srgbClr val="FCAD3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4779F0E-12DE-497B-A126-8A24779E2BEC}"/>
                </a:ext>
              </a:extLst>
            </p:cNvPr>
            <p:cNvSpPr/>
            <p:nvPr/>
          </p:nvSpPr>
          <p:spPr>
            <a:xfrm>
              <a:off x="9341378" y="2750638"/>
              <a:ext cx="52723" cy="25054"/>
            </a:xfrm>
            <a:custGeom>
              <a:avLst/>
              <a:gdLst>
                <a:gd name="connsiteX0" fmla="*/ 52724 w 52723"/>
                <a:gd name="connsiteY0" fmla="*/ 25054 h 25054"/>
                <a:gd name="connsiteX1" fmla="*/ 0 w 52723"/>
                <a:gd name="connsiteY1" fmla="*/ 0 h 25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723" h="25054">
                  <a:moveTo>
                    <a:pt x="52724" y="25054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rgbClr val="FCAD3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aphic 2">
            <a:extLst>
              <a:ext uri="{FF2B5EF4-FFF2-40B4-BE49-F238E27FC236}">
                <a16:creationId xmlns:a16="http://schemas.microsoft.com/office/drawing/2014/main" id="{70A87C92-C040-44FE-866E-65AB2829DC48}"/>
              </a:ext>
            </a:extLst>
          </p:cNvPr>
          <p:cNvGrpSpPr/>
          <p:nvPr/>
        </p:nvGrpSpPr>
        <p:grpSpPr>
          <a:xfrm>
            <a:off x="8373192" y="1959402"/>
            <a:ext cx="54768" cy="54768"/>
            <a:chOff x="8373192" y="1959402"/>
            <a:chExt cx="54768" cy="5476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D226233-3E5A-40CC-BBED-D3BD620A06C8}"/>
                </a:ext>
              </a:extLst>
            </p:cNvPr>
            <p:cNvSpPr/>
            <p:nvPr/>
          </p:nvSpPr>
          <p:spPr>
            <a:xfrm>
              <a:off x="8390497" y="1959402"/>
              <a:ext cx="20157" cy="54768"/>
            </a:xfrm>
            <a:custGeom>
              <a:avLst/>
              <a:gdLst>
                <a:gd name="connsiteX0" fmla="*/ 20158 w 20157"/>
                <a:gd name="connsiteY0" fmla="*/ 54768 h 54768"/>
                <a:gd name="connsiteX1" fmla="*/ 0 w 20157"/>
                <a:gd name="connsiteY1" fmla="*/ 0 h 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157" h="54768">
                  <a:moveTo>
                    <a:pt x="20158" y="54768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rgbClr val="FA965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439B7A9-AFDF-421F-80B7-6AE3C6434E9F}"/>
                </a:ext>
              </a:extLst>
            </p:cNvPr>
            <p:cNvSpPr/>
            <p:nvPr/>
          </p:nvSpPr>
          <p:spPr>
            <a:xfrm>
              <a:off x="8373192" y="1976707"/>
              <a:ext cx="54768" cy="20157"/>
            </a:xfrm>
            <a:custGeom>
              <a:avLst/>
              <a:gdLst>
                <a:gd name="connsiteX0" fmla="*/ 0 w 54768"/>
                <a:gd name="connsiteY0" fmla="*/ 20158 h 20157"/>
                <a:gd name="connsiteX1" fmla="*/ 54768 w 54768"/>
                <a:gd name="connsiteY1" fmla="*/ 0 h 2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68" h="20157">
                  <a:moveTo>
                    <a:pt x="0" y="20158"/>
                  </a:moveTo>
                  <a:lnTo>
                    <a:pt x="54768" y="0"/>
                  </a:lnTo>
                </a:path>
              </a:pathLst>
            </a:custGeom>
            <a:ln w="19050" cap="rnd">
              <a:solidFill>
                <a:srgbClr val="FA965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6C4C946-9B56-4F25-ACA6-8A90E9F299CB}"/>
              </a:ext>
            </a:extLst>
          </p:cNvPr>
          <p:cNvSpPr/>
          <p:nvPr/>
        </p:nvSpPr>
        <p:spPr>
          <a:xfrm>
            <a:off x="8917544" y="2823364"/>
            <a:ext cx="122349" cy="128423"/>
          </a:xfrm>
          <a:custGeom>
            <a:avLst/>
            <a:gdLst>
              <a:gd name="connsiteX0" fmla="*/ 71027 w 122349"/>
              <a:gd name="connsiteY0" fmla="*/ 128423 h 128423"/>
              <a:gd name="connsiteX1" fmla="*/ 15974 w 122349"/>
              <a:gd name="connsiteY1" fmla="*/ 86063 h 128423"/>
              <a:gd name="connsiteX2" fmla="*/ 238 w 122349"/>
              <a:gd name="connsiteY2" fmla="*/ 44227 h 128423"/>
              <a:gd name="connsiteX3" fmla="*/ 29999 w 122349"/>
              <a:gd name="connsiteY3" fmla="*/ 15797 h 128423"/>
              <a:gd name="connsiteX4" fmla="*/ 63563 w 122349"/>
              <a:gd name="connsiteY4" fmla="*/ 39568 h 128423"/>
              <a:gd name="connsiteX5" fmla="*/ 72929 w 122349"/>
              <a:gd name="connsiteY5" fmla="*/ 10900 h 128423"/>
              <a:gd name="connsiteX6" fmla="*/ 100218 w 122349"/>
              <a:gd name="connsiteY6" fmla="*/ 61 h 128423"/>
              <a:gd name="connsiteX7" fmla="*/ 116430 w 122349"/>
              <a:gd name="connsiteY7" fmla="*/ 7049 h 128423"/>
              <a:gd name="connsiteX8" fmla="*/ 122325 w 122349"/>
              <a:gd name="connsiteY8" fmla="*/ 29346 h 128423"/>
              <a:gd name="connsiteX9" fmla="*/ 71027 w 122349"/>
              <a:gd name="connsiteY9" fmla="*/ 128423 h 128423"/>
              <a:gd name="connsiteX10" fmla="*/ 71027 w 122349"/>
              <a:gd name="connsiteY10" fmla="*/ 128423 h 128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349" h="128423">
                <a:moveTo>
                  <a:pt x="71027" y="128423"/>
                </a:moveTo>
                <a:cubicBezTo>
                  <a:pt x="50680" y="122718"/>
                  <a:pt x="28097" y="103416"/>
                  <a:pt x="15974" y="86063"/>
                </a:cubicBezTo>
                <a:cubicBezTo>
                  <a:pt x="7227" y="73560"/>
                  <a:pt x="-1569" y="59345"/>
                  <a:pt x="238" y="44227"/>
                </a:cubicBezTo>
                <a:cubicBezTo>
                  <a:pt x="1997" y="29441"/>
                  <a:pt x="15166" y="16890"/>
                  <a:pt x="29999" y="15797"/>
                </a:cubicBezTo>
                <a:cubicBezTo>
                  <a:pt x="44832" y="14704"/>
                  <a:pt x="59665" y="25258"/>
                  <a:pt x="63563" y="39568"/>
                </a:cubicBezTo>
                <a:cubicBezTo>
                  <a:pt x="62898" y="29489"/>
                  <a:pt x="65940" y="18222"/>
                  <a:pt x="72929" y="10900"/>
                </a:cubicBezTo>
                <a:cubicBezTo>
                  <a:pt x="79918" y="3579"/>
                  <a:pt x="90139" y="-557"/>
                  <a:pt x="100218" y="61"/>
                </a:cubicBezTo>
                <a:cubicBezTo>
                  <a:pt x="106256" y="441"/>
                  <a:pt x="112389" y="2580"/>
                  <a:pt x="116430" y="7049"/>
                </a:cubicBezTo>
                <a:cubicBezTo>
                  <a:pt x="121707" y="12897"/>
                  <a:pt x="122515" y="21454"/>
                  <a:pt x="122325" y="29346"/>
                </a:cubicBezTo>
                <a:cubicBezTo>
                  <a:pt x="121184" y="68235"/>
                  <a:pt x="104117" y="108075"/>
                  <a:pt x="71027" y="128423"/>
                </a:cubicBezTo>
                <a:lnTo>
                  <a:pt x="71027" y="128423"/>
                </a:lnTo>
                <a:close/>
              </a:path>
            </a:pathLst>
          </a:custGeom>
          <a:noFill/>
          <a:ln w="19050" cap="rnd">
            <a:solidFill>
              <a:srgbClr val="FDB13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EFD98D4-2897-46E9-B506-C64ACE1B7CE6}"/>
              </a:ext>
            </a:extLst>
          </p:cNvPr>
          <p:cNvSpPr/>
          <p:nvPr/>
        </p:nvSpPr>
        <p:spPr>
          <a:xfrm>
            <a:off x="9226137" y="1132781"/>
            <a:ext cx="122349" cy="128423"/>
          </a:xfrm>
          <a:custGeom>
            <a:avLst/>
            <a:gdLst>
              <a:gd name="connsiteX0" fmla="*/ 71028 w 122349"/>
              <a:gd name="connsiteY0" fmla="*/ 128423 h 128423"/>
              <a:gd name="connsiteX1" fmla="*/ 15974 w 122349"/>
              <a:gd name="connsiteY1" fmla="*/ 86064 h 128423"/>
              <a:gd name="connsiteX2" fmla="*/ 238 w 122349"/>
              <a:gd name="connsiteY2" fmla="*/ 44227 h 128423"/>
              <a:gd name="connsiteX3" fmla="*/ 29999 w 122349"/>
              <a:gd name="connsiteY3" fmla="*/ 15797 h 128423"/>
              <a:gd name="connsiteX4" fmla="*/ 63564 w 122349"/>
              <a:gd name="connsiteY4" fmla="*/ 39568 h 128423"/>
              <a:gd name="connsiteX5" fmla="*/ 72929 w 122349"/>
              <a:gd name="connsiteY5" fmla="*/ 10900 h 128423"/>
              <a:gd name="connsiteX6" fmla="*/ 100218 w 122349"/>
              <a:gd name="connsiteY6" fmla="*/ 61 h 128423"/>
              <a:gd name="connsiteX7" fmla="*/ 116430 w 122349"/>
              <a:gd name="connsiteY7" fmla="*/ 7049 h 128423"/>
              <a:gd name="connsiteX8" fmla="*/ 122325 w 122349"/>
              <a:gd name="connsiteY8" fmla="*/ 29346 h 128423"/>
              <a:gd name="connsiteX9" fmla="*/ 71028 w 122349"/>
              <a:gd name="connsiteY9" fmla="*/ 128423 h 128423"/>
              <a:gd name="connsiteX10" fmla="*/ 71028 w 122349"/>
              <a:gd name="connsiteY10" fmla="*/ 128423 h 128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349" h="128423">
                <a:moveTo>
                  <a:pt x="71028" y="128423"/>
                </a:moveTo>
                <a:cubicBezTo>
                  <a:pt x="50680" y="122718"/>
                  <a:pt x="28097" y="103416"/>
                  <a:pt x="15974" y="86064"/>
                </a:cubicBezTo>
                <a:cubicBezTo>
                  <a:pt x="7226" y="73560"/>
                  <a:pt x="-1569" y="59345"/>
                  <a:pt x="238" y="44227"/>
                </a:cubicBezTo>
                <a:cubicBezTo>
                  <a:pt x="1997" y="29441"/>
                  <a:pt x="15166" y="16890"/>
                  <a:pt x="29999" y="15797"/>
                </a:cubicBezTo>
                <a:cubicBezTo>
                  <a:pt x="44832" y="14703"/>
                  <a:pt x="59665" y="25258"/>
                  <a:pt x="63564" y="39568"/>
                </a:cubicBezTo>
                <a:cubicBezTo>
                  <a:pt x="62898" y="29489"/>
                  <a:pt x="65941" y="18222"/>
                  <a:pt x="72929" y="10900"/>
                </a:cubicBezTo>
                <a:cubicBezTo>
                  <a:pt x="79918" y="3579"/>
                  <a:pt x="90139" y="-557"/>
                  <a:pt x="100218" y="61"/>
                </a:cubicBezTo>
                <a:cubicBezTo>
                  <a:pt x="106256" y="441"/>
                  <a:pt x="112389" y="2580"/>
                  <a:pt x="116430" y="7049"/>
                </a:cubicBezTo>
                <a:cubicBezTo>
                  <a:pt x="121707" y="12897"/>
                  <a:pt x="122515" y="21454"/>
                  <a:pt x="122325" y="29346"/>
                </a:cubicBezTo>
                <a:cubicBezTo>
                  <a:pt x="121184" y="68235"/>
                  <a:pt x="104069" y="108028"/>
                  <a:pt x="71028" y="128423"/>
                </a:cubicBezTo>
                <a:lnTo>
                  <a:pt x="71028" y="128423"/>
                </a:lnTo>
                <a:close/>
              </a:path>
            </a:pathLst>
          </a:custGeom>
          <a:noFill/>
          <a:ln w="19050" cap="rnd">
            <a:solidFill>
              <a:srgbClr val="F666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386DB02-CC46-4469-A19C-279FEDC85B23}"/>
              </a:ext>
            </a:extLst>
          </p:cNvPr>
          <p:cNvSpPr/>
          <p:nvPr/>
        </p:nvSpPr>
        <p:spPr>
          <a:xfrm>
            <a:off x="6555239" y="161599"/>
            <a:ext cx="127823" cy="120121"/>
          </a:xfrm>
          <a:custGeom>
            <a:avLst/>
            <a:gdLst>
              <a:gd name="connsiteX0" fmla="*/ 20163 w 127823"/>
              <a:gd name="connsiteY0" fmla="*/ 119914 h 120121"/>
              <a:gd name="connsiteX1" fmla="*/ 6 w 127823"/>
              <a:gd name="connsiteY1" fmla="*/ 53451 h 120121"/>
              <a:gd name="connsiteX2" fmla="*/ 11511 w 127823"/>
              <a:gd name="connsiteY2" fmla="*/ 10283 h 120121"/>
              <a:gd name="connsiteX3" fmla="*/ 52254 w 127823"/>
              <a:gd name="connsiteY3" fmla="*/ 4435 h 120121"/>
              <a:gd name="connsiteX4" fmla="*/ 65756 w 127823"/>
              <a:gd name="connsiteY4" fmla="*/ 43324 h 120121"/>
              <a:gd name="connsiteX5" fmla="*/ 90050 w 127823"/>
              <a:gd name="connsiteY5" fmla="*/ 25449 h 120121"/>
              <a:gd name="connsiteX6" fmla="*/ 118575 w 127823"/>
              <a:gd name="connsiteY6" fmla="*/ 32485 h 120121"/>
              <a:gd name="connsiteX7" fmla="*/ 127703 w 127823"/>
              <a:gd name="connsiteY7" fmla="*/ 47603 h 120121"/>
              <a:gd name="connsiteX8" fmla="*/ 119526 w 127823"/>
              <a:gd name="connsiteY8" fmla="*/ 69140 h 120121"/>
              <a:gd name="connsiteX9" fmla="*/ 20163 w 127823"/>
              <a:gd name="connsiteY9" fmla="*/ 119914 h 120121"/>
              <a:gd name="connsiteX10" fmla="*/ 20163 w 127823"/>
              <a:gd name="connsiteY10" fmla="*/ 119914 h 120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823" h="120121">
                <a:moveTo>
                  <a:pt x="20163" y="119914"/>
                </a:moveTo>
                <a:cubicBezTo>
                  <a:pt x="6899" y="103465"/>
                  <a:pt x="-232" y="74607"/>
                  <a:pt x="6" y="53451"/>
                </a:cubicBezTo>
                <a:cubicBezTo>
                  <a:pt x="148" y="38190"/>
                  <a:pt x="1242" y="21503"/>
                  <a:pt x="11511" y="10283"/>
                </a:cubicBezTo>
                <a:cubicBezTo>
                  <a:pt x="21542" y="-699"/>
                  <a:pt x="39560" y="-3266"/>
                  <a:pt x="52254" y="4435"/>
                </a:cubicBezTo>
                <a:cubicBezTo>
                  <a:pt x="64948" y="12185"/>
                  <a:pt x="70890" y="29347"/>
                  <a:pt x="65756" y="43324"/>
                </a:cubicBezTo>
                <a:cubicBezTo>
                  <a:pt x="71081" y="34719"/>
                  <a:pt x="80114" y="27350"/>
                  <a:pt x="90050" y="25449"/>
                </a:cubicBezTo>
                <a:cubicBezTo>
                  <a:pt x="99986" y="23547"/>
                  <a:pt x="110730" y="26114"/>
                  <a:pt x="118575" y="32485"/>
                </a:cubicBezTo>
                <a:cubicBezTo>
                  <a:pt x="123281" y="36288"/>
                  <a:pt x="126990" y="41613"/>
                  <a:pt x="127703" y="47603"/>
                </a:cubicBezTo>
                <a:cubicBezTo>
                  <a:pt x="128606" y="55448"/>
                  <a:pt x="124280" y="62864"/>
                  <a:pt x="119526" y="69140"/>
                </a:cubicBezTo>
                <a:cubicBezTo>
                  <a:pt x="95945" y="100089"/>
                  <a:pt x="58910" y="122529"/>
                  <a:pt x="20163" y="119914"/>
                </a:cubicBezTo>
                <a:lnTo>
                  <a:pt x="20163" y="119914"/>
                </a:lnTo>
                <a:close/>
              </a:path>
            </a:pathLst>
          </a:custGeom>
          <a:noFill/>
          <a:ln w="19050" cap="rnd">
            <a:solidFill>
              <a:srgbClr val="EE19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170C0781-4DFA-4A85-8CB2-12C6167AEA1D}"/>
              </a:ext>
            </a:extLst>
          </p:cNvPr>
          <p:cNvGrpSpPr/>
          <p:nvPr/>
        </p:nvGrpSpPr>
        <p:grpSpPr>
          <a:xfrm>
            <a:off x="8784237" y="3312391"/>
            <a:ext cx="71074" cy="71074"/>
            <a:chOff x="8784237" y="3312391"/>
            <a:chExt cx="71074" cy="71074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C68C454-83AD-4D49-9366-2FB2B02C53E4}"/>
                </a:ext>
              </a:extLst>
            </p:cNvPr>
            <p:cNvSpPr/>
            <p:nvPr/>
          </p:nvSpPr>
          <p:spPr>
            <a:xfrm>
              <a:off x="8819798" y="3312391"/>
              <a:ext cx="4754" cy="17780"/>
            </a:xfrm>
            <a:custGeom>
              <a:avLst/>
              <a:gdLst>
                <a:gd name="connsiteX0" fmla="*/ 0 w 4754"/>
                <a:gd name="connsiteY0" fmla="*/ 0 h 17780"/>
                <a:gd name="connsiteX1" fmla="*/ 0 w 4754"/>
                <a:gd name="connsiteY1" fmla="*/ 17780 h 1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54" h="17780">
                  <a:moveTo>
                    <a:pt x="0" y="0"/>
                  </a:moveTo>
                  <a:lnTo>
                    <a:pt x="0" y="17780"/>
                  </a:lnTo>
                </a:path>
              </a:pathLst>
            </a:custGeom>
            <a:ln w="19050" cap="rnd">
              <a:solidFill>
                <a:srgbClr val="FDB5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AEABD91-68F9-4351-8407-7743F8890039}"/>
                </a:ext>
              </a:extLst>
            </p:cNvPr>
            <p:cNvSpPr/>
            <p:nvPr/>
          </p:nvSpPr>
          <p:spPr>
            <a:xfrm>
              <a:off x="8819798" y="3365685"/>
              <a:ext cx="4754" cy="17780"/>
            </a:xfrm>
            <a:custGeom>
              <a:avLst/>
              <a:gdLst>
                <a:gd name="connsiteX0" fmla="*/ 0 w 4754"/>
                <a:gd name="connsiteY0" fmla="*/ 0 h 17780"/>
                <a:gd name="connsiteX1" fmla="*/ 0 w 4754"/>
                <a:gd name="connsiteY1" fmla="*/ 17781 h 1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54" h="17780">
                  <a:moveTo>
                    <a:pt x="0" y="0"/>
                  </a:moveTo>
                  <a:lnTo>
                    <a:pt x="0" y="17781"/>
                  </a:lnTo>
                </a:path>
              </a:pathLst>
            </a:custGeom>
            <a:ln w="19050" cap="rnd">
              <a:solidFill>
                <a:srgbClr val="FDB5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4434BB5-6E3A-485C-8974-9776C93BD470}"/>
                </a:ext>
              </a:extLst>
            </p:cNvPr>
            <p:cNvSpPr/>
            <p:nvPr/>
          </p:nvSpPr>
          <p:spPr>
            <a:xfrm>
              <a:off x="8837579" y="3347905"/>
              <a:ext cx="17733" cy="4754"/>
            </a:xfrm>
            <a:custGeom>
              <a:avLst/>
              <a:gdLst>
                <a:gd name="connsiteX0" fmla="*/ 17733 w 17733"/>
                <a:gd name="connsiteY0" fmla="*/ 0 h 4754"/>
                <a:gd name="connsiteX1" fmla="*/ 0 w 17733"/>
                <a:gd name="connsiteY1" fmla="*/ 0 h 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33" h="4754">
                  <a:moveTo>
                    <a:pt x="17733" y="0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rgbClr val="FDB5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29E72B4-6B87-45B3-A5BD-0C14DAEC19F1}"/>
                </a:ext>
              </a:extLst>
            </p:cNvPr>
            <p:cNvSpPr/>
            <p:nvPr/>
          </p:nvSpPr>
          <p:spPr>
            <a:xfrm>
              <a:off x="8784237" y="3347905"/>
              <a:ext cx="17780" cy="4754"/>
            </a:xfrm>
            <a:custGeom>
              <a:avLst/>
              <a:gdLst>
                <a:gd name="connsiteX0" fmla="*/ 17781 w 17780"/>
                <a:gd name="connsiteY0" fmla="*/ 0 h 4754"/>
                <a:gd name="connsiteX1" fmla="*/ 0 w 17780"/>
                <a:gd name="connsiteY1" fmla="*/ 0 h 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80" h="4754">
                  <a:moveTo>
                    <a:pt x="17781" y="0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rgbClr val="FDB51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2">
            <a:extLst>
              <a:ext uri="{FF2B5EF4-FFF2-40B4-BE49-F238E27FC236}">
                <a16:creationId xmlns:a16="http://schemas.microsoft.com/office/drawing/2014/main" id="{F25BDA5A-8F78-45F8-8257-17211E3C06C2}"/>
              </a:ext>
            </a:extLst>
          </p:cNvPr>
          <p:cNvGrpSpPr/>
          <p:nvPr/>
        </p:nvGrpSpPr>
        <p:grpSpPr>
          <a:xfrm>
            <a:off x="8250502" y="2155511"/>
            <a:ext cx="408319" cy="406338"/>
            <a:chOff x="8250502" y="2155511"/>
            <a:chExt cx="408319" cy="406338"/>
          </a:xfrm>
          <a:noFill/>
        </p:grpSpPr>
        <p:grpSp>
          <p:nvGrpSpPr>
            <p:cNvPr id="54" name="Graphic 2">
              <a:extLst>
                <a:ext uri="{FF2B5EF4-FFF2-40B4-BE49-F238E27FC236}">
                  <a16:creationId xmlns:a16="http://schemas.microsoft.com/office/drawing/2014/main" id="{972BA29F-504F-44DC-96F4-E14DD54DF0C4}"/>
                </a:ext>
              </a:extLst>
            </p:cNvPr>
            <p:cNvGrpSpPr/>
            <p:nvPr/>
          </p:nvGrpSpPr>
          <p:grpSpPr>
            <a:xfrm>
              <a:off x="8252531" y="2404582"/>
              <a:ext cx="406291" cy="157267"/>
              <a:chOff x="8252531" y="2404582"/>
              <a:chExt cx="406291" cy="157267"/>
            </a:xfrm>
            <a:no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3926395-F59F-42D5-896A-38842A8005AA}"/>
                  </a:ext>
                </a:extLst>
              </p:cNvPr>
              <p:cNvSpPr/>
              <p:nvPr/>
            </p:nvSpPr>
            <p:spPr>
              <a:xfrm>
                <a:off x="8501554" y="2489777"/>
                <a:ext cx="26195" cy="26195"/>
              </a:xfrm>
              <a:custGeom>
                <a:avLst/>
                <a:gdLst>
                  <a:gd name="connsiteX0" fmla="*/ 0 w 26195"/>
                  <a:gd name="connsiteY0" fmla="*/ 0 h 26195"/>
                  <a:gd name="connsiteX1" fmla="*/ 26196 w 26195"/>
                  <a:gd name="connsiteY1" fmla="*/ 26196 h 26195"/>
                  <a:gd name="connsiteX2" fmla="*/ 0 w 26195"/>
                  <a:gd name="connsiteY2" fmla="*/ 26196 h 26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195" h="26195">
                    <a:moveTo>
                      <a:pt x="0" y="0"/>
                    </a:moveTo>
                    <a:lnTo>
                      <a:pt x="26196" y="26196"/>
                    </a:lnTo>
                    <a:lnTo>
                      <a:pt x="0" y="26196"/>
                    </a:lnTo>
                  </a:path>
                </a:pathLst>
              </a:custGeom>
              <a:noFill/>
              <a:ln w="19050" cap="rnd">
                <a:solidFill>
                  <a:srgbClr val="FBA24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29851EA-0D3B-4AB9-961F-A66ABF3FFF08}"/>
                  </a:ext>
                </a:extLst>
              </p:cNvPr>
              <p:cNvSpPr/>
              <p:nvPr/>
            </p:nvSpPr>
            <p:spPr>
              <a:xfrm>
                <a:off x="8501554" y="2404582"/>
                <a:ext cx="157268" cy="157267"/>
              </a:xfrm>
              <a:custGeom>
                <a:avLst/>
                <a:gdLst>
                  <a:gd name="connsiteX0" fmla="*/ 0 w 157268"/>
                  <a:gd name="connsiteY0" fmla="*/ 157268 h 157267"/>
                  <a:gd name="connsiteX1" fmla="*/ 157268 w 157268"/>
                  <a:gd name="connsiteY1" fmla="*/ 157268 h 157267"/>
                  <a:gd name="connsiteX2" fmla="*/ 0 w 157268"/>
                  <a:gd name="connsiteY2" fmla="*/ 0 h 15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268" h="157267">
                    <a:moveTo>
                      <a:pt x="0" y="157268"/>
                    </a:moveTo>
                    <a:lnTo>
                      <a:pt x="157268" y="157268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FBA24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E4319D76-1F44-4EF2-A557-68EA2C380F47}"/>
                  </a:ext>
                </a:extLst>
              </p:cNvPr>
              <p:cNvSpPr/>
              <p:nvPr/>
            </p:nvSpPr>
            <p:spPr>
              <a:xfrm>
                <a:off x="8252531" y="2470095"/>
                <a:ext cx="91755" cy="91755"/>
              </a:xfrm>
              <a:custGeom>
                <a:avLst/>
                <a:gdLst>
                  <a:gd name="connsiteX0" fmla="*/ 91756 w 91755"/>
                  <a:gd name="connsiteY0" fmla="*/ 0 h 91755"/>
                  <a:gd name="connsiteX1" fmla="*/ 0 w 91755"/>
                  <a:gd name="connsiteY1" fmla="*/ 91755 h 91755"/>
                  <a:gd name="connsiteX2" fmla="*/ 91756 w 91755"/>
                  <a:gd name="connsiteY2" fmla="*/ 91755 h 91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755" h="91755">
                    <a:moveTo>
                      <a:pt x="91756" y="0"/>
                    </a:moveTo>
                    <a:lnTo>
                      <a:pt x="0" y="91755"/>
                    </a:lnTo>
                    <a:lnTo>
                      <a:pt x="91756" y="91755"/>
                    </a:lnTo>
                  </a:path>
                </a:pathLst>
              </a:custGeom>
              <a:noFill/>
              <a:ln w="19050" cap="rnd">
                <a:solidFill>
                  <a:srgbClr val="FBA24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8" name="Graphic 2">
              <a:extLst>
                <a:ext uri="{FF2B5EF4-FFF2-40B4-BE49-F238E27FC236}">
                  <a16:creationId xmlns:a16="http://schemas.microsoft.com/office/drawing/2014/main" id="{24E81D0A-F2EF-4DBA-8E75-857F7D74C54D}"/>
                </a:ext>
              </a:extLst>
            </p:cNvPr>
            <p:cNvGrpSpPr/>
            <p:nvPr/>
          </p:nvGrpSpPr>
          <p:grpSpPr>
            <a:xfrm>
              <a:off x="8499177" y="2155511"/>
              <a:ext cx="159645" cy="353947"/>
              <a:chOff x="8499177" y="2155511"/>
              <a:chExt cx="159645" cy="353947"/>
            </a:xfrm>
            <a:noFill/>
          </p:grpSpPr>
          <p:grpSp>
            <p:nvGrpSpPr>
              <p:cNvPr id="59" name="Graphic 2">
                <a:extLst>
                  <a:ext uri="{FF2B5EF4-FFF2-40B4-BE49-F238E27FC236}">
                    <a16:creationId xmlns:a16="http://schemas.microsoft.com/office/drawing/2014/main" id="{4FE7AAB1-1593-4FF9-AEA0-E62D7B71CDA5}"/>
                  </a:ext>
                </a:extLst>
              </p:cNvPr>
              <p:cNvGrpSpPr/>
              <p:nvPr/>
            </p:nvGrpSpPr>
            <p:grpSpPr>
              <a:xfrm>
                <a:off x="8499177" y="2280451"/>
                <a:ext cx="159645" cy="229008"/>
                <a:chOff x="8499177" y="2280451"/>
                <a:chExt cx="159645" cy="229008"/>
              </a:xfrm>
              <a:noFill/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B469BEF7-7ECE-4189-A42E-DB5E5D33F6DB}"/>
                    </a:ext>
                  </a:extLst>
                </p:cNvPr>
                <p:cNvSpPr/>
                <p:nvPr/>
              </p:nvSpPr>
              <p:spPr>
                <a:xfrm>
                  <a:off x="8605813" y="2280451"/>
                  <a:ext cx="53009" cy="229008"/>
                </a:xfrm>
                <a:custGeom>
                  <a:avLst/>
                  <a:gdLst>
                    <a:gd name="connsiteX0" fmla="*/ 0 w 53009"/>
                    <a:gd name="connsiteY0" fmla="*/ 0 h 229008"/>
                    <a:gd name="connsiteX1" fmla="*/ 53009 w 53009"/>
                    <a:gd name="connsiteY1" fmla="*/ 229008 h 229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3009" h="229008">
                      <a:moveTo>
                        <a:pt x="0" y="0"/>
                      </a:moveTo>
                      <a:cubicBezTo>
                        <a:pt x="0" y="0"/>
                        <a:pt x="36892" y="196205"/>
                        <a:pt x="53009" y="229008"/>
                      </a:cubicBezTo>
                    </a:path>
                  </a:pathLst>
                </a:custGeom>
                <a:noFill/>
                <a:ln w="19050" cap="rnd">
                  <a:solidFill>
                    <a:srgbClr val="FBA24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9C0DBF75-3EFB-4CFB-884C-BB294EE1C350}"/>
                    </a:ext>
                  </a:extLst>
                </p:cNvPr>
                <p:cNvSpPr/>
                <p:nvPr/>
              </p:nvSpPr>
              <p:spPr>
                <a:xfrm>
                  <a:off x="8572392" y="2317771"/>
                  <a:ext cx="40172" cy="145430"/>
                </a:xfrm>
                <a:custGeom>
                  <a:avLst/>
                  <a:gdLst>
                    <a:gd name="connsiteX0" fmla="*/ 40173 w 40172"/>
                    <a:gd name="connsiteY0" fmla="*/ 145430 h 145430"/>
                    <a:gd name="connsiteX1" fmla="*/ 0 w 40172"/>
                    <a:gd name="connsiteY1" fmla="*/ 0 h 145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172" h="145430">
                      <a:moveTo>
                        <a:pt x="40173" y="145430"/>
                      </a:moveTo>
                      <a:lnTo>
                        <a:pt x="0" y="0"/>
                      </a:lnTo>
                    </a:path>
                  </a:pathLst>
                </a:custGeom>
                <a:ln w="19050" cap="rnd">
                  <a:solidFill>
                    <a:srgbClr val="FBA24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4E78DE55-8FFA-41F3-988B-9747BED0B80F}"/>
                    </a:ext>
                  </a:extLst>
                </p:cNvPr>
                <p:cNvSpPr/>
                <p:nvPr/>
              </p:nvSpPr>
              <p:spPr>
                <a:xfrm>
                  <a:off x="8530983" y="2345583"/>
                  <a:ext cx="9888" cy="36036"/>
                </a:xfrm>
                <a:custGeom>
                  <a:avLst/>
                  <a:gdLst>
                    <a:gd name="connsiteX0" fmla="*/ 0 w 9888"/>
                    <a:gd name="connsiteY0" fmla="*/ 36037 h 36036"/>
                    <a:gd name="connsiteX1" fmla="*/ 9889 w 9888"/>
                    <a:gd name="connsiteY1" fmla="*/ 0 h 36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8" h="36036">
                      <a:moveTo>
                        <a:pt x="0" y="36037"/>
                      </a:moveTo>
                      <a:lnTo>
                        <a:pt x="9889" y="0"/>
                      </a:lnTo>
                    </a:path>
                  </a:pathLst>
                </a:custGeom>
                <a:ln w="19050" cap="rnd">
                  <a:solidFill>
                    <a:srgbClr val="FBA24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5979F53B-2A2D-4051-ADD8-EDB09F5EC603}"/>
                    </a:ext>
                  </a:extLst>
                </p:cNvPr>
                <p:cNvSpPr/>
                <p:nvPr/>
              </p:nvSpPr>
              <p:spPr>
                <a:xfrm>
                  <a:off x="8499177" y="2280451"/>
                  <a:ext cx="16069" cy="69315"/>
                </a:xfrm>
                <a:custGeom>
                  <a:avLst/>
                  <a:gdLst>
                    <a:gd name="connsiteX0" fmla="*/ 0 w 16069"/>
                    <a:gd name="connsiteY0" fmla="*/ 69316 h 69315"/>
                    <a:gd name="connsiteX1" fmla="*/ 16069 w 16069"/>
                    <a:gd name="connsiteY1" fmla="*/ 0 h 6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069" h="69315">
                      <a:moveTo>
                        <a:pt x="0" y="69316"/>
                      </a:moveTo>
                      <a:lnTo>
                        <a:pt x="16069" y="0"/>
                      </a:lnTo>
                    </a:path>
                  </a:pathLst>
                </a:custGeom>
                <a:ln w="19050" cap="rnd">
                  <a:solidFill>
                    <a:srgbClr val="FBA24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1ABE62E-64AA-4DFA-BCF8-A224BD5CE274}"/>
                  </a:ext>
                </a:extLst>
              </p:cNvPr>
              <p:cNvSpPr/>
              <p:nvPr/>
            </p:nvSpPr>
            <p:spPr>
              <a:xfrm>
                <a:off x="8540824" y="2155511"/>
                <a:ext cx="39364" cy="76494"/>
              </a:xfrm>
              <a:custGeom>
                <a:avLst/>
                <a:gdLst>
                  <a:gd name="connsiteX0" fmla="*/ 39365 w 39364"/>
                  <a:gd name="connsiteY0" fmla="*/ 76495 h 76494"/>
                  <a:gd name="connsiteX1" fmla="*/ 39365 w 39364"/>
                  <a:gd name="connsiteY1" fmla="*/ 19682 h 76494"/>
                  <a:gd name="connsiteX2" fmla="*/ 19682 w 39364"/>
                  <a:gd name="connsiteY2" fmla="*/ 0 h 76494"/>
                  <a:gd name="connsiteX3" fmla="*/ 19682 w 39364"/>
                  <a:gd name="connsiteY3" fmla="*/ 0 h 76494"/>
                  <a:gd name="connsiteX4" fmla="*/ 0 w 39364"/>
                  <a:gd name="connsiteY4" fmla="*/ 19682 h 76494"/>
                  <a:gd name="connsiteX5" fmla="*/ 0 w 39364"/>
                  <a:gd name="connsiteY5" fmla="*/ 76495 h 76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364" h="76494">
                    <a:moveTo>
                      <a:pt x="39365" y="76495"/>
                    </a:moveTo>
                    <a:lnTo>
                      <a:pt x="39365" y="19682"/>
                    </a:lnTo>
                    <a:cubicBezTo>
                      <a:pt x="39365" y="8843"/>
                      <a:pt x="30569" y="0"/>
                      <a:pt x="19682" y="0"/>
                    </a:cubicBezTo>
                    <a:lnTo>
                      <a:pt x="19682" y="0"/>
                    </a:lnTo>
                    <a:cubicBezTo>
                      <a:pt x="8843" y="0"/>
                      <a:pt x="0" y="8795"/>
                      <a:pt x="0" y="19682"/>
                    </a:cubicBezTo>
                    <a:lnTo>
                      <a:pt x="0" y="76495"/>
                    </a:lnTo>
                  </a:path>
                </a:pathLst>
              </a:custGeom>
              <a:noFill/>
              <a:ln w="19050" cap="rnd">
                <a:solidFill>
                  <a:srgbClr val="FBA24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EC5D643-26F2-4AE8-8889-4216B97728A1}"/>
                  </a:ext>
                </a:extLst>
              </p:cNvPr>
              <p:cNvSpPr/>
              <p:nvPr/>
            </p:nvSpPr>
            <p:spPr>
              <a:xfrm>
                <a:off x="8547385" y="2260388"/>
                <a:ext cx="26243" cy="26243"/>
              </a:xfrm>
              <a:custGeom>
                <a:avLst/>
                <a:gdLst>
                  <a:gd name="connsiteX0" fmla="*/ 26243 w 26243"/>
                  <a:gd name="connsiteY0" fmla="*/ 13122 h 26243"/>
                  <a:gd name="connsiteX1" fmla="*/ 13121 w 26243"/>
                  <a:gd name="connsiteY1" fmla="*/ 26243 h 26243"/>
                  <a:gd name="connsiteX2" fmla="*/ 0 w 26243"/>
                  <a:gd name="connsiteY2" fmla="*/ 13122 h 26243"/>
                  <a:gd name="connsiteX3" fmla="*/ 13121 w 26243"/>
                  <a:gd name="connsiteY3" fmla="*/ 0 h 26243"/>
                  <a:gd name="connsiteX4" fmla="*/ 26243 w 26243"/>
                  <a:gd name="connsiteY4" fmla="*/ 13122 h 26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43" h="26243">
                    <a:moveTo>
                      <a:pt x="26243" y="13122"/>
                    </a:moveTo>
                    <a:cubicBezTo>
                      <a:pt x="26243" y="20368"/>
                      <a:pt x="20368" y="26243"/>
                      <a:pt x="13121" y="26243"/>
                    </a:cubicBezTo>
                    <a:cubicBezTo>
                      <a:pt x="5875" y="26243"/>
                      <a:pt x="0" y="20368"/>
                      <a:pt x="0" y="13122"/>
                    </a:cubicBezTo>
                    <a:cubicBezTo>
                      <a:pt x="0" y="5875"/>
                      <a:pt x="5875" y="0"/>
                      <a:pt x="13121" y="0"/>
                    </a:cubicBezTo>
                    <a:cubicBezTo>
                      <a:pt x="20368" y="0"/>
                      <a:pt x="26243" y="5875"/>
                      <a:pt x="26243" y="13122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BA24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9427ED6-A338-49FD-8AA3-2630F10995D7}"/>
                  </a:ext>
                </a:extLst>
              </p:cNvPr>
              <p:cNvSpPr/>
              <p:nvPr/>
            </p:nvSpPr>
            <p:spPr>
              <a:xfrm>
                <a:off x="8514628" y="2227632"/>
                <a:ext cx="91755" cy="91755"/>
              </a:xfrm>
              <a:custGeom>
                <a:avLst/>
                <a:gdLst>
                  <a:gd name="connsiteX0" fmla="*/ 91756 w 91755"/>
                  <a:gd name="connsiteY0" fmla="*/ 45878 h 91755"/>
                  <a:gd name="connsiteX1" fmla="*/ 45878 w 91755"/>
                  <a:gd name="connsiteY1" fmla="*/ 91755 h 91755"/>
                  <a:gd name="connsiteX2" fmla="*/ 0 w 91755"/>
                  <a:gd name="connsiteY2" fmla="*/ 45878 h 91755"/>
                  <a:gd name="connsiteX3" fmla="*/ 45878 w 91755"/>
                  <a:gd name="connsiteY3" fmla="*/ 0 h 91755"/>
                  <a:gd name="connsiteX4" fmla="*/ 91756 w 91755"/>
                  <a:gd name="connsiteY4" fmla="*/ 45878 h 91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755" h="91755">
                    <a:moveTo>
                      <a:pt x="91756" y="45878"/>
                    </a:moveTo>
                    <a:cubicBezTo>
                      <a:pt x="91756" y="71215"/>
                      <a:pt x="71215" y="91755"/>
                      <a:pt x="45878" y="91755"/>
                    </a:cubicBezTo>
                    <a:cubicBezTo>
                      <a:pt x="20540" y="91755"/>
                      <a:pt x="0" y="71215"/>
                      <a:pt x="0" y="45878"/>
                    </a:cubicBezTo>
                    <a:cubicBezTo>
                      <a:pt x="0" y="20540"/>
                      <a:pt x="20540" y="0"/>
                      <a:pt x="45878" y="0"/>
                    </a:cubicBezTo>
                    <a:cubicBezTo>
                      <a:pt x="71215" y="0"/>
                      <a:pt x="91756" y="20540"/>
                      <a:pt x="91756" y="45878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BA24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7" name="Graphic 2">
              <a:extLst>
                <a:ext uri="{FF2B5EF4-FFF2-40B4-BE49-F238E27FC236}">
                  <a16:creationId xmlns:a16="http://schemas.microsoft.com/office/drawing/2014/main" id="{39DC3596-92F1-40C5-B90C-AA9F4A6046B9}"/>
                </a:ext>
              </a:extLst>
            </p:cNvPr>
            <p:cNvGrpSpPr/>
            <p:nvPr/>
          </p:nvGrpSpPr>
          <p:grpSpPr>
            <a:xfrm>
              <a:off x="8383461" y="2207997"/>
              <a:ext cx="78776" cy="353852"/>
              <a:chOff x="8383461" y="2207997"/>
              <a:chExt cx="78776" cy="353852"/>
            </a:xfrm>
            <a:noFill/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8B6AB8D-0AC3-4166-9301-E9111D7C5C86}"/>
                  </a:ext>
                </a:extLst>
              </p:cNvPr>
              <p:cNvSpPr/>
              <p:nvPr/>
            </p:nvSpPr>
            <p:spPr>
              <a:xfrm>
                <a:off x="8383461" y="2207997"/>
                <a:ext cx="78729" cy="353852"/>
              </a:xfrm>
              <a:custGeom>
                <a:avLst/>
                <a:gdLst>
                  <a:gd name="connsiteX0" fmla="*/ 39460 w 78729"/>
                  <a:gd name="connsiteY0" fmla="*/ 0 h 353852"/>
                  <a:gd name="connsiteX1" fmla="*/ 143 w 78729"/>
                  <a:gd name="connsiteY1" fmla="*/ 78634 h 353852"/>
                  <a:gd name="connsiteX2" fmla="*/ 143 w 78729"/>
                  <a:gd name="connsiteY2" fmla="*/ 327657 h 353852"/>
                  <a:gd name="connsiteX3" fmla="*/ 26338 w 78729"/>
                  <a:gd name="connsiteY3" fmla="*/ 353853 h 353852"/>
                  <a:gd name="connsiteX4" fmla="*/ 52534 w 78729"/>
                  <a:gd name="connsiteY4" fmla="*/ 353853 h 353852"/>
                  <a:gd name="connsiteX5" fmla="*/ 78729 w 78729"/>
                  <a:gd name="connsiteY5" fmla="*/ 327657 h 353852"/>
                  <a:gd name="connsiteX6" fmla="*/ 78729 w 78729"/>
                  <a:gd name="connsiteY6" fmla="*/ 78634 h 353852"/>
                  <a:gd name="connsiteX7" fmla="*/ 39460 w 78729"/>
                  <a:gd name="connsiteY7" fmla="*/ 0 h 353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729" h="353852">
                    <a:moveTo>
                      <a:pt x="39460" y="0"/>
                    </a:moveTo>
                    <a:cubicBezTo>
                      <a:pt x="39460" y="0"/>
                      <a:pt x="-2757" y="55957"/>
                      <a:pt x="143" y="78634"/>
                    </a:cubicBezTo>
                    <a:cubicBezTo>
                      <a:pt x="3043" y="101311"/>
                      <a:pt x="143" y="327657"/>
                      <a:pt x="143" y="327657"/>
                    </a:cubicBezTo>
                    <a:cubicBezTo>
                      <a:pt x="143" y="342158"/>
                      <a:pt x="11886" y="353853"/>
                      <a:pt x="26338" y="353853"/>
                    </a:cubicBezTo>
                    <a:lnTo>
                      <a:pt x="52534" y="353853"/>
                    </a:lnTo>
                    <a:cubicBezTo>
                      <a:pt x="67034" y="353853"/>
                      <a:pt x="78729" y="342110"/>
                      <a:pt x="78729" y="327657"/>
                    </a:cubicBezTo>
                    <a:cubicBezTo>
                      <a:pt x="78729" y="327657"/>
                      <a:pt x="70980" y="143148"/>
                      <a:pt x="78729" y="78634"/>
                    </a:cubicBezTo>
                    <a:cubicBezTo>
                      <a:pt x="70980" y="41171"/>
                      <a:pt x="39460" y="0"/>
                      <a:pt x="39460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BA24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CB5E001-DFF5-49B5-A727-7862EB9FAA44}"/>
                  </a:ext>
                </a:extLst>
              </p:cNvPr>
              <p:cNvSpPr/>
              <p:nvPr/>
            </p:nvSpPr>
            <p:spPr>
              <a:xfrm>
                <a:off x="8416360" y="2293192"/>
                <a:ext cx="45877" cy="4754"/>
              </a:xfrm>
              <a:custGeom>
                <a:avLst/>
                <a:gdLst>
                  <a:gd name="connsiteX0" fmla="*/ 0 w 45877"/>
                  <a:gd name="connsiteY0" fmla="*/ 0 h 4754"/>
                  <a:gd name="connsiteX1" fmla="*/ 45878 w 45877"/>
                  <a:gd name="connsiteY1" fmla="*/ 0 h 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877" h="4754">
                    <a:moveTo>
                      <a:pt x="0" y="0"/>
                    </a:moveTo>
                    <a:lnTo>
                      <a:pt x="45878" y="0"/>
                    </a:lnTo>
                  </a:path>
                </a:pathLst>
              </a:custGeom>
              <a:ln w="19050" cap="rnd">
                <a:solidFill>
                  <a:srgbClr val="FBA24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9555C42-40D1-4788-9242-C714B32C074C}"/>
                  </a:ext>
                </a:extLst>
              </p:cNvPr>
              <p:cNvSpPr/>
              <p:nvPr/>
            </p:nvSpPr>
            <p:spPr>
              <a:xfrm>
                <a:off x="8416360" y="2221071"/>
                <a:ext cx="13073" cy="4754"/>
              </a:xfrm>
              <a:custGeom>
                <a:avLst/>
                <a:gdLst>
                  <a:gd name="connsiteX0" fmla="*/ 0 w 13073"/>
                  <a:gd name="connsiteY0" fmla="*/ 0 h 4754"/>
                  <a:gd name="connsiteX1" fmla="*/ 13074 w 13073"/>
                  <a:gd name="connsiteY1" fmla="*/ 0 h 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73" h="4754">
                    <a:moveTo>
                      <a:pt x="0" y="0"/>
                    </a:moveTo>
                    <a:lnTo>
                      <a:pt x="13074" y="0"/>
                    </a:lnTo>
                  </a:path>
                </a:pathLst>
              </a:custGeom>
              <a:ln w="19050" cap="rnd">
                <a:solidFill>
                  <a:srgbClr val="FBA24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A3286C7-933E-4024-9392-9267C1A599BA}"/>
                  </a:ext>
                </a:extLst>
              </p:cNvPr>
              <p:cNvSpPr/>
              <p:nvPr/>
            </p:nvSpPr>
            <p:spPr>
              <a:xfrm>
                <a:off x="8422920" y="2293192"/>
                <a:ext cx="4754" cy="222780"/>
              </a:xfrm>
              <a:custGeom>
                <a:avLst/>
                <a:gdLst>
                  <a:gd name="connsiteX0" fmla="*/ 0 w 4754"/>
                  <a:gd name="connsiteY0" fmla="*/ 0 h 222780"/>
                  <a:gd name="connsiteX1" fmla="*/ 0 w 4754"/>
                  <a:gd name="connsiteY1" fmla="*/ 222780 h 222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4" h="222780">
                    <a:moveTo>
                      <a:pt x="0" y="0"/>
                    </a:moveTo>
                    <a:lnTo>
                      <a:pt x="0" y="222780"/>
                    </a:lnTo>
                  </a:path>
                </a:pathLst>
              </a:custGeom>
              <a:ln w="19050" cap="rnd">
                <a:solidFill>
                  <a:srgbClr val="FBA24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FC129A-955B-45CD-B443-95AEC4E5FA8F}"/>
                  </a:ext>
                </a:extLst>
              </p:cNvPr>
              <p:cNvSpPr/>
              <p:nvPr/>
            </p:nvSpPr>
            <p:spPr>
              <a:xfrm>
                <a:off x="8416360" y="2515973"/>
                <a:ext cx="45877" cy="4754"/>
              </a:xfrm>
              <a:custGeom>
                <a:avLst/>
                <a:gdLst>
                  <a:gd name="connsiteX0" fmla="*/ 0 w 45877"/>
                  <a:gd name="connsiteY0" fmla="*/ 0 h 4754"/>
                  <a:gd name="connsiteX1" fmla="*/ 45878 w 45877"/>
                  <a:gd name="connsiteY1" fmla="*/ 0 h 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877" h="4754">
                    <a:moveTo>
                      <a:pt x="0" y="0"/>
                    </a:moveTo>
                    <a:lnTo>
                      <a:pt x="45878" y="0"/>
                    </a:lnTo>
                  </a:path>
                </a:pathLst>
              </a:custGeom>
              <a:ln w="19050" cap="rnd">
                <a:solidFill>
                  <a:srgbClr val="FBA24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3" name="Graphic 2">
              <a:extLst>
                <a:ext uri="{FF2B5EF4-FFF2-40B4-BE49-F238E27FC236}">
                  <a16:creationId xmlns:a16="http://schemas.microsoft.com/office/drawing/2014/main" id="{619C14B3-9390-4D29-9DAE-CC2AB7509FE0}"/>
                </a:ext>
              </a:extLst>
            </p:cNvPr>
            <p:cNvGrpSpPr/>
            <p:nvPr/>
          </p:nvGrpSpPr>
          <p:grpSpPr>
            <a:xfrm>
              <a:off x="8250502" y="2175241"/>
              <a:ext cx="93783" cy="334218"/>
              <a:chOff x="8250502" y="2175241"/>
              <a:chExt cx="93783" cy="334218"/>
            </a:xfrm>
            <a:noFill/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EAAD476-F4A5-4A80-B1E1-5D787BF0085E}"/>
                  </a:ext>
                </a:extLst>
              </p:cNvPr>
              <p:cNvSpPr/>
              <p:nvPr/>
            </p:nvSpPr>
            <p:spPr>
              <a:xfrm>
                <a:off x="8252531" y="2299753"/>
                <a:ext cx="19634" cy="4754"/>
              </a:xfrm>
              <a:custGeom>
                <a:avLst/>
                <a:gdLst>
                  <a:gd name="connsiteX0" fmla="*/ 0 w 19634"/>
                  <a:gd name="connsiteY0" fmla="*/ 0 h 4754"/>
                  <a:gd name="connsiteX1" fmla="*/ 19635 w 19634"/>
                  <a:gd name="connsiteY1" fmla="*/ 0 h 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634" h="4754">
                    <a:moveTo>
                      <a:pt x="0" y="0"/>
                    </a:moveTo>
                    <a:lnTo>
                      <a:pt x="19635" y="0"/>
                    </a:lnTo>
                  </a:path>
                </a:pathLst>
              </a:custGeom>
              <a:ln w="19050" cap="rnd">
                <a:solidFill>
                  <a:srgbClr val="FBA24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5" name="Graphic 2">
                <a:extLst>
                  <a:ext uri="{FF2B5EF4-FFF2-40B4-BE49-F238E27FC236}">
                    <a16:creationId xmlns:a16="http://schemas.microsoft.com/office/drawing/2014/main" id="{16EDB0D3-8FF6-4B10-9AA6-106A8EF1F79A}"/>
                  </a:ext>
                </a:extLst>
              </p:cNvPr>
              <p:cNvGrpSpPr/>
              <p:nvPr/>
            </p:nvGrpSpPr>
            <p:grpSpPr>
              <a:xfrm>
                <a:off x="8250502" y="2175241"/>
                <a:ext cx="93783" cy="334218"/>
                <a:chOff x="8250502" y="2175241"/>
                <a:chExt cx="93783" cy="334218"/>
              </a:xfrm>
              <a:noFill/>
            </p:grpSpPr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3984060D-F813-42B8-8E40-ACEDA2F7DFA9}"/>
                    </a:ext>
                  </a:extLst>
                </p:cNvPr>
                <p:cNvSpPr/>
                <p:nvPr/>
              </p:nvSpPr>
              <p:spPr>
                <a:xfrm>
                  <a:off x="8250502" y="2175241"/>
                  <a:ext cx="93783" cy="334218"/>
                </a:xfrm>
                <a:custGeom>
                  <a:avLst/>
                  <a:gdLst>
                    <a:gd name="connsiteX0" fmla="*/ 93784 w 93783"/>
                    <a:gd name="connsiteY0" fmla="*/ 242463 h 334218"/>
                    <a:gd name="connsiteX1" fmla="*/ 93784 w 93783"/>
                    <a:gd name="connsiteY1" fmla="*/ 0 h 334218"/>
                    <a:gd name="connsiteX2" fmla="*/ 2028 w 93783"/>
                    <a:gd name="connsiteY2" fmla="*/ 0 h 334218"/>
                    <a:gd name="connsiteX3" fmla="*/ 2028 w 93783"/>
                    <a:gd name="connsiteY3" fmla="*/ 334218 h 334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83" h="334218">
                      <a:moveTo>
                        <a:pt x="93784" y="242463"/>
                      </a:moveTo>
                      <a:lnTo>
                        <a:pt x="93784" y="0"/>
                      </a:lnTo>
                      <a:cubicBezTo>
                        <a:pt x="93784" y="0"/>
                        <a:pt x="57605" y="11220"/>
                        <a:pt x="2028" y="0"/>
                      </a:cubicBezTo>
                      <a:cubicBezTo>
                        <a:pt x="-2536" y="71360"/>
                        <a:pt x="2028" y="334218"/>
                        <a:pt x="2028" y="334218"/>
                      </a:cubicBezTo>
                    </a:path>
                  </a:pathLst>
                </a:custGeom>
                <a:noFill/>
                <a:ln w="19050" cap="rnd">
                  <a:solidFill>
                    <a:srgbClr val="FBA24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0FD69A7-FD79-49AD-B6A0-98C5161C30E8}"/>
                    </a:ext>
                  </a:extLst>
                </p:cNvPr>
                <p:cNvSpPr/>
                <p:nvPr/>
              </p:nvSpPr>
              <p:spPr>
                <a:xfrm>
                  <a:off x="8252531" y="2352144"/>
                  <a:ext cx="26195" cy="4754"/>
                </a:xfrm>
                <a:custGeom>
                  <a:avLst/>
                  <a:gdLst>
                    <a:gd name="connsiteX0" fmla="*/ 0 w 26195"/>
                    <a:gd name="connsiteY0" fmla="*/ 0 h 4754"/>
                    <a:gd name="connsiteX1" fmla="*/ 26195 w 26195"/>
                    <a:gd name="connsiteY1" fmla="*/ 0 h 4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195" h="4754">
                      <a:moveTo>
                        <a:pt x="0" y="0"/>
                      </a:moveTo>
                      <a:lnTo>
                        <a:pt x="26195" y="0"/>
                      </a:lnTo>
                    </a:path>
                  </a:pathLst>
                </a:custGeom>
                <a:ln w="19050" cap="rnd">
                  <a:solidFill>
                    <a:srgbClr val="FBA24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693239C0-943A-486B-BF0B-DA8BF2F954A6}"/>
                    </a:ext>
                  </a:extLst>
                </p:cNvPr>
                <p:cNvSpPr/>
                <p:nvPr/>
              </p:nvSpPr>
              <p:spPr>
                <a:xfrm>
                  <a:off x="8252531" y="2404582"/>
                  <a:ext cx="19634" cy="4754"/>
                </a:xfrm>
                <a:custGeom>
                  <a:avLst/>
                  <a:gdLst>
                    <a:gd name="connsiteX0" fmla="*/ 0 w 19634"/>
                    <a:gd name="connsiteY0" fmla="*/ 0 h 4754"/>
                    <a:gd name="connsiteX1" fmla="*/ 19635 w 19634"/>
                    <a:gd name="connsiteY1" fmla="*/ 0 h 4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634" h="4754">
                      <a:moveTo>
                        <a:pt x="0" y="0"/>
                      </a:moveTo>
                      <a:lnTo>
                        <a:pt x="19635" y="0"/>
                      </a:lnTo>
                    </a:path>
                  </a:pathLst>
                </a:custGeom>
                <a:ln w="19050" cap="rnd">
                  <a:solidFill>
                    <a:srgbClr val="FBA24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30DAA4AA-CD05-4570-AA5B-D41DDFB0E961}"/>
                    </a:ext>
                  </a:extLst>
                </p:cNvPr>
                <p:cNvSpPr/>
                <p:nvPr/>
              </p:nvSpPr>
              <p:spPr>
                <a:xfrm>
                  <a:off x="8252531" y="2457021"/>
                  <a:ext cx="26195" cy="4754"/>
                </a:xfrm>
                <a:custGeom>
                  <a:avLst/>
                  <a:gdLst>
                    <a:gd name="connsiteX0" fmla="*/ 0 w 26195"/>
                    <a:gd name="connsiteY0" fmla="*/ 0 h 4754"/>
                    <a:gd name="connsiteX1" fmla="*/ 26195 w 26195"/>
                    <a:gd name="connsiteY1" fmla="*/ 0 h 4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195" h="4754">
                      <a:moveTo>
                        <a:pt x="0" y="0"/>
                      </a:moveTo>
                      <a:lnTo>
                        <a:pt x="26195" y="0"/>
                      </a:lnTo>
                    </a:path>
                  </a:pathLst>
                </a:custGeom>
                <a:ln w="19050" cap="rnd">
                  <a:solidFill>
                    <a:srgbClr val="FBA24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3E8965E-8C2B-46D0-97A9-4C4242CA4BAC}"/>
                  </a:ext>
                </a:extLst>
              </p:cNvPr>
              <p:cNvSpPr/>
              <p:nvPr/>
            </p:nvSpPr>
            <p:spPr>
              <a:xfrm>
                <a:off x="8278726" y="2207950"/>
                <a:ext cx="39364" cy="39364"/>
              </a:xfrm>
              <a:custGeom>
                <a:avLst/>
                <a:gdLst>
                  <a:gd name="connsiteX0" fmla="*/ 39365 w 39364"/>
                  <a:gd name="connsiteY0" fmla="*/ 19682 h 39364"/>
                  <a:gd name="connsiteX1" fmla="*/ 19682 w 39364"/>
                  <a:gd name="connsiteY1" fmla="*/ 39365 h 39364"/>
                  <a:gd name="connsiteX2" fmla="*/ 0 w 39364"/>
                  <a:gd name="connsiteY2" fmla="*/ 19682 h 39364"/>
                  <a:gd name="connsiteX3" fmla="*/ 19682 w 39364"/>
                  <a:gd name="connsiteY3" fmla="*/ 0 h 39364"/>
                  <a:gd name="connsiteX4" fmla="*/ 39365 w 39364"/>
                  <a:gd name="connsiteY4" fmla="*/ 19682 h 39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4" h="39364">
                    <a:moveTo>
                      <a:pt x="39365" y="19682"/>
                    </a:moveTo>
                    <a:cubicBezTo>
                      <a:pt x="39365" y="30553"/>
                      <a:pt x="30552" y="39365"/>
                      <a:pt x="19682" y="39365"/>
                    </a:cubicBezTo>
                    <a:cubicBezTo>
                      <a:pt x="8812" y="39365"/>
                      <a:pt x="0" y="30553"/>
                      <a:pt x="0" y="19682"/>
                    </a:cubicBezTo>
                    <a:cubicBezTo>
                      <a:pt x="0" y="8812"/>
                      <a:pt x="8812" y="0"/>
                      <a:pt x="19682" y="0"/>
                    </a:cubicBezTo>
                    <a:cubicBezTo>
                      <a:pt x="30552" y="0"/>
                      <a:pt x="39365" y="8812"/>
                      <a:pt x="39365" y="19682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BA24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E2903DBF-BBED-4AD4-A40C-40B194F03C6A}"/>
              </a:ext>
            </a:extLst>
          </p:cNvPr>
          <p:cNvGrpSpPr/>
          <p:nvPr/>
        </p:nvGrpSpPr>
        <p:grpSpPr>
          <a:xfrm>
            <a:off x="8714905" y="252509"/>
            <a:ext cx="512078" cy="506228"/>
            <a:chOff x="8714905" y="252509"/>
            <a:chExt cx="512078" cy="506228"/>
          </a:xfrm>
          <a:noFill/>
        </p:grpSpPr>
        <p:grpSp>
          <p:nvGrpSpPr>
            <p:cNvPr id="93" name="Graphic 2">
              <a:extLst>
                <a:ext uri="{FF2B5EF4-FFF2-40B4-BE49-F238E27FC236}">
                  <a16:creationId xmlns:a16="http://schemas.microsoft.com/office/drawing/2014/main" id="{39EA9B5F-16A7-4B99-A5C0-0882A1A4BF91}"/>
                </a:ext>
              </a:extLst>
            </p:cNvPr>
            <p:cNvGrpSpPr/>
            <p:nvPr/>
          </p:nvGrpSpPr>
          <p:grpSpPr>
            <a:xfrm>
              <a:off x="8796503" y="516512"/>
              <a:ext cx="375579" cy="242224"/>
              <a:chOff x="8796503" y="516512"/>
              <a:chExt cx="375579" cy="242224"/>
            </a:xfrm>
            <a:noFill/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35DC646-4229-4F5D-A1A3-A2DB7B5637FE}"/>
                  </a:ext>
                </a:extLst>
              </p:cNvPr>
              <p:cNvSpPr/>
              <p:nvPr/>
            </p:nvSpPr>
            <p:spPr>
              <a:xfrm>
                <a:off x="8951632" y="758737"/>
                <a:ext cx="65322" cy="4754"/>
              </a:xfrm>
              <a:custGeom>
                <a:avLst/>
                <a:gdLst>
                  <a:gd name="connsiteX0" fmla="*/ 0 w 65322"/>
                  <a:gd name="connsiteY0" fmla="*/ 0 h 4754"/>
                  <a:gd name="connsiteX1" fmla="*/ 65322 w 65322"/>
                  <a:gd name="connsiteY1" fmla="*/ 0 h 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322" h="4754">
                    <a:moveTo>
                      <a:pt x="0" y="0"/>
                    </a:moveTo>
                    <a:lnTo>
                      <a:pt x="65322" y="0"/>
                    </a:lnTo>
                  </a:path>
                </a:pathLst>
              </a:custGeom>
              <a:ln w="19050" cap="rnd">
                <a:solidFill>
                  <a:srgbClr val="F135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45FC86C-9849-4E5F-AC27-A4C0D79DC4B5}"/>
                  </a:ext>
                </a:extLst>
              </p:cNvPr>
              <p:cNvSpPr/>
              <p:nvPr/>
            </p:nvSpPr>
            <p:spPr>
              <a:xfrm>
                <a:off x="9106760" y="734205"/>
                <a:ext cx="65322" cy="4754"/>
              </a:xfrm>
              <a:custGeom>
                <a:avLst/>
                <a:gdLst>
                  <a:gd name="connsiteX0" fmla="*/ 0 w 65322"/>
                  <a:gd name="connsiteY0" fmla="*/ 0 h 4754"/>
                  <a:gd name="connsiteX1" fmla="*/ 65322 w 65322"/>
                  <a:gd name="connsiteY1" fmla="*/ 0 h 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322" h="4754">
                    <a:moveTo>
                      <a:pt x="0" y="0"/>
                    </a:moveTo>
                    <a:lnTo>
                      <a:pt x="65322" y="0"/>
                    </a:lnTo>
                  </a:path>
                </a:pathLst>
              </a:custGeom>
              <a:ln w="19050" cap="rnd">
                <a:solidFill>
                  <a:srgbClr val="F135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4305B53-F531-4424-B530-49CF3899D970}"/>
                  </a:ext>
                </a:extLst>
              </p:cNvPr>
              <p:cNvSpPr/>
              <p:nvPr/>
            </p:nvSpPr>
            <p:spPr>
              <a:xfrm>
                <a:off x="8796503" y="734205"/>
                <a:ext cx="65322" cy="4754"/>
              </a:xfrm>
              <a:custGeom>
                <a:avLst/>
                <a:gdLst>
                  <a:gd name="connsiteX0" fmla="*/ 0 w 65322"/>
                  <a:gd name="connsiteY0" fmla="*/ 0 h 4754"/>
                  <a:gd name="connsiteX1" fmla="*/ 65322 w 65322"/>
                  <a:gd name="connsiteY1" fmla="*/ 0 h 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322" h="4754">
                    <a:moveTo>
                      <a:pt x="0" y="0"/>
                    </a:moveTo>
                    <a:lnTo>
                      <a:pt x="65322" y="0"/>
                    </a:lnTo>
                  </a:path>
                </a:pathLst>
              </a:custGeom>
              <a:ln w="19050" cap="rnd">
                <a:solidFill>
                  <a:srgbClr val="F135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1D082B28-E1DC-4D4D-9F7D-FC2427FF2F59}"/>
                  </a:ext>
                </a:extLst>
              </p:cNvPr>
              <p:cNvSpPr/>
              <p:nvPr/>
            </p:nvSpPr>
            <p:spPr>
              <a:xfrm>
                <a:off x="8984293" y="611785"/>
                <a:ext cx="9719" cy="146951"/>
              </a:xfrm>
              <a:custGeom>
                <a:avLst/>
                <a:gdLst>
                  <a:gd name="connsiteX0" fmla="*/ 0 w 9719"/>
                  <a:gd name="connsiteY0" fmla="*/ 146951 h 146951"/>
                  <a:gd name="connsiteX1" fmla="*/ 0 w 9719"/>
                  <a:gd name="connsiteY1" fmla="*/ 0 h 14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9" h="146951">
                    <a:moveTo>
                      <a:pt x="0" y="146951"/>
                    </a:moveTo>
                    <a:cubicBezTo>
                      <a:pt x="0" y="146951"/>
                      <a:pt x="21869" y="51297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F135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417FC936-9C69-4E8C-B1FB-E824A5DC56CE}"/>
                  </a:ext>
                </a:extLst>
              </p:cNvPr>
              <p:cNvSpPr/>
              <p:nvPr/>
            </p:nvSpPr>
            <p:spPr>
              <a:xfrm>
                <a:off x="9018760" y="597475"/>
                <a:ext cx="120660" cy="136729"/>
              </a:xfrm>
              <a:custGeom>
                <a:avLst/>
                <a:gdLst>
                  <a:gd name="connsiteX0" fmla="*/ 0 w 120660"/>
                  <a:gd name="connsiteY0" fmla="*/ 0 h 136729"/>
                  <a:gd name="connsiteX1" fmla="*/ 120661 w 120660"/>
                  <a:gd name="connsiteY1" fmla="*/ 136730 h 13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660" h="136729">
                    <a:moveTo>
                      <a:pt x="0" y="0"/>
                    </a:moveTo>
                    <a:cubicBezTo>
                      <a:pt x="0" y="0"/>
                      <a:pt x="63611" y="90995"/>
                      <a:pt x="120661" y="136730"/>
                    </a:cubicBezTo>
                  </a:path>
                </a:pathLst>
              </a:custGeom>
              <a:noFill/>
              <a:ln w="19050" cap="rnd">
                <a:solidFill>
                  <a:srgbClr val="F135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C1916D4-F80F-4789-A7EA-CC811A397BC4}"/>
                  </a:ext>
                </a:extLst>
              </p:cNvPr>
              <p:cNvSpPr/>
              <p:nvPr/>
            </p:nvSpPr>
            <p:spPr>
              <a:xfrm>
                <a:off x="8829164" y="597428"/>
                <a:ext cx="120613" cy="136777"/>
              </a:xfrm>
              <a:custGeom>
                <a:avLst/>
                <a:gdLst>
                  <a:gd name="connsiteX0" fmla="*/ 0 w 120613"/>
                  <a:gd name="connsiteY0" fmla="*/ 136777 h 136777"/>
                  <a:gd name="connsiteX1" fmla="*/ 120613 w 120613"/>
                  <a:gd name="connsiteY1" fmla="*/ 0 h 136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613" h="136777">
                    <a:moveTo>
                      <a:pt x="0" y="136777"/>
                    </a:moveTo>
                    <a:cubicBezTo>
                      <a:pt x="0" y="136777"/>
                      <a:pt x="103546" y="45878"/>
                      <a:pt x="120613" y="0"/>
                    </a:cubicBezTo>
                  </a:path>
                </a:pathLst>
              </a:custGeom>
              <a:noFill/>
              <a:ln w="19050" cap="rnd">
                <a:solidFill>
                  <a:srgbClr val="F135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2541C663-ACC5-451E-8F79-CE56A16A1A48}"/>
                  </a:ext>
                </a:extLst>
              </p:cNvPr>
              <p:cNvSpPr/>
              <p:nvPr/>
            </p:nvSpPr>
            <p:spPr>
              <a:xfrm>
                <a:off x="8935325" y="516512"/>
                <a:ext cx="97935" cy="95225"/>
              </a:xfrm>
              <a:custGeom>
                <a:avLst/>
                <a:gdLst>
                  <a:gd name="connsiteX0" fmla="*/ 0 w 97935"/>
                  <a:gd name="connsiteY0" fmla="*/ 0 h 95225"/>
                  <a:gd name="connsiteX1" fmla="*/ 0 w 97935"/>
                  <a:gd name="connsiteY1" fmla="*/ 46258 h 95225"/>
                  <a:gd name="connsiteX2" fmla="*/ 48968 w 97935"/>
                  <a:gd name="connsiteY2" fmla="*/ 95226 h 95225"/>
                  <a:gd name="connsiteX3" fmla="*/ 48968 w 97935"/>
                  <a:gd name="connsiteY3" fmla="*/ 95226 h 95225"/>
                  <a:gd name="connsiteX4" fmla="*/ 97936 w 97935"/>
                  <a:gd name="connsiteY4" fmla="*/ 46258 h 95225"/>
                  <a:gd name="connsiteX5" fmla="*/ 97936 w 97935"/>
                  <a:gd name="connsiteY5" fmla="*/ 13597 h 95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935" h="95225">
                    <a:moveTo>
                      <a:pt x="0" y="0"/>
                    </a:moveTo>
                    <a:lnTo>
                      <a:pt x="0" y="46258"/>
                    </a:lnTo>
                    <a:cubicBezTo>
                      <a:pt x="0" y="73214"/>
                      <a:pt x="22059" y="95226"/>
                      <a:pt x="48968" y="95226"/>
                    </a:cubicBezTo>
                    <a:lnTo>
                      <a:pt x="48968" y="95226"/>
                    </a:lnTo>
                    <a:cubicBezTo>
                      <a:pt x="75924" y="95226"/>
                      <a:pt x="97936" y="73167"/>
                      <a:pt x="97936" y="46258"/>
                    </a:cubicBezTo>
                    <a:lnTo>
                      <a:pt x="97936" y="13597"/>
                    </a:lnTo>
                  </a:path>
                </a:pathLst>
              </a:custGeom>
              <a:noFill/>
              <a:ln w="19050" cap="rnd">
                <a:solidFill>
                  <a:srgbClr val="F135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160F85D-25F8-4F04-9DC1-3F4553AD2F3C}"/>
                  </a:ext>
                </a:extLst>
              </p:cNvPr>
              <p:cNvSpPr/>
              <p:nvPr/>
            </p:nvSpPr>
            <p:spPr>
              <a:xfrm>
                <a:off x="8967986" y="546463"/>
                <a:ext cx="32613" cy="32613"/>
              </a:xfrm>
              <a:custGeom>
                <a:avLst/>
                <a:gdLst>
                  <a:gd name="connsiteX0" fmla="*/ 32614 w 32613"/>
                  <a:gd name="connsiteY0" fmla="*/ 16307 h 32613"/>
                  <a:gd name="connsiteX1" fmla="*/ 16307 w 32613"/>
                  <a:gd name="connsiteY1" fmla="*/ 32614 h 32613"/>
                  <a:gd name="connsiteX2" fmla="*/ 0 w 32613"/>
                  <a:gd name="connsiteY2" fmla="*/ 16307 h 32613"/>
                  <a:gd name="connsiteX3" fmla="*/ 16307 w 32613"/>
                  <a:gd name="connsiteY3" fmla="*/ 0 h 32613"/>
                  <a:gd name="connsiteX4" fmla="*/ 32614 w 32613"/>
                  <a:gd name="connsiteY4" fmla="*/ 16307 h 32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13" h="32613">
                    <a:moveTo>
                      <a:pt x="32614" y="16307"/>
                    </a:moveTo>
                    <a:cubicBezTo>
                      <a:pt x="32614" y="25313"/>
                      <a:pt x="25313" y="32614"/>
                      <a:pt x="16307" y="32614"/>
                    </a:cubicBezTo>
                    <a:cubicBezTo>
                      <a:pt x="7301" y="32614"/>
                      <a:pt x="0" y="25313"/>
                      <a:pt x="0" y="16307"/>
                    </a:cubicBezTo>
                    <a:cubicBezTo>
                      <a:pt x="0" y="7301"/>
                      <a:pt x="7301" y="0"/>
                      <a:pt x="16307" y="0"/>
                    </a:cubicBezTo>
                    <a:cubicBezTo>
                      <a:pt x="25313" y="0"/>
                      <a:pt x="32614" y="7301"/>
                      <a:pt x="32614" y="16307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135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2" name="Graphic 2">
              <a:extLst>
                <a:ext uri="{FF2B5EF4-FFF2-40B4-BE49-F238E27FC236}">
                  <a16:creationId xmlns:a16="http://schemas.microsoft.com/office/drawing/2014/main" id="{0A5D92B8-21C5-4A91-8C7C-B7F3F6C673A5}"/>
                </a:ext>
              </a:extLst>
            </p:cNvPr>
            <p:cNvGrpSpPr/>
            <p:nvPr/>
          </p:nvGrpSpPr>
          <p:grpSpPr>
            <a:xfrm>
              <a:off x="8714905" y="252509"/>
              <a:ext cx="512078" cy="297262"/>
              <a:chOff x="8714905" y="252509"/>
              <a:chExt cx="512078" cy="297262"/>
            </a:xfrm>
            <a:noFill/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3174C92-7665-436E-B4AF-097AF8424D26}"/>
                  </a:ext>
                </a:extLst>
              </p:cNvPr>
              <p:cNvSpPr/>
              <p:nvPr/>
            </p:nvSpPr>
            <p:spPr>
              <a:xfrm>
                <a:off x="8881723" y="296774"/>
                <a:ext cx="259171" cy="222792"/>
              </a:xfrm>
              <a:custGeom>
                <a:avLst/>
                <a:gdLst>
                  <a:gd name="connsiteX0" fmla="*/ 200791 w 259171"/>
                  <a:gd name="connsiteY0" fmla="*/ 0 h 222792"/>
                  <a:gd name="connsiteX1" fmla="*/ 4919 w 259171"/>
                  <a:gd name="connsiteY1" fmla="*/ 81106 h 222792"/>
                  <a:gd name="connsiteX2" fmla="*/ 307 w 259171"/>
                  <a:gd name="connsiteY2" fmla="*/ 92183 h 222792"/>
                  <a:gd name="connsiteX3" fmla="*/ 52223 w 259171"/>
                  <a:gd name="connsiteY3" fmla="*/ 217551 h 222792"/>
                  <a:gd name="connsiteX4" fmla="*/ 63300 w 259171"/>
                  <a:gd name="connsiteY4" fmla="*/ 222162 h 222792"/>
                  <a:gd name="connsiteX5" fmla="*/ 259172 w 259171"/>
                  <a:gd name="connsiteY5" fmla="*/ 141056 h 222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9171" h="222792">
                    <a:moveTo>
                      <a:pt x="200791" y="0"/>
                    </a:moveTo>
                    <a:cubicBezTo>
                      <a:pt x="200791" y="0"/>
                      <a:pt x="56644" y="47209"/>
                      <a:pt x="4919" y="81106"/>
                    </a:cubicBezTo>
                    <a:cubicBezTo>
                      <a:pt x="4919" y="81106"/>
                      <a:pt x="-1452" y="87857"/>
                      <a:pt x="307" y="92183"/>
                    </a:cubicBezTo>
                    <a:lnTo>
                      <a:pt x="52223" y="217551"/>
                    </a:lnTo>
                    <a:cubicBezTo>
                      <a:pt x="54029" y="221877"/>
                      <a:pt x="58974" y="223921"/>
                      <a:pt x="63300" y="222162"/>
                    </a:cubicBezTo>
                    <a:cubicBezTo>
                      <a:pt x="63300" y="222162"/>
                      <a:pt x="172408" y="157363"/>
                      <a:pt x="259172" y="141056"/>
                    </a:cubicBezTo>
                  </a:path>
                </a:pathLst>
              </a:custGeom>
              <a:noFill/>
              <a:ln w="19050" cap="rnd">
                <a:solidFill>
                  <a:srgbClr val="F135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D8B43B9C-8281-4159-8425-A24DBB079839}"/>
                  </a:ext>
                </a:extLst>
              </p:cNvPr>
              <p:cNvSpPr/>
              <p:nvPr/>
            </p:nvSpPr>
            <p:spPr>
              <a:xfrm>
                <a:off x="9077993" y="252509"/>
                <a:ext cx="130130" cy="203581"/>
              </a:xfrm>
              <a:custGeom>
                <a:avLst/>
                <a:gdLst>
                  <a:gd name="connsiteX0" fmla="*/ 30479 w 130130"/>
                  <a:gd name="connsiteY0" fmla="*/ 106925 h 203581"/>
                  <a:gd name="connsiteX1" fmla="*/ 66182 w 130130"/>
                  <a:gd name="connsiteY1" fmla="*/ 193119 h 203581"/>
                  <a:gd name="connsiteX2" fmla="*/ 88337 w 130130"/>
                  <a:gd name="connsiteY2" fmla="*/ 202294 h 203581"/>
                  <a:gd name="connsiteX3" fmla="*/ 119667 w 130130"/>
                  <a:gd name="connsiteY3" fmla="*/ 189315 h 203581"/>
                  <a:gd name="connsiteX4" fmla="*/ 128842 w 130130"/>
                  <a:gd name="connsiteY4" fmla="*/ 167161 h 203581"/>
                  <a:gd name="connsiteX5" fmla="*/ 63948 w 130130"/>
                  <a:gd name="connsiteY5" fmla="*/ 10463 h 203581"/>
                  <a:gd name="connsiteX6" fmla="*/ 41793 w 130130"/>
                  <a:gd name="connsiteY6" fmla="*/ 1288 h 203581"/>
                  <a:gd name="connsiteX7" fmla="*/ 10463 w 130130"/>
                  <a:gd name="connsiteY7" fmla="*/ 14267 h 203581"/>
                  <a:gd name="connsiteX8" fmla="*/ 1288 w 130130"/>
                  <a:gd name="connsiteY8" fmla="*/ 36421 h 203581"/>
                  <a:gd name="connsiteX9" fmla="*/ 7801 w 130130"/>
                  <a:gd name="connsiteY9" fmla="*/ 52110 h 203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0130" h="203581">
                    <a:moveTo>
                      <a:pt x="30479" y="106925"/>
                    </a:moveTo>
                    <a:lnTo>
                      <a:pt x="66182" y="193119"/>
                    </a:lnTo>
                    <a:cubicBezTo>
                      <a:pt x="69748" y="201771"/>
                      <a:pt x="79684" y="205860"/>
                      <a:pt x="88337" y="202294"/>
                    </a:cubicBezTo>
                    <a:lnTo>
                      <a:pt x="119667" y="189315"/>
                    </a:lnTo>
                    <a:cubicBezTo>
                      <a:pt x="128319" y="185750"/>
                      <a:pt x="132408" y="175813"/>
                      <a:pt x="128842" y="167161"/>
                    </a:cubicBezTo>
                    <a:lnTo>
                      <a:pt x="63948" y="10463"/>
                    </a:lnTo>
                    <a:cubicBezTo>
                      <a:pt x="60382" y="1811"/>
                      <a:pt x="50446" y="-2278"/>
                      <a:pt x="41793" y="1288"/>
                    </a:cubicBezTo>
                    <a:lnTo>
                      <a:pt x="10463" y="14267"/>
                    </a:lnTo>
                    <a:cubicBezTo>
                      <a:pt x="1811" y="17832"/>
                      <a:pt x="-2278" y="27769"/>
                      <a:pt x="1288" y="36421"/>
                    </a:cubicBezTo>
                    <a:lnTo>
                      <a:pt x="7801" y="52110"/>
                    </a:lnTo>
                  </a:path>
                </a:pathLst>
              </a:custGeom>
              <a:noFill/>
              <a:ln w="19050" cap="rnd">
                <a:solidFill>
                  <a:srgbClr val="F135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1E7B3D60-849E-4902-AD56-8BAD71A2CF8A}"/>
                  </a:ext>
                </a:extLst>
              </p:cNvPr>
              <p:cNvSpPr/>
              <p:nvPr/>
            </p:nvSpPr>
            <p:spPr>
              <a:xfrm>
                <a:off x="8765779" y="404646"/>
                <a:ext cx="158421" cy="135506"/>
              </a:xfrm>
              <a:custGeom>
                <a:avLst/>
                <a:gdLst>
                  <a:gd name="connsiteX0" fmla="*/ 122765 w 158421"/>
                  <a:gd name="connsiteY0" fmla="*/ 0 h 135506"/>
                  <a:gd name="connsiteX1" fmla="*/ 5242 w 158421"/>
                  <a:gd name="connsiteY1" fmla="*/ 48683 h 135506"/>
                  <a:gd name="connsiteX2" fmla="*/ 630 w 158421"/>
                  <a:gd name="connsiteY2" fmla="*/ 59760 h 135506"/>
                  <a:gd name="connsiteX3" fmla="*/ 29821 w 158421"/>
                  <a:gd name="connsiteY3" fmla="*/ 130264 h 135506"/>
                  <a:gd name="connsiteX4" fmla="*/ 40898 w 158421"/>
                  <a:gd name="connsiteY4" fmla="*/ 134876 h 135506"/>
                  <a:gd name="connsiteX5" fmla="*/ 158421 w 158421"/>
                  <a:gd name="connsiteY5" fmla="*/ 86193 h 135506"/>
                  <a:gd name="connsiteX6" fmla="*/ 122765 w 158421"/>
                  <a:gd name="connsiteY6" fmla="*/ 0 h 13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421" h="135506">
                    <a:moveTo>
                      <a:pt x="122765" y="0"/>
                    </a:moveTo>
                    <a:cubicBezTo>
                      <a:pt x="70897" y="40981"/>
                      <a:pt x="5242" y="48683"/>
                      <a:pt x="5242" y="48683"/>
                    </a:cubicBezTo>
                    <a:cubicBezTo>
                      <a:pt x="916" y="50489"/>
                      <a:pt x="-1129" y="55434"/>
                      <a:pt x="630" y="59760"/>
                    </a:cubicBezTo>
                    <a:lnTo>
                      <a:pt x="29821" y="130264"/>
                    </a:lnTo>
                    <a:cubicBezTo>
                      <a:pt x="31628" y="134591"/>
                      <a:pt x="36572" y="136635"/>
                      <a:pt x="40898" y="134876"/>
                    </a:cubicBezTo>
                    <a:lnTo>
                      <a:pt x="158421" y="86193"/>
                    </a:lnTo>
                    <a:lnTo>
                      <a:pt x="122765" y="0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F135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C1C8ECB-2C1F-48C5-A58C-EF7B4CB68A1B}"/>
                  </a:ext>
                </a:extLst>
              </p:cNvPr>
              <p:cNvSpPr/>
              <p:nvPr/>
            </p:nvSpPr>
            <p:spPr>
              <a:xfrm rot="-1350026">
                <a:off x="8724007" y="481288"/>
                <a:ext cx="59381" cy="59381"/>
              </a:xfrm>
              <a:custGeom>
                <a:avLst/>
                <a:gdLst>
                  <a:gd name="connsiteX0" fmla="*/ 0 w 59381"/>
                  <a:gd name="connsiteY0" fmla="*/ 0 h 59381"/>
                  <a:gd name="connsiteX1" fmla="*/ 59381 w 59381"/>
                  <a:gd name="connsiteY1" fmla="*/ 0 h 59381"/>
                  <a:gd name="connsiteX2" fmla="*/ 59381 w 59381"/>
                  <a:gd name="connsiteY2" fmla="*/ 59381 h 59381"/>
                  <a:gd name="connsiteX3" fmla="*/ 0 w 59381"/>
                  <a:gd name="connsiteY3" fmla="*/ 59381 h 59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381" h="59381">
                    <a:moveTo>
                      <a:pt x="0" y="0"/>
                    </a:moveTo>
                    <a:lnTo>
                      <a:pt x="59381" y="0"/>
                    </a:lnTo>
                    <a:lnTo>
                      <a:pt x="59381" y="59381"/>
                    </a:lnTo>
                    <a:lnTo>
                      <a:pt x="0" y="59381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F135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84909BD-2E08-4538-ABE4-69DD49A309B3}"/>
                  </a:ext>
                </a:extLst>
              </p:cNvPr>
              <p:cNvSpPr/>
              <p:nvPr/>
            </p:nvSpPr>
            <p:spPr>
              <a:xfrm>
                <a:off x="9145174" y="270419"/>
                <a:ext cx="81810" cy="141405"/>
              </a:xfrm>
              <a:custGeom>
                <a:avLst/>
                <a:gdLst>
                  <a:gd name="connsiteX0" fmla="*/ 58429 w 81810"/>
                  <a:gd name="connsiteY0" fmla="*/ 141406 h 141405"/>
                  <a:gd name="connsiteX1" fmla="*/ 75591 w 81810"/>
                  <a:gd name="connsiteY1" fmla="*/ 62249 h 141405"/>
                  <a:gd name="connsiteX2" fmla="*/ 0 w 81810"/>
                  <a:gd name="connsiteY2" fmla="*/ 397 h 141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810" h="141405">
                    <a:moveTo>
                      <a:pt x="58429" y="141406"/>
                    </a:moveTo>
                    <a:cubicBezTo>
                      <a:pt x="67224" y="137745"/>
                      <a:pt x="93752" y="106082"/>
                      <a:pt x="75591" y="62249"/>
                    </a:cubicBezTo>
                    <a:cubicBezTo>
                      <a:pt x="57430" y="18463"/>
                      <a:pt x="8795" y="-3264"/>
                      <a:pt x="0" y="397"/>
                    </a:cubicBezTo>
                  </a:path>
                </a:pathLst>
              </a:custGeom>
              <a:noFill/>
              <a:ln w="19050" cap="rnd">
                <a:solidFill>
                  <a:srgbClr val="F135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B08DD56-BBA1-491B-969A-74BD76713070}"/>
                  </a:ext>
                </a:extLst>
              </p:cNvPr>
              <p:cNvSpPr/>
              <p:nvPr/>
            </p:nvSpPr>
            <p:spPr>
              <a:xfrm>
                <a:off x="8949873" y="358673"/>
                <a:ext cx="93989" cy="38936"/>
              </a:xfrm>
              <a:custGeom>
                <a:avLst/>
                <a:gdLst>
                  <a:gd name="connsiteX0" fmla="*/ 0 w 93989"/>
                  <a:gd name="connsiteY0" fmla="*/ 38937 h 38936"/>
                  <a:gd name="connsiteX1" fmla="*/ 93990 w 93989"/>
                  <a:gd name="connsiteY1" fmla="*/ 0 h 38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989" h="38936">
                    <a:moveTo>
                      <a:pt x="0" y="38937"/>
                    </a:moveTo>
                    <a:lnTo>
                      <a:pt x="93990" y="0"/>
                    </a:lnTo>
                  </a:path>
                </a:pathLst>
              </a:custGeom>
              <a:ln w="19050" cap="rnd">
                <a:solidFill>
                  <a:srgbClr val="F135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9" name="Graphic 2">
            <a:extLst>
              <a:ext uri="{FF2B5EF4-FFF2-40B4-BE49-F238E27FC236}">
                <a16:creationId xmlns:a16="http://schemas.microsoft.com/office/drawing/2014/main" id="{185119D5-0CBD-478C-A310-78F29ADABE64}"/>
              </a:ext>
            </a:extLst>
          </p:cNvPr>
          <p:cNvGrpSpPr/>
          <p:nvPr/>
        </p:nvGrpSpPr>
        <p:grpSpPr>
          <a:xfrm>
            <a:off x="7361199" y="153997"/>
            <a:ext cx="468801" cy="464184"/>
            <a:chOff x="7361199" y="153997"/>
            <a:chExt cx="468801" cy="464184"/>
          </a:xfrm>
          <a:noFill/>
        </p:grpSpPr>
        <p:grpSp>
          <p:nvGrpSpPr>
            <p:cNvPr id="120" name="Graphic 2">
              <a:extLst>
                <a:ext uri="{FF2B5EF4-FFF2-40B4-BE49-F238E27FC236}">
                  <a16:creationId xmlns:a16="http://schemas.microsoft.com/office/drawing/2014/main" id="{97612C03-28CA-4956-8874-227CC8C0F2B3}"/>
                </a:ext>
              </a:extLst>
            </p:cNvPr>
            <p:cNvGrpSpPr/>
            <p:nvPr/>
          </p:nvGrpSpPr>
          <p:grpSpPr>
            <a:xfrm>
              <a:off x="7361199" y="153997"/>
              <a:ext cx="468801" cy="464184"/>
              <a:chOff x="7361199" y="153997"/>
              <a:chExt cx="468801" cy="464184"/>
            </a:xfrm>
            <a:noFill/>
          </p:grpSpPr>
          <p:grpSp>
            <p:nvGrpSpPr>
              <p:cNvPr id="121" name="Graphic 2">
                <a:extLst>
                  <a:ext uri="{FF2B5EF4-FFF2-40B4-BE49-F238E27FC236}">
                    <a16:creationId xmlns:a16="http://schemas.microsoft.com/office/drawing/2014/main" id="{5D43528F-4AAE-41E6-9F5E-D6DA7D4FE6B1}"/>
                  </a:ext>
                </a:extLst>
              </p:cNvPr>
              <p:cNvGrpSpPr/>
              <p:nvPr/>
            </p:nvGrpSpPr>
            <p:grpSpPr>
              <a:xfrm>
                <a:off x="7431109" y="153997"/>
                <a:ext cx="327050" cy="464184"/>
                <a:chOff x="7431109" y="153997"/>
                <a:chExt cx="327050" cy="464184"/>
              </a:xfrm>
              <a:noFill/>
            </p:grpSpPr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EE197490-9FC3-4D96-8E3C-95CFC97C417C}"/>
                    </a:ext>
                  </a:extLst>
                </p:cNvPr>
                <p:cNvSpPr/>
                <p:nvPr/>
              </p:nvSpPr>
              <p:spPr>
                <a:xfrm>
                  <a:off x="7455685" y="328627"/>
                  <a:ext cx="302475" cy="289554"/>
                </a:xfrm>
                <a:custGeom>
                  <a:avLst/>
                  <a:gdLst>
                    <a:gd name="connsiteX0" fmla="*/ 0 w 302475"/>
                    <a:gd name="connsiteY0" fmla="*/ 87239 h 289554"/>
                    <a:gd name="connsiteX1" fmla="*/ 9223 w 302475"/>
                    <a:gd name="connsiteY1" fmla="*/ 110820 h 289554"/>
                    <a:gd name="connsiteX2" fmla="*/ 236567 w 302475"/>
                    <a:gd name="connsiteY2" fmla="*/ 283111 h 289554"/>
                    <a:gd name="connsiteX3" fmla="*/ 270607 w 302475"/>
                    <a:gd name="connsiteY3" fmla="*/ 0 h 289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2475" h="289554">
                      <a:moveTo>
                        <a:pt x="0" y="87239"/>
                      </a:moveTo>
                      <a:cubicBezTo>
                        <a:pt x="2805" y="95083"/>
                        <a:pt x="5895" y="102975"/>
                        <a:pt x="9223" y="110820"/>
                      </a:cubicBezTo>
                      <a:cubicBezTo>
                        <a:pt x="28287" y="231766"/>
                        <a:pt x="164399" y="313728"/>
                        <a:pt x="236567" y="283111"/>
                      </a:cubicBezTo>
                      <a:cubicBezTo>
                        <a:pt x="308736" y="252494"/>
                        <a:pt x="323997" y="125748"/>
                        <a:pt x="270607" y="0"/>
                      </a:cubicBezTo>
                    </a:path>
                  </a:pathLst>
                </a:custGeom>
                <a:noFill/>
                <a:ln w="19050" cap="rnd">
                  <a:solidFill>
                    <a:srgbClr val="EF248A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9E0BDC1A-F638-44F7-818E-8C90D07D1C4A}"/>
                    </a:ext>
                  </a:extLst>
                </p:cNvPr>
                <p:cNvSpPr/>
                <p:nvPr/>
              </p:nvSpPr>
              <p:spPr>
                <a:xfrm>
                  <a:off x="7629022" y="190946"/>
                  <a:ext cx="69125" cy="82912"/>
                </a:xfrm>
                <a:custGeom>
                  <a:avLst/>
                  <a:gdLst>
                    <a:gd name="connsiteX0" fmla="*/ 69126 w 69125"/>
                    <a:gd name="connsiteY0" fmla="*/ 82913 h 82912"/>
                    <a:gd name="connsiteX1" fmla="*/ 0 w 69125"/>
                    <a:gd name="connsiteY1" fmla="*/ 0 h 82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9125" h="82912">
                      <a:moveTo>
                        <a:pt x="69126" y="82913"/>
                      </a:moveTo>
                      <a:cubicBezTo>
                        <a:pt x="49301" y="51060"/>
                        <a:pt x="23961" y="20205"/>
                        <a:pt x="0" y="0"/>
                      </a:cubicBezTo>
                    </a:path>
                  </a:pathLst>
                </a:custGeom>
                <a:noFill/>
                <a:ln w="19050" cap="rnd">
                  <a:solidFill>
                    <a:srgbClr val="EF248A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2DEFB6AD-0F4A-4875-894E-1257860936D6}"/>
                    </a:ext>
                  </a:extLst>
                </p:cNvPr>
                <p:cNvSpPr/>
                <p:nvPr/>
              </p:nvSpPr>
              <p:spPr>
                <a:xfrm>
                  <a:off x="7431109" y="153997"/>
                  <a:ext cx="153080" cy="203487"/>
                </a:xfrm>
                <a:custGeom>
                  <a:avLst/>
                  <a:gdLst>
                    <a:gd name="connsiteX0" fmla="*/ 153081 w 153080"/>
                    <a:gd name="connsiteY0" fmla="*/ 8139 h 203487"/>
                    <a:gd name="connsiteX1" fmla="*/ 67838 w 153080"/>
                    <a:gd name="connsiteY1" fmla="*/ 2339 h 203487"/>
                    <a:gd name="connsiteX2" fmla="*/ 8316 w 153080"/>
                    <a:gd name="connsiteY2" fmla="*/ 203488 h 203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3080" h="203487">
                      <a:moveTo>
                        <a:pt x="153081" y="8139"/>
                      </a:moveTo>
                      <a:cubicBezTo>
                        <a:pt x="123272" y="-5743"/>
                        <a:pt x="67838" y="2339"/>
                        <a:pt x="67838" y="2339"/>
                      </a:cubicBezTo>
                      <a:cubicBezTo>
                        <a:pt x="-3807" y="21213"/>
                        <a:pt x="-8989" y="110259"/>
                        <a:pt x="8316" y="203488"/>
                      </a:cubicBezTo>
                    </a:path>
                  </a:pathLst>
                </a:custGeom>
                <a:noFill/>
                <a:ln w="19050" cap="rnd">
                  <a:solidFill>
                    <a:srgbClr val="EF248A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5" name="Graphic 2">
                <a:extLst>
                  <a:ext uri="{FF2B5EF4-FFF2-40B4-BE49-F238E27FC236}">
                    <a16:creationId xmlns:a16="http://schemas.microsoft.com/office/drawing/2014/main" id="{BE1BD9EA-3933-49E3-80B3-9192C114F59E}"/>
                  </a:ext>
                </a:extLst>
              </p:cNvPr>
              <p:cNvGrpSpPr/>
              <p:nvPr/>
            </p:nvGrpSpPr>
            <p:grpSpPr>
              <a:xfrm>
                <a:off x="7398563" y="169620"/>
                <a:ext cx="379508" cy="420409"/>
                <a:chOff x="7398563" y="169620"/>
                <a:chExt cx="379508" cy="420409"/>
              </a:xfrm>
              <a:noFill/>
            </p:grpSpPr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9356C7E1-3A92-4DAD-AFC0-9DF53E37FAEF}"/>
                    </a:ext>
                  </a:extLst>
                </p:cNvPr>
                <p:cNvSpPr/>
                <p:nvPr/>
              </p:nvSpPr>
              <p:spPr>
                <a:xfrm>
                  <a:off x="7398563" y="288359"/>
                  <a:ext cx="163995" cy="301670"/>
                </a:xfrm>
                <a:custGeom>
                  <a:avLst/>
                  <a:gdLst>
                    <a:gd name="connsiteX0" fmla="*/ 92160 w 163995"/>
                    <a:gd name="connsiteY0" fmla="*/ 0 h 301670"/>
                    <a:gd name="connsiteX1" fmla="*/ 30261 w 163995"/>
                    <a:gd name="connsiteY1" fmla="*/ 278357 h 301670"/>
                    <a:gd name="connsiteX2" fmla="*/ 163995 w 163995"/>
                    <a:gd name="connsiteY2" fmla="*/ 288721 h 301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3995" h="301670">
                      <a:moveTo>
                        <a:pt x="92160" y="0"/>
                      </a:moveTo>
                      <a:cubicBezTo>
                        <a:pt x="24" y="100883"/>
                        <a:pt x="-27645" y="225538"/>
                        <a:pt x="30261" y="278357"/>
                      </a:cubicBezTo>
                      <a:cubicBezTo>
                        <a:pt x="61115" y="306501"/>
                        <a:pt x="111034" y="308165"/>
                        <a:pt x="163995" y="288721"/>
                      </a:cubicBezTo>
                    </a:path>
                  </a:pathLst>
                </a:custGeom>
                <a:noFill/>
                <a:ln w="19050" cap="rnd">
                  <a:solidFill>
                    <a:srgbClr val="EF248A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BE85DD62-1E6C-412B-9BBC-3A80FDF2C4E3}"/>
                    </a:ext>
                  </a:extLst>
                </p:cNvPr>
                <p:cNvSpPr/>
                <p:nvPr/>
              </p:nvSpPr>
              <p:spPr>
                <a:xfrm>
                  <a:off x="7539215" y="169620"/>
                  <a:ext cx="238856" cy="385638"/>
                </a:xfrm>
                <a:custGeom>
                  <a:avLst/>
                  <a:gdLst>
                    <a:gd name="connsiteX0" fmla="*/ 69126 w 238856"/>
                    <a:gd name="connsiteY0" fmla="*/ 385638 h 385638"/>
                    <a:gd name="connsiteX1" fmla="*/ 161261 w 238856"/>
                    <a:gd name="connsiteY1" fmla="*/ 310094 h 385638"/>
                    <a:gd name="connsiteX2" fmla="*/ 223161 w 238856"/>
                    <a:gd name="connsiteY2" fmla="*/ 31738 h 385638"/>
                    <a:gd name="connsiteX3" fmla="*/ 0 w 238856"/>
                    <a:gd name="connsiteY3" fmla="*/ 72101 h 385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8856" h="385638">
                      <a:moveTo>
                        <a:pt x="69126" y="385638"/>
                      </a:moveTo>
                      <a:cubicBezTo>
                        <a:pt x="100836" y="367097"/>
                        <a:pt x="132499" y="341662"/>
                        <a:pt x="161261" y="310094"/>
                      </a:cubicBezTo>
                      <a:cubicBezTo>
                        <a:pt x="250592" y="253520"/>
                        <a:pt x="249737" y="94493"/>
                        <a:pt x="223161" y="31738"/>
                      </a:cubicBezTo>
                      <a:cubicBezTo>
                        <a:pt x="196585" y="-31017"/>
                        <a:pt x="81867" y="8205"/>
                        <a:pt x="0" y="72101"/>
                      </a:cubicBezTo>
                    </a:path>
                  </a:pathLst>
                </a:custGeom>
                <a:noFill/>
                <a:ln w="19050" cap="rnd">
                  <a:solidFill>
                    <a:srgbClr val="EF248A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8" name="Graphic 2">
                <a:extLst>
                  <a:ext uri="{FF2B5EF4-FFF2-40B4-BE49-F238E27FC236}">
                    <a16:creationId xmlns:a16="http://schemas.microsoft.com/office/drawing/2014/main" id="{937913DE-2AF0-4923-AE52-25CE95E6CD9C}"/>
                  </a:ext>
                </a:extLst>
              </p:cNvPr>
              <p:cNvGrpSpPr/>
              <p:nvPr/>
            </p:nvGrpSpPr>
            <p:grpSpPr>
              <a:xfrm>
                <a:off x="7361199" y="241737"/>
                <a:ext cx="468801" cy="284312"/>
                <a:chOff x="7361199" y="241737"/>
                <a:chExt cx="468801" cy="284312"/>
              </a:xfrm>
              <a:noFill/>
            </p:grpSpPr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DE37D065-4FF1-42FF-BC3D-A80EDDE7B541}"/>
                    </a:ext>
                  </a:extLst>
                </p:cNvPr>
                <p:cNvSpPr/>
                <p:nvPr/>
              </p:nvSpPr>
              <p:spPr>
                <a:xfrm>
                  <a:off x="7436050" y="241737"/>
                  <a:ext cx="393950" cy="242256"/>
                </a:xfrm>
                <a:custGeom>
                  <a:avLst/>
                  <a:gdLst>
                    <a:gd name="connsiteX0" fmla="*/ 360033 w 393950"/>
                    <a:gd name="connsiteY0" fmla="*/ 242256 h 242256"/>
                    <a:gd name="connsiteX1" fmla="*/ 392219 w 393950"/>
                    <a:gd name="connsiteY1" fmla="*/ 191672 h 242256"/>
                    <a:gd name="connsiteX2" fmla="*/ 187837 w 393950"/>
                    <a:gd name="connsiteY2" fmla="*/ 8779 h 242256"/>
                    <a:gd name="connsiteX3" fmla="*/ 0 w 393950"/>
                    <a:gd name="connsiteY3" fmla="*/ 16909 h 24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3950" h="242256">
                      <a:moveTo>
                        <a:pt x="360033" y="242256"/>
                      </a:moveTo>
                      <a:cubicBezTo>
                        <a:pt x="376768" y="228279"/>
                        <a:pt x="388035" y="211259"/>
                        <a:pt x="392219" y="191672"/>
                      </a:cubicBezTo>
                      <a:cubicBezTo>
                        <a:pt x="407813" y="117935"/>
                        <a:pt x="316342" y="36021"/>
                        <a:pt x="187837" y="8779"/>
                      </a:cubicBezTo>
                      <a:cubicBezTo>
                        <a:pt x="118712" y="-5864"/>
                        <a:pt x="48445" y="-1537"/>
                        <a:pt x="0" y="16909"/>
                      </a:cubicBezTo>
                    </a:path>
                  </a:pathLst>
                </a:custGeom>
                <a:noFill/>
                <a:ln w="19050" cap="rnd">
                  <a:solidFill>
                    <a:srgbClr val="EF248A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C9C10C19-7BCE-4C62-8D0C-B9EB1AC7ED86}"/>
                    </a:ext>
                  </a:extLst>
                </p:cNvPr>
                <p:cNvSpPr/>
                <p:nvPr/>
              </p:nvSpPr>
              <p:spPr>
                <a:xfrm>
                  <a:off x="7361199" y="284271"/>
                  <a:ext cx="394806" cy="241778"/>
                </a:xfrm>
                <a:custGeom>
                  <a:avLst/>
                  <a:gdLst>
                    <a:gd name="connsiteX0" fmla="*/ 33727 w 394806"/>
                    <a:gd name="connsiteY0" fmla="*/ 0 h 241778"/>
                    <a:gd name="connsiteX1" fmla="*/ 1731 w 394806"/>
                    <a:gd name="connsiteY1" fmla="*/ 50442 h 241778"/>
                    <a:gd name="connsiteX2" fmla="*/ 206113 w 394806"/>
                    <a:gd name="connsiteY2" fmla="*/ 233335 h 241778"/>
                    <a:gd name="connsiteX3" fmla="*/ 394806 w 394806"/>
                    <a:gd name="connsiteY3" fmla="*/ 224254 h 241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806" h="241778">
                      <a:moveTo>
                        <a:pt x="33727" y="0"/>
                      </a:moveTo>
                      <a:cubicBezTo>
                        <a:pt x="17087" y="13930"/>
                        <a:pt x="5868" y="30950"/>
                        <a:pt x="1731" y="50442"/>
                      </a:cubicBezTo>
                      <a:cubicBezTo>
                        <a:pt x="-13862" y="124179"/>
                        <a:pt x="77608" y="206093"/>
                        <a:pt x="206113" y="233335"/>
                      </a:cubicBezTo>
                      <a:cubicBezTo>
                        <a:pt x="275239" y="247977"/>
                        <a:pt x="346409" y="242700"/>
                        <a:pt x="394806" y="224254"/>
                      </a:cubicBezTo>
                    </a:path>
                  </a:pathLst>
                </a:custGeom>
                <a:noFill/>
                <a:ln w="19050" cap="rnd">
                  <a:solidFill>
                    <a:srgbClr val="EF248A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1" name="Graphic 2">
              <a:extLst>
                <a:ext uri="{FF2B5EF4-FFF2-40B4-BE49-F238E27FC236}">
                  <a16:creationId xmlns:a16="http://schemas.microsoft.com/office/drawing/2014/main" id="{81BED28D-46A0-4D5A-B95D-0998DD972689}"/>
                </a:ext>
              </a:extLst>
            </p:cNvPr>
            <p:cNvGrpSpPr/>
            <p:nvPr/>
          </p:nvGrpSpPr>
          <p:grpSpPr>
            <a:xfrm>
              <a:off x="7535127" y="323588"/>
              <a:ext cx="120946" cy="120946"/>
              <a:chOff x="7535127" y="323588"/>
              <a:chExt cx="120946" cy="120946"/>
            </a:xfrm>
            <a:noFill/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70A2BACF-22F1-4AB1-A340-161BA837F58C}"/>
                  </a:ext>
                </a:extLst>
              </p:cNvPr>
              <p:cNvSpPr/>
              <p:nvPr/>
            </p:nvSpPr>
            <p:spPr>
              <a:xfrm>
                <a:off x="7535127" y="323588"/>
                <a:ext cx="120946" cy="120946"/>
              </a:xfrm>
              <a:custGeom>
                <a:avLst/>
                <a:gdLst>
                  <a:gd name="connsiteX0" fmla="*/ 120946 w 120946"/>
                  <a:gd name="connsiteY0" fmla="*/ 60473 h 120946"/>
                  <a:gd name="connsiteX1" fmla="*/ 60473 w 120946"/>
                  <a:gd name="connsiteY1" fmla="*/ 120946 h 120946"/>
                  <a:gd name="connsiteX2" fmla="*/ 0 w 120946"/>
                  <a:gd name="connsiteY2" fmla="*/ 60473 h 120946"/>
                  <a:gd name="connsiteX3" fmla="*/ 60473 w 120946"/>
                  <a:gd name="connsiteY3" fmla="*/ 0 h 120946"/>
                  <a:gd name="connsiteX4" fmla="*/ 120946 w 120946"/>
                  <a:gd name="connsiteY4" fmla="*/ 60473 h 120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946" h="120946">
                    <a:moveTo>
                      <a:pt x="120946" y="60473"/>
                    </a:moveTo>
                    <a:cubicBezTo>
                      <a:pt x="120946" y="93871"/>
                      <a:pt x="93871" y="120946"/>
                      <a:pt x="60473" y="120946"/>
                    </a:cubicBezTo>
                    <a:cubicBezTo>
                      <a:pt x="27075" y="120946"/>
                      <a:pt x="0" y="93871"/>
                      <a:pt x="0" y="60473"/>
                    </a:cubicBezTo>
                    <a:cubicBezTo>
                      <a:pt x="0" y="27075"/>
                      <a:pt x="27075" y="0"/>
                      <a:pt x="60473" y="0"/>
                    </a:cubicBezTo>
                    <a:cubicBezTo>
                      <a:pt x="93871" y="0"/>
                      <a:pt x="120946" y="27075"/>
                      <a:pt x="120946" y="60473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EF248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AB33AE55-62B0-4CCF-9E48-201A1A74792F}"/>
                  </a:ext>
                </a:extLst>
              </p:cNvPr>
              <p:cNvSpPr/>
              <p:nvPr/>
            </p:nvSpPr>
            <p:spPr>
              <a:xfrm>
                <a:off x="7572922" y="361383"/>
                <a:ext cx="22677" cy="22677"/>
              </a:xfrm>
              <a:custGeom>
                <a:avLst/>
                <a:gdLst>
                  <a:gd name="connsiteX0" fmla="*/ 22677 w 22677"/>
                  <a:gd name="connsiteY0" fmla="*/ 0 h 22677"/>
                  <a:gd name="connsiteX1" fmla="*/ 0 w 22677"/>
                  <a:gd name="connsiteY1" fmla="*/ 22677 h 2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677" h="22677">
                    <a:moveTo>
                      <a:pt x="22677" y="0"/>
                    </a:moveTo>
                    <a:cubicBezTo>
                      <a:pt x="10126" y="0"/>
                      <a:pt x="0" y="10174"/>
                      <a:pt x="0" y="22677"/>
                    </a:cubicBezTo>
                  </a:path>
                </a:pathLst>
              </a:custGeom>
              <a:noFill/>
              <a:ln w="19050" cap="rnd">
                <a:solidFill>
                  <a:srgbClr val="EF248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34" name="Graphic 2">
            <a:extLst>
              <a:ext uri="{FF2B5EF4-FFF2-40B4-BE49-F238E27FC236}">
                <a16:creationId xmlns:a16="http://schemas.microsoft.com/office/drawing/2014/main" id="{AD0BF00C-0709-4D23-B84E-23E277F49CB8}"/>
              </a:ext>
            </a:extLst>
          </p:cNvPr>
          <p:cNvGrpSpPr/>
          <p:nvPr/>
        </p:nvGrpSpPr>
        <p:grpSpPr>
          <a:xfrm>
            <a:off x="6683370" y="369893"/>
            <a:ext cx="492341" cy="508718"/>
            <a:chOff x="6683370" y="369893"/>
            <a:chExt cx="492341" cy="508718"/>
          </a:xfrm>
          <a:noFill/>
        </p:grpSpPr>
        <p:grpSp>
          <p:nvGrpSpPr>
            <p:cNvPr id="135" name="Graphic 2">
              <a:extLst>
                <a:ext uri="{FF2B5EF4-FFF2-40B4-BE49-F238E27FC236}">
                  <a16:creationId xmlns:a16="http://schemas.microsoft.com/office/drawing/2014/main" id="{02ABA870-9275-4A7C-922B-8E7D8DAEF736}"/>
                </a:ext>
              </a:extLst>
            </p:cNvPr>
            <p:cNvGrpSpPr/>
            <p:nvPr/>
          </p:nvGrpSpPr>
          <p:grpSpPr>
            <a:xfrm>
              <a:off x="6839259" y="369893"/>
              <a:ext cx="336452" cy="386799"/>
              <a:chOff x="6839259" y="369893"/>
              <a:chExt cx="336452" cy="386799"/>
            </a:xfrm>
            <a:noFill/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BECD5D6A-B58C-4719-8467-88C2494E7D7B}"/>
                  </a:ext>
                </a:extLst>
              </p:cNvPr>
              <p:cNvSpPr/>
              <p:nvPr/>
            </p:nvSpPr>
            <p:spPr>
              <a:xfrm>
                <a:off x="6896689" y="486012"/>
                <a:ext cx="73832" cy="15191"/>
              </a:xfrm>
              <a:custGeom>
                <a:avLst/>
                <a:gdLst>
                  <a:gd name="connsiteX0" fmla="*/ 73832 w 73832"/>
                  <a:gd name="connsiteY0" fmla="*/ 6967 h 15191"/>
                  <a:gd name="connsiteX1" fmla="*/ 0 w 73832"/>
                  <a:gd name="connsiteY1" fmla="*/ 15192 h 15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832" h="15191">
                    <a:moveTo>
                      <a:pt x="73832" y="6967"/>
                    </a:moveTo>
                    <a:cubicBezTo>
                      <a:pt x="24912" y="-12573"/>
                      <a:pt x="0" y="15192"/>
                      <a:pt x="0" y="15192"/>
                    </a:cubicBezTo>
                  </a:path>
                </a:pathLst>
              </a:custGeom>
              <a:noFill/>
              <a:ln w="19050" cap="rnd">
                <a:solidFill>
                  <a:srgbClr val="F137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C09F6F59-4042-49E7-BA06-2DBFF45CD378}"/>
                  </a:ext>
                </a:extLst>
              </p:cNvPr>
              <p:cNvSpPr/>
              <p:nvPr/>
            </p:nvSpPr>
            <p:spPr>
              <a:xfrm>
                <a:off x="7044401" y="486012"/>
                <a:ext cx="73832" cy="15191"/>
              </a:xfrm>
              <a:custGeom>
                <a:avLst/>
                <a:gdLst>
                  <a:gd name="connsiteX0" fmla="*/ 73832 w 73832"/>
                  <a:gd name="connsiteY0" fmla="*/ 15192 h 15191"/>
                  <a:gd name="connsiteX1" fmla="*/ 0 w 73832"/>
                  <a:gd name="connsiteY1" fmla="*/ 6967 h 15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832" h="15191">
                    <a:moveTo>
                      <a:pt x="73832" y="15192"/>
                    </a:moveTo>
                    <a:cubicBezTo>
                      <a:pt x="73832" y="15192"/>
                      <a:pt x="48920" y="-12573"/>
                      <a:pt x="0" y="6967"/>
                    </a:cubicBezTo>
                  </a:path>
                </a:pathLst>
              </a:custGeom>
              <a:noFill/>
              <a:ln w="19050" cap="rnd">
                <a:solidFill>
                  <a:srgbClr val="F137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EFFF7D53-A962-4074-800E-C7B7A314AE5D}"/>
                  </a:ext>
                </a:extLst>
              </p:cNvPr>
              <p:cNvSpPr/>
              <p:nvPr/>
            </p:nvSpPr>
            <p:spPr>
              <a:xfrm>
                <a:off x="6929541" y="607792"/>
                <a:ext cx="155889" cy="76684"/>
              </a:xfrm>
              <a:custGeom>
                <a:avLst/>
                <a:gdLst>
                  <a:gd name="connsiteX0" fmla="*/ 78777 w 155889"/>
                  <a:gd name="connsiteY0" fmla="*/ 8225 h 76684"/>
                  <a:gd name="connsiteX1" fmla="*/ 0 w 155889"/>
                  <a:gd name="connsiteY1" fmla="*/ 0 h 76684"/>
                  <a:gd name="connsiteX2" fmla="*/ 78777 w 155889"/>
                  <a:gd name="connsiteY2" fmla="*/ 76685 h 76684"/>
                  <a:gd name="connsiteX3" fmla="*/ 155889 w 155889"/>
                  <a:gd name="connsiteY3" fmla="*/ 0 h 76684"/>
                  <a:gd name="connsiteX4" fmla="*/ 78777 w 155889"/>
                  <a:gd name="connsiteY4" fmla="*/ 8225 h 7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889" h="76684">
                    <a:moveTo>
                      <a:pt x="78777" y="8225"/>
                    </a:moveTo>
                    <a:cubicBezTo>
                      <a:pt x="35561" y="8225"/>
                      <a:pt x="0" y="0"/>
                      <a:pt x="0" y="0"/>
                    </a:cubicBezTo>
                    <a:cubicBezTo>
                      <a:pt x="0" y="32423"/>
                      <a:pt x="35561" y="76685"/>
                      <a:pt x="78777" y="76685"/>
                    </a:cubicBezTo>
                    <a:cubicBezTo>
                      <a:pt x="121992" y="76685"/>
                      <a:pt x="155889" y="32423"/>
                      <a:pt x="155889" y="0"/>
                    </a:cubicBezTo>
                    <a:cubicBezTo>
                      <a:pt x="155842" y="48"/>
                      <a:pt x="121992" y="8225"/>
                      <a:pt x="78777" y="8225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137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B9F4B4FD-45CF-47D7-B1A1-75670A31B2C0}"/>
                  </a:ext>
                </a:extLst>
              </p:cNvPr>
              <p:cNvSpPr/>
              <p:nvPr/>
            </p:nvSpPr>
            <p:spPr>
              <a:xfrm>
                <a:off x="6839259" y="369893"/>
                <a:ext cx="336452" cy="386799"/>
              </a:xfrm>
              <a:custGeom>
                <a:avLst/>
                <a:gdLst>
                  <a:gd name="connsiteX0" fmla="*/ 0 w 336452"/>
                  <a:gd name="connsiteY0" fmla="*/ 0 h 386799"/>
                  <a:gd name="connsiteX1" fmla="*/ 0 w 336452"/>
                  <a:gd name="connsiteY1" fmla="*/ 180516 h 386799"/>
                  <a:gd name="connsiteX2" fmla="*/ 80298 w 336452"/>
                  <a:gd name="connsiteY2" fmla="*/ 351856 h 386799"/>
                  <a:gd name="connsiteX3" fmla="*/ 86431 w 336452"/>
                  <a:gd name="connsiteY3" fmla="*/ 356991 h 386799"/>
                  <a:gd name="connsiteX4" fmla="*/ 250022 w 336452"/>
                  <a:gd name="connsiteY4" fmla="*/ 356991 h 386799"/>
                  <a:gd name="connsiteX5" fmla="*/ 256155 w 336452"/>
                  <a:gd name="connsiteY5" fmla="*/ 351856 h 386799"/>
                  <a:gd name="connsiteX6" fmla="*/ 336453 w 336452"/>
                  <a:gd name="connsiteY6" fmla="*/ 180516 h 386799"/>
                  <a:gd name="connsiteX7" fmla="*/ 336453 w 336452"/>
                  <a:gd name="connsiteY7" fmla="*/ 0 h 386799"/>
                  <a:gd name="connsiteX8" fmla="*/ 0 w 336452"/>
                  <a:gd name="connsiteY8" fmla="*/ 0 h 386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6452" h="386799">
                    <a:moveTo>
                      <a:pt x="0" y="0"/>
                    </a:moveTo>
                    <a:lnTo>
                      <a:pt x="0" y="180516"/>
                    </a:lnTo>
                    <a:cubicBezTo>
                      <a:pt x="0" y="246979"/>
                      <a:pt x="29381" y="309069"/>
                      <a:pt x="80298" y="351856"/>
                    </a:cubicBezTo>
                    <a:lnTo>
                      <a:pt x="86431" y="356991"/>
                    </a:lnTo>
                    <a:cubicBezTo>
                      <a:pt x="133735" y="396735"/>
                      <a:pt x="202718" y="396735"/>
                      <a:pt x="250022" y="356991"/>
                    </a:cubicBezTo>
                    <a:lnTo>
                      <a:pt x="256155" y="351856"/>
                    </a:lnTo>
                    <a:cubicBezTo>
                      <a:pt x="307024" y="309116"/>
                      <a:pt x="336453" y="246979"/>
                      <a:pt x="336453" y="180516"/>
                    </a:cubicBezTo>
                    <a:cubicBezTo>
                      <a:pt x="336453" y="180516"/>
                      <a:pt x="329987" y="93610"/>
                      <a:pt x="336453" y="0"/>
                    </a:cubicBezTo>
                    <a:cubicBezTo>
                      <a:pt x="336405" y="0"/>
                      <a:pt x="90234" y="21584"/>
                      <a:pt x="0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137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0" name="Graphic 2">
              <a:extLst>
                <a:ext uri="{FF2B5EF4-FFF2-40B4-BE49-F238E27FC236}">
                  <a16:creationId xmlns:a16="http://schemas.microsoft.com/office/drawing/2014/main" id="{B125B1FA-FB64-48BF-9C65-02DDFBDCF8A3}"/>
                </a:ext>
              </a:extLst>
            </p:cNvPr>
            <p:cNvGrpSpPr/>
            <p:nvPr/>
          </p:nvGrpSpPr>
          <p:grpSpPr>
            <a:xfrm>
              <a:off x="6683370" y="544371"/>
              <a:ext cx="378051" cy="334240"/>
              <a:chOff x="6683370" y="544371"/>
              <a:chExt cx="378051" cy="334240"/>
            </a:xfrm>
            <a:noFill/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2DD2B0C-6C78-4AE2-A686-AF21486FD08C}"/>
                  </a:ext>
                </a:extLst>
              </p:cNvPr>
              <p:cNvSpPr/>
              <p:nvPr/>
            </p:nvSpPr>
            <p:spPr>
              <a:xfrm>
                <a:off x="6683370" y="544371"/>
                <a:ext cx="378051" cy="334240"/>
              </a:xfrm>
              <a:custGeom>
                <a:avLst/>
                <a:gdLst>
                  <a:gd name="connsiteX0" fmla="*/ 115431 w 378051"/>
                  <a:gd name="connsiteY0" fmla="*/ 0 h 334240"/>
                  <a:gd name="connsiteX1" fmla="*/ 0 w 378051"/>
                  <a:gd name="connsiteY1" fmla="*/ 31568 h 334240"/>
                  <a:gd name="connsiteX2" fmla="*/ 68698 w 378051"/>
                  <a:gd name="connsiteY2" fmla="*/ 197441 h 334240"/>
                  <a:gd name="connsiteX3" fmla="*/ 208803 w 378051"/>
                  <a:gd name="connsiteY3" fmla="*/ 325898 h 334240"/>
                  <a:gd name="connsiteX4" fmla="*/ 216410 w 378051"/>
                  <a:gd name="connsiteY4" fmla="*/ 328323 h 334240"/>
                  <a:gd name="connsiteX5" fmla="*/ 367545 w 378051"/>
                  <a:gd name="connsiteY5" fmla="*/ 265711 h 334240"/>
                  <a:gd name="connsiteX6" fmla="*/ 371253 w 378051"/>
                  <a:gd name="connsiteY6" fmla="*/ 258627 h 334240"/>
                  <a:gd name="connsiteX7" fmla="*/ 378052 w 378051"/>
                  <a:gd name="connsiteY7" fmla="*/ 244317 h 334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8051" h="334240">
                    <a:moveTo>
                      <a:pt x="115431" y="0"/>
                    </a:moveTo>
                    <a:cubicBezTo>
                      <a:pt x="73927" y="14881"/>
                      <a:pt x="33469" y="26243"/>
                      <a:pt x="0" y="31568"/>
                    </a:cubicBezTo>
                    <a:cubicBezTo>
                      <a:pt x="0" y="31568"/>
                      <a:pt x="48920" y="130312"/>
                      <a:pt x="68698" y="197441"/>
                    </a:cubicBezTo>
                    <a:cubicBezTo>
                      <a:pt x="88475" y="264570"/>
                      <a:pt x="145430" y="305836"/>
                      <a:pt x="208803" y="325898"/>
                    </a:cubicBezTo>
                    <a:lnTo>
                      <a:pt x="216410" y="328323"/>
                    </a:lnTo>
                    <a:cubicBezTo>
                      <a:pt x="275314" y="346912"/>
                      <a:pt x="339067" y="320526"/>
                      <a:pt x="367545" y="265711"/>
                    </a:cubicBezTo>
                    <a:lnTo>
                      <a:pt x="371253" y="258627"/>
                    </a:lnTo>
                    <a:cubicBezTo>
                      <a:pt x="373678" y="253920"/>
                      <a:pt x="375960" y="249166"/>
                      <a:pt x="378052" y="244317"/>
                    </a:cubicBezTo>
                  </a:path>
                </a:pathLst>
              </a:custGeom>
              <a:noFill/>
              <a:ln w="19050" cap="rnd">
                <a:solidFill>
                  <a:srgbClr val="F137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52FAF71-0BBC-405E-B4D7-A9128CE504A6}"/>
                  </a:ext>
                </a:extLst>
              </p:cNvPr>
              <p:cNvSpPr/>
              <p:nvPr/>
            </p:nvSpPr>
            <p:spPr>
              <a:xfrm>
                <a:off x="6780878" y="637791"/>
                <a:ext cx="76256" cy="25772"/>
              </a:xfrm>
              <a:custGeom>
                <a:avLst/>
                <a:gdLst>
                  <a:gd name="connsiteX0" fmla="*/ 0 w 76256"/>
                  <a:gd name="connsiteY0" fmla="*/ 23391 h 25772"/>
                  <a:gd name="connsiteX1" fmla="*/ 76257 w 76256"/>
                  <a:gd name="connsiteY1" fmla="*/ 0 h 25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256" h="25772">
                    <a:moveTo>
                      <a:pt x="0" y="23391"/>
                    </a:moveTo>
                    <a:cubicBezTo>
                      <a:pt x="0" y="23391"/>
                      <a:pt x="38556" y="36797"/>
                      <a:pt x="76257" y="0"/>
                    </a:cubicBezTo>
                  </a:path>
                </a:pathLst>
              </a:custGeom>
              <a:noFill/>
              <a:ln w="19050" cap="rnd">
                <a:solidFill>
                  <a:srgbClr val="F137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E523AE7-8E09-4EC5-A60A-D28AAEB4BD2F}"/>
                  </a:ext>
                </a:extLst>
              </p:cNvPr>
              <p:cNvSpPr/>
              <p:nvPr/>
            </p:nvSpPr>
            <p:spPr>
              <a:xfrm>
                <a:off x="6876754" y="718611"/>
                <a:ext cx="105177" cy="98268"/>
              </a:xfrm>
              <a:custGeom>
                <a:avLst/>
                <a:gdLst>
                  <a:gd name="connsiteX0" fmla="*/ 39190 w 105177"/>
                  <a:gd name="connsiteY0" fmla="*/ 0 h 98268"/>
                  <a:gd name="connsiteX1" fmla="*/ 31916 w 105177"/>
                  <a:gd name="connsiteY1" fmla="*/ 6513 h 98268"/>
                  <a:gd name="connsiteX2" fmla="*/ 4104 w 105177"/>
                  <a:gd name="connsiteY2" fmla="*/ 98269 h 98268"/>
                  <a:gd name="connsiteX3" fmla="*/ 67477 w 105177"/>
                  <a:gd name="connsiteY3" fmla="*/ 45402 h 98268"/>
                  <a:gd name="connsiteX4" fmla="*/ 105177 w 105177"/>
                  <a:gd name="connsiteY4" fmla="*/ 35514 h 98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177" h="98268">
                    <a:moveTo>
                      <a:pt x="39190" y="0"/>
                    </a:moveTo>
                    <a:lnTo>
                      <a:pt x="31916" y="6513"/>
                    </a:lnTo>
                    <a:cubicBezTo>
                      <a:pt x="3676" y="28905"/>
                      <a:pt x="-6498" y="72596"/>
                      <a:pt x="4104" y="98269"/>
                    </a:cubicBezTo>
                    <a:cubicBezTo>
                      <a:pt x="4104" y="98269"/>
                      <a:pt x="27542" y="61899"/>
                      <a:pt x="67477" y="45402"/>
                    </a:cubicBezTo>
                    <a:cubicBezTo>
                      <a:pt x="74846" y="42360"/>
                      <a:pt x="94908" y="36227"/>
                      <a:pt x="105177" y="35514"/>
                    </a:cubicBezTo>
                  </a:path>
                </a:pathLst>
              </a:custGeom>
              <a:noFill/>
              <a:ln w="19050" cap="rnd">
                <a:solidFill>
                  <a:srgbClr val="F1378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44" name="Graphic 2">
            <a:extLst>
              <a:ext uri="{FF2B5EF4-FFF2-40B4-BE49-F238E27FC236}">
                <a16:creationId xmlns:a16="http://schemas.microsoft.com/office/drawing/2014/main" id="{90B60FC1-8BC3-42A4-A50B-836B1508975F}"/>
              </a:ext>
            </a:extLst>
          </p:cNvPr>
          <p:cNvGrpSpPr/>
          <p:nvPr/>
        </p:nvGrpSpPr>
        <p:grpSpPr>
          <a:xfrm>
            <a:off x="8413887" y="1509467"/>
            <a:ext cx="558567" cy="558567"/>
            <a:chOff x="8413887" y="1509467"/>
            <a:chExt cx="558567" cy="558567"/>
          </a:xfrm>
          <a:noFill/>
        </p:grpSpPr>
        <p:grpSp>
          <p:nvGrpSpPr>
            <p:cNvPr id="145" name="Graphic 2">
              <a:extLst>
                <a:ext uri="{FF2B5EF4-FFF2-40B4-BE49-F238E27FC236}">
                  <a16:creationId xmlns:a16="http://schemas.microsoft.com/office/drawing/2014/main" id="{45688D75-9B4F-4F93-9D22-F748E3F7AD00}"/>
                </a:ext>
              </a:extLst>
            </p:cNvPr>
            <p:cNvGrpSpPr/>
            <p:nvPr/>
          </p:nvGrpSpPr>
          <p:grpSpPr>
            <a:xfrm>
              <a:off x="8413887" y="1509467"/>
              <a:ext cx="558567" cy="558567"/>
              <a:chOff x="8413887" y="1509467"/>
              <a:chExt cx="558567" cy="558567"/>
            </a:xfrm>
            <a:noFill/>
          </p:grpSpPr>
          <p:grpSp>
            <p:nvGrpSpPr>
              <p:cNvPr id="146" name="Graphic 2">
                <a:extLst>
                  <a:ext uri="{FF2B5EF4-FFF2-40B4-BE49-F238E27FC236}">
                    <a16:creationId xmlns:a16="http://schemas.microsoft.com/office/drawing/2014/main" id="{8367DA94-0959-4EF6-B548-3CDBA171829D}"/>
                  </a:ext>
                </a:extLst>
              </p:cNvPr>
              <p:cNvGrpSpPr/>
              <p:nvPr/>
            </p:nvGrpSpPr>
            <p:grpSpPr>
              <a:xfrm>
                <a:off x="8413887" y="1728492"/>
                <a:ext cx="558567" cy="120518"/>
                <a:chOff x="8413887" y="1728492"/>
                <a:chExt cx="558567" cy="120518"/>
              </a:xfrm>
              <a:noFill/>
            </p:grpSpPr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CE08ED67-A4CE-4437-BC6F-C31010918D7F}"/>
                    </a:ext>
                  </a:extLst>
                </p:cNvPr>
                <p:cNvSpPr/>
                <p:nvPr/>
              </p:nvSpPr>
              <p:spPr>
                <a:xfrm>
                  <a:off x="8744255" y="1771713"/>
                  <a:ext cx="228200" cy="77297"/>
                </a:xfrm>
                <a:custGeom>
                  <a:avLst/>
                  <a:gdLst>
                    <a:gd name="connsiteX0" fmla="*/ 228200 w 228200"/>
                    <a:gd name="connsiteY0" fmla="*/ 77297 h 77297"/>
                    <a:gd name="connsiteX1" fmla="*/ 200816 w 228200"/>
                    <a:gd name="connsiteY1" fmla="*/ 49913 h 77297"/>
                    <a:gd name="connsiteX2" fmla="*/ 56242 w 228200"/>
                    <a:gd name="connsiteY2" fmla="*/ 1706 h 77297"/>
                    <a:gd name="connsiteX3" fmla="*/ 0 w 228200"/>
                    <a:gd name="connsiteY3" fmla="*/ 9740 h 77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200" h="77297">
                      <a:moveTo>
                        <a:pt x="228200" y="77297"/>
                      </a:moveTo>
                      <a:lnTo>
                        <a:pt x="200816" y="49913"/>
                      </a:lnTo>
                      <a:cubicBezTo>
                        <a:pt x="162878" y="11975"/>
                        <a:pt x="109346" y="-5853"/>
                        <a:pt x="56242" y="1706"/>
                      </a:cubicBezTo>
                      <a:lnTo>
                        <a:pt x="0" y="9740"/>
                      </a:lnTo>
                    </a:path>
                  </a:pathLst>
                </a:custGeom>
                <a:noFill/>
                <a:ln w="19050" cap="rnd">
                  <a:solidFill>
                    <a:srgbClr val="F98B67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406A82FE-B48B-45B4-BF04-4F5B405EA18B}"/>
                    </a:ext>
                  </a:extLst>
                </p:cNvPr>
                <p:cNvSpPr/>
                <p:nvPr/>
              </p:nvSpPr>
              <p:spPr>
                <a:xfrm>
                  <a:off x="8413887" y="1728492"/>
                  <a:ext cx="228200" cy="77297"/>
                </a:xfrm>
                <a:custGeom>
                  <a:avLst/>
                  <a:gdLst>
                    <a:gd name="connsiteX0" fmla="*/ 0 w 228200"/>
                    <a:gd name="connsiteY0" fmla="*/ 0 h 77297"/>
                    <a:gd name="connsiteX1" fmla="*/ 27384 w 228200"/>
                    <a:gd name="connsiteY1" fmla="*/ 27384 h 77297"/>
                    <a:gd name="connsiteX2" fmla="*/ 171958 w 228200"/>
                    <a:gd name="connsiteY2" fmla="*/ 75591 h 77297"/>
                    <a:gd name="connsiteX3" fmla="*/ 228200 w 228200"/>
                    <a:gd name="connsiteY3" fmla="*/ 67557 h 77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200" h="77297">
                      <a:moveTo>
                        <a:pt x="0" y="0"/>
                      </a:moveTo>
                      <a:lnTo>
                        <a:pt x="27384" y="27384"/>
                      </a:lnTo>
                      <a:cubicBezTo>
                        <a:pt x="65322" y="65322"/>
                        <a:pt x="118854" y="83150"/>
                        <a:pt x="171958" y="75591"/>
                      </a:cubicBezTo>
                      <a:lnTo>
                        <a:pt x="228200" y="67557"/>
                      </a:lnTo>
                    </a:path>
                  </a:pathLst>
                </a:custGeom>
                <a:noFill/>
                <a:ln w="19050" cap="rnd">
                  <a:solidFill>
                    <a:srgbClr val="F98B67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E1C54C-CABE-410A-BEEB-39FEFB68F50F}"/>
                  </a:ext>
                </a:extLst>
              </p:cNvPr>
              <p:cNvSpPr/>
              <p:nvPr/>
            </p:nvSpPr>
            <p:spPr>
              <a:xfrm>
                <a:off x="8632960" y="1509467"/>
                <a:ext cx="120518" cy="558567"/>
              </a:xfrm>
              <a:custGeom>
                <a:avLst/>
                <a:gdLst>
                  <a:gd name="connsiteX0" fmla="*/ 0 w 120518"/>
                  <a:gd name="connsiteY0" fmla="*/ 0 h 558567"/>
                  <a:gd name="connsiteX1" fmla="*/ 27384 w 120518"/>
                  <a:gd name="connsiteY1" fmla="*/ 27384 h 558567"/>
                  <a:gd name="connsiteX2" fmla="*/ 75591 w 120518"/>
                  <a:gd name="connsiteY2" fmla="*/ 171958 h 558567"/>
                  <a:gd name="connsiteX3" fmla="*/ 44927 w 120518"/>
                  <a:gd name="connsiteY3" fmla="*/ 386609 h 558567"/>
                  <a:gd name="connsiteX4" fmla="*/ 93134 w 120518"/>
                  <a:gd name="connsiteY4" fmla="*/ 531183 h 558567"/>
                  <a:gd name="connsiteX5" fmla="*/ 120518 w 120518"/>
                  <a:gd name="connsiteY5" fmla="*/ 558567 h 558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518" h="558567">
                    <a:moveTo>
                      <a:pt x="0" y="0"/>
                    </a:moveTo>
                    <a:lnTo>
                      <a:pt x="27384" y="27384"/>
                    </a:lnTo>
                    <a:cubicBezTo>
                      <a:pt x="65322" y="65322"/>
                      <a:pt x="83150" y="118854"/>
                      <a:pt x="75591" y="171958"/>
                    </a:cubicBezTo>
                    <a:lnTo>
                      <a:pt x="44927" y="386609"/>
                    </a:lnTo>
                    <a:cubicBezTo>
                      <a:pt x="37320" y="439713"/>
                      <a:pt x="55196" y="493245"/>
                      <a:pt x="93134" y="531183"/>
                    </a:cubicBezTo>
                    <a:lnTo>
                      <a:pt x="120518" y="558567"/>
                    </a:lnTo>
                  </a:path>
                </a:pathLst>
              </a:custGeom>
              <a:noFill/>
              <a:ln w="19050" cap="rnd">
                <a:solidFill>
                  <a:srgbClr val="F98B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48C6AE9F-8E61-4F53-B15C-9C1F7F64A354}"/>
                </a:ext>
              </a:extLst>
            </p:cNvPr>
            <p:cNvGrpSpPr/>
            <p:nvPr/>
          </p:nvGrpSpPr>
          <p:grpSpPr>
            <a:xfrm>
              <a:off x="8435804" y="1575170"/>
              <a:ext cx="224539" cy="230529"/>
              <a:chOff x="8435804" y="1575170"/>
              <a:chExt cx="224539" cy="230529"/>
            </a:xfrm>
            <a:noFill/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F3026A5-6807-42ED-9E74-FC9791ABA99C}"/>
                  </a:ext>
                </a:extLst>
              </p:cNvPr>
              <p:cNvSpPr/>
              <p:nvPr/>
            </p:nvSpPr>
            <p:spPr>
              <a:xfrm>
                <a:off x="8435804" y="1575170"/>
                <a:ext cx="175238" cy="175238"/>
              </a:xfrm>
              <a:custGeom>
                <a:avLst/>
                <a:gdLst>
                  <a:gd name="connsiteX0" fmla="*/ 175239 w 175238"/>
                  <a:gd name="connsiteY0" fmla="*/ 0 h 175238"/>
                  <a:gd name="connsiteX1" fmla="*/ 0 w 175238"/>
                  <a:gd name="connsiteY1" fmla="*/ 175239 h 175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5238" h="175238">
                    <a:moveTo>
                      <a:pt x="175239" y="0"/>
                    </a:moveTo>
                    <a:cubicBezTo>
                      <a:pt x="123085" y="29856"/>
                      <a:pt x="0" y="175239"/>
                      <a:pt x="0" y="175239"/>
                    </a:cubicBezTo>
                  </a:path>
                </a:pathLst>
              </a:custGeom>
              <a:noFill/>
              <a:ln w="19050" cap="rnd">
                <a:solidFill>
                  <a:srgbClr val="F98B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3BCF5113-51C8-4F19-8202-557BBDCDDCA9}"/>
                  </a:ext>
                </a:extLst>
              </p:cNvPr>
              <p:cNvSpPr/>
              <p:nvPr/>
            </p:nvSpPr>
            <p:spPr>
              <a:xfrm>
                <a:off x="8485913" y="1624471"/>
                <a:ext cx="163448" cy="163448"/>
              </a:xfrm>
              <a:custGeom>
                <a:avLst/>
                <a:gdLst>
                  <a:gd name="connsiteX0" fmla="*/ 0 w 163448"/>
                  <a:gd name="connsiteY0" fmla="*/ 163448 h 163448"/>
                  <a:gd name="connsiteX1" fmla="*/ 163448 w 163448"/>
                  <a:gd name="connsiteY1" fmla="*/ 0 h 163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3448" h="163448">
                    <a:moveTo>
                      <a:pt x="0" y="163448"/>
                    </a:moveTo>
                    <a:cubicBezTo>
                      <a:pt x="0" y="163448"/>
                      <a:pt x="123941" y="55053"/>
                      <a:pt x="163448" y="0"/>
                    </a:cubicBezTo>
                  </a:path>
                </a:pathLst>
              </a:custGeom>
              <a:noFill/>
              <a:ln w="19050" cap="rnd">
                <a:solidFill>
                  <a:srgbClr val="F98B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6714E1C-0897-4EA4-8486-A9D83EF75847}"/>
                  </a:ext>
                </a:extLst>
              </p:cNvPr>
              <p:cNvSpPr/>
              <p:nvPr/>
            </p:nvSpPr>
            <p:spPr>
              <a:xfrm>
                <a:off x="8555752" y="1701108"/>
                <a:ext cx="104591" cy="104591"/>
              </a:xfrm>
              <a:custGeom>
                <a:avLst/>
                <a:gdLst>
                  <a:gd name="connsiteX0" fmla="*/ 0 w 104591"/>
                  <a:gd name="connsiteY0" fmla="*/ 104592 h 104591"/>
                  <a:gd name="connsiteX1" fmla="*/ 104592 w 104591"/>
                  <a:gd name="connsiteY1" fmla="*/ 0 h 10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591" h="104591">
                    <a:moveTo>
                      <a:pt x="0" y="104592"/>
                    </a:moveTo>
                    <a:lnTo>
                      <a:pt x="104592" y="0"/>
                    </a:lnTo>
                  </a:path>
                </a:pathLst>
              </a:custGeom>
              <a:ln w="19050" cap="rnd">
                <a:solidFill>
                  <a:srgbClr val="F98B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4" name="Graphic 2">
              <a:extLst>
                <a:ext uri="{FF2B5EF4-FFF2-40B4-BE49-F238E27FC236}">
                  <a16:creationId xmlns:a16="http://schemas.microsoft.com/office/drawing/2014/main" id="{7A784E8C-A75D-44DD-AEA1-C71323A1BA33}"/>
                </a:ext>
              </a:extLst>
            </p:cNvPr>
            <p:cNvGrpSpPr/>
            <p:nvPr/>
          </p:nvGrpSpPr>
          <p:grpSpPr>
            <a:xfrm>
              <a:off x="8726046" y="1771850"/>
              <a:ext cx="224491" cy="230482"/>
              <a:chOff x="8726046" y="1771850"/>
              <a:chExt cx="224491" cy="230482"/>
            </a:xfrm>
            <a:noFill/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CA0C594B-D35A-4C70-B033-476CE6222766}"/>
                  </a:ext>
                </a:extLst>
              </p:cNvPr>
              <p:cNvSpPr/>
              <p:nvPr/>
            </p:nvSpPr>
            <p:spPr>
              <a:xfrm>
                <a:off x="8775300" y="1827093"/>
                <a:ext cx="175238" cy="175238"/>
              </a:xfrm>
              <a:custGeom>
                <a:avLst/>
                <a:gdLst>
                  <a:gd name="connsiteX0" fmla="*/ 0 w 175238"/>
                  <a:gd name="connsiteY0" fmla="*/ 175239 h 175238"/>
                  <a:gd name="connsiteX1" fmla="*/ 175239 w 175238"/>
                  <a:gd name="connsiteY1" fmla="*/ 0 h 175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5238" h="175238">
                    <a:moveTo>
                      <a:pt x="0" y="175239"/>
                    </a:moveTo>
                    <a:cubicBezTo>
                      <a:pt x="128648" y="115193"/>
                      <a:pt x="175239" y="0"/>
                      <a:pt x="175239" y="0"/>
                    </a:cubicBezTo>
                  </a:path>
                </a:pathLst>
              </a:custGeom>
              <a:noFill/>
              <a:ln w="19050" cap="rnd">
                <a:solidFill>
                  <a:srgbClr val="F98B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D1B42057-DD73-4C4A-8015-EDD19CECBEE1}"/>
                  </a:ext>
                </a:extLst>
              </p:cNvPr>
              <p:cNvSpPr/>
              <p:nvPr/>
            </p:nvSpPr>
            <p:spPr>
              <a:xfrm>
                <a:off x="8736981" y="1789583"/>
                <a:ext cx="163448" cy="163448"/>
              </a:xfrm>
              <a:custGeom>
                <a:avLst/>
                <a:gdLst>
                  <a:gd name="connsiteX0" fmla="*/ 0 w 163448"/>
                  <a:gd name="connsiteY0" fmla="*/ 163448 h 163448"/>
                  <a:gd name="connsiteX1" fmla="*/ 163448 w 163448"/>
                  <a:gd name="connsiteY1" fmla="*/ 0 h 163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3448" h="163448">
                    <a:moveTo>
                      <a:pt x="0" y="163448"/>
                    </a:moveTo>
                    <a:cubicBezTo>
                      <a:pt x="88523" y="101692"/>
                      <a:pt x="163448" y="0"/>
                      <a:pt x="163448" y="0"/>
                    </a:cubicBezTo>
                  </a:path>
                </a:pathLst>
              </a:custGeom>
              <a:noFill/>
              <a:ln w="19050" cap="rnd">
                <a:solidFill>
                  <a:srgbClr val="F98B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247AF68E-08F3-46A1-91BA-EC5BA635DF52}"/>
                  </a:ext>
                </a:extLst>
              </p:cNvPr>
              <p:cNvSpPr/>
              <p:nvPr/>
            </p:nvSpPr>
            <p:spPr>
              <a:xfrm>
                <a:off x="8726046" y="1771850"/>
                <a:ext cx="104544" cy="104544"/>
              </a:xfrm>
              <a:custGeom>
                <a:avLst/>
                <a:gdLst>
                  <a:gd name="connsiteX0" fmla="*/ 0 w 104544"/>
                  <a:gd name="connsiteY0" fmla="*/ 104544 h 104544"/>
                  <a:gd name="connsiteX1" fmla="*/ 104544 w 104544"/>
                  <a:gd name="connsiteY1" fmla="*/ 0 h 104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544" h="104544">
                    <a:moveTo>
                      <a:pt x="0" y="104544"/>
                    </a:moveTo>
                    <a:cubicBezTo>
                      <a:pt x="40648" y="88095"/>
                      <a:pt x="104544" y="0"/>
                      <a:pt x="104544" y="0"/>
                    </a:cubicBezTo>
                  </a:path>
                </a:pathLst>
              </a:custGeom>
              <a:noFill/>
              <a:ln w="19050" cap="rnd">
                <a:solidFill>
                  <a:srgbClr val="F98B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58" name="Graphic 2">
            <a:extLst>
              <a:ext uri="{FF2B5EF4-FFF2-40B4-BE49-F238E27FC236}">
                <a16:creationId xmlns:a16="http://schemas.microsoft.com/office/drawing/2014/main" id="{D9C00617-44F1-4113-9C27-A08820E1ACC0}"/>
              </a:ext>
            </a:extLst>
          </p:cNvPr>
          <p:cNvGrpSpPr/>
          <p:nvPr/>
        </p:nvGrpSpPr>
        <p:grpSpPr>
          <a:xfrm>
            <a:off x="9166841" y="1423179"/>
            <a:ext cx="428717" cy="427875"/>
            <a:chOff x="9166841" y="1423179"/>
            <a:chExt cx="428717" cy="427875"/>
          </a:xfrm>
          <a:noFill/>
        </p:grpSpPr>
        <p:grpSp>
          <p:nvGrpSpPr>
            <p:cNvPr id="159" name="Graphic 2">
              <a:extLst>
                <a:ext uri="{FF2B5EF4-FFF2-40B4-BE49-F238E27FC236}">
                  <a16:creationId xmlns:a16="http://schemas.microsoft.com/office/drawing/2014/main" id="{7DCD2DB5-9175-4C90-87F9-EDB77215E36F}"/>
                </a:ext>
              </a:extLst>
            </p:cNvPr>
            <p:cNvGrpSpPr/>
            <p:nvPr/>
          </p:nvGrpSpPr>
          <p:grpSpPr>
            <a:xfrm>
              <a:off x="9166841" y="1423179"/>
              <a:ext cx="214710" cy="365785"/>
              <a:chOff x="9166841" y="1423179"/>
              <a:chExt cx="214710" cy="365785"/>
            </a:xfrm>
            <a:noFill/>
          </p:grpSpPr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9DD88B95-EFE7-49FB-808B-77C82490DA07}"/>
                  </a:ext>
                </a:extLst>
              </p:cNvPr>
              <p:cNvSpPr/>
              <p:nvPr/>
            </p:nvSpPr>
            <p:spPr>
              <a:xfrm>
                <a:off x="9167285" y="1450753"/>
                <a:ext cx="175614" cy="151848"/>
              </a:xfrm>
              <a:custGeom>
                <a:avLst/>
                <a:gdLst>
                  <a:gd name="connsiteX0" fmla="*/ 131781 w 175614"/>
                  <a:gd name="connsiteY0" fmla="*/ 0 h 151848"/>
                  <a:gd name="connsiteX1" fmla="*/ 44114 w 175614"/>
                  <a:gd name="connsiteY1" fmla="*/ 0 h 151848"/>
                  <a:gd name="connsiteX2" fmla="*/ 281 w 175614"/>
                  <a:gd name="connsiteY2" fmla="*/ 75924 h 151848"/>
                  <a:gd name="connsiteX3" fmla="*/ 44114 w 175614"/>
                  <a:gd name="connsiteY3" fmla="*/ 151848 h 151848"/>
                  <a:gd name="connsiteX4" fmla="*/ 131781 w 175614"/>
                  <a:gd name="connsiteY4" fmla="*/ 151848 h 151848"/>
                  <a:gd name="connsiteX5" fmla="*/ 175614 w 175614"/>
                  <a:gd name="connsiteY5" fmla="*/ 75924 h 151848"/>
                  <a:gd name="connsiteX6" fmla="*/ 131781 w 175614"/>
                  <a:gd name="connsiteY6" fmla="*/ 0 h 15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614" h="151848">
                    <a:moveTo>
                      <a:pt x="131781" y="0"/>
                    </a:moveTo>
                    <a:lnTo>
                      <a:pt x="44114" y="0"/>
                    </a:lnTo>
                    <a:cubicBezTo>
                      <a:pt x="44114" y="0"/>
                      <a:pt x="-4093" y="28858"/>
                      <a:pt x="281" y="75924"/>
                    </a:cubicBezTo>
                    <a:cubicBezTo>
                      <a:pt x="4654" y="122990"/>
                      <a:pt x="44114" y="151848"/>
                      <a:pt x="44114" y="151848"/>
                    </a:cubicBezTo>
                    <a:lnTo>
                      <a:pt x="131781" y="151848"/>
                    </a:lnTo>
                    <a:lnTo>
                      <a:pt x="175614" y="75924"/>
                    </a:lnTo>
                    <a:lnTo>
                      <a:pt x="131781" y="0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F8816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C891EA03-7C5A-4E03-A796-C64B35ED3217}"/>
                  </a:ext>
                </a:extLst>
              </p:cNvPr>
              <p:cNvSpPr/>
              <p:nvPr/>
            </p:nvSpPr>
            <p:spPr>
              <a:xfrm>
                <a:off x="9210068" y="1491687"/>
                <a:ext cx="16211" cy="28097"/>
              </a:xfrm>
              <a:custGeom>
                <a:avLst/>
                <a:gdLst>
                  <a:gd name="connsiteX0" fmla="*/ 0 w 16211"/>
                  <a:gd name="connsiteY0" fmla="*/ 28097 h 28097"/>
                  <a:gd name="connsiteX1" fmla="*/ 16212 w 16211"/>
                  <a:gd name="connsiteY1" fmla="*/ 0 h 2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11" h="28097">
                    <a:moveTo>
                      <a:pt x="0" y="28097"/>
                    </a:moveTo>
                    <a:lnTo>
                      <a:pt x="16212" y="0"/>
                    </a:lnTo>
                  </a:path>
                </a:pathLst>
              </a:custGeom>
              <a:ln w="19050" cap="rnd">
                <a:solidFill>
                  <a:srgbClr val="F8816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E687FDD0-32D9-4D5F-ACFD-506CC2FF7F2F}"/>
                  </a:ext>
                </a:extLst>
              </p:cNvPr>
              <p:cNvSpPr/>
              <p:nvPr/>
            </p:nvSpPr>
            <p:spPr>
              <a:xfrm>
                <a:off x="9210068" y="1642632"/>
                <a:ext cx="16734" cy="29000"/>
              </a:xfrm>
              <a:custGeom>
                <a:avLst/>
                <a:gdLst>
                  <a:gd name="connsiteX0" fmla="*/ 0 w 16734"/>
                  <a:gd name="connsiteY0" fmla="*/ 29000 h 29000"/>
                  <a:gd name="connsiteX1" fmla="*/ 16735 w 16734"/>
                  <a:gd name="connsiteY1" fmla="*/ 0 h 2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734" h="29000">
                    <a:moveTo>
                      <a:pt x="0" y="29000"/>
                    </a:moveTo>
                    <a:lnTo>
                      <a:pt x="16735" y="0"/>
                    </a:lnTo>
                  </a:path>
                </a:pathLst>
              </a:custGeom>
              <a:ln w="19050" cap="rnd">
                <a:solidFill>
                  <a:srgbClr val="F8816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1A93C438-5DF2-426F-9844-997B5B456D12}"/>
                  </a:ext>
                </a:extLst>
              </p:cNvPr>
              <p:cNvSpPr/>
              <p:nvPr/>
            </p:nvSpPr>
            <p:spPr>
              <a:xfrm>
                <a:off x="9166841" y="1602602"/>
                <a:ext cx="176059" cy="151848"/>
              </a:xfrm>
              <a:custGeom>
                <a:avLst/>
                <a:gdLst>
                  <a:gd name="connsiteX0" fmla="*/ 132226 w 176059"/>
                  <a:gd name="connsiteY0" fmla="*/ 0 h 151848"/>
                  <a:gd name="connsiteX1" fmla="*/ 44559 w 176059"/>
                  <a:gd name="connsiteY1" fmla="*/ 0 h 151848"/>
                  <a:gd name="connsiteX2" fmla="*/ 725 w 176059"/>
                  <a:gd name="connsiteY2" fmla="*/ 75924 h 151848"/>
                  <a:gd name="connsiteX3" fmla="*/ 44559 w 176059"/>
                  <a:gd name="connsiteY3" fmla="*/ 151848 h 151848"/>
                  <a:gd name="connsiteX4" fmla="*/ 132226 w 176059"/>
                  <a:gd name="connsiteY4" fmla="*/ 151848 h 151848"/>
                  <a:gd name="connsiteX5" fmla="*/ 176059 w 176059"/>
                  <a:gd name="connsiteY5" fmla="*/ 75924 h 151848"/>
                  <a:gd name="connsiteX6" fmla="*/ 132226 w 176059"/>
                  <a:gd name="connsiteY6" fmla="*/ 0 h 15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059" h="151848">
                    <a:moveTo>
                      <a:pt x="132226" y="0"/>
                    </a:moveTo>
                    <a:lnTo>
                      <a:pt x="44559" y="0"/>
                    </a:lnTo>
                    <a:cubicBezTo>
                      <a:pt x="44559" y="0"/>
                      <a:pt x="8094" y="47399"/>
                      <a:pt x="725" y="75924"/>
                    </a:cubicBezTo>
                    <a:cubicBezTo>
                      <a:pt x="-6644" y="104449"/>
                      <a:pt x="44559" y="151848"/>
                      <a:pt x="44559" y="151848"/>
                    </a:cubicBezTo>
                    <a:lnTo>
                      <a:pt x="132226" y="151848"/>
                    </a:lnTo>
                    <a:lnTo>
                      <a:pt x="176059" y="75924"/>
                    </a:lnTo>
                    <a:lnTo>
                      <a:pt x="132226" y="0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F8816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95D7BF0C-070A-43FA-8FD1-C5C401E0C66E}"/>
                  </a:ext>
                </a:extLst>
              </p:cNvPr>
              <p:cNvSpPr/>
              <p:nvPr/>
            </p:nvSpPr>
            <p:spPr>
              <a:xfrm>
                <a:off x="9191479" y="1754450"/>
                <a:ext cx="127506" cy="34515"/>
              </a:xfrm>
              <a:custGeom>
                <a:avLst/>
                <a:gdLst>
                  <a:gd name="connsiteX0" fmla="*/ 127507 w 127506"/>
                  <a:gd name="connsiteY0" fmla="*/ 34515 h 34515"/>
                  <a:gd name="connsiteX1" fmla="*/ 107587 w 127506"/>
                  <a:gd name="connsiteY1" fmla="*/ 0 h 34515"/>
                  <a:gd name="connsiteX2" fmla="*/ 19920 w 127506"/>
                  <a:gd name="connsiteY2" fmla="*/ 0 h 34515"/>
                  <a:gd name="connsiteX3" fmla="*/ 0 w 127506"/>
                  <a:gd name="connsiteY3" fmla="*/ 34515 h 34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506" h="34515">
                    <a:moveTo>
                      <a:pt x="127507" y="34515"/>
                    </a:moveTo>
                    <a:lnTo>
                      <a:pt x="107587" y="0"/>
                    </a:lnTo>
                    <a:lnTo>
                      <a:pt x="19920" y="0"/>
                    </a:lnTo>
                    <a:lnTo>
                      <a:pt x="0" y="34515"/>
                    </a:lnTo>
                  </a:path>
                </a:pathLst>
              </a:custGeom>
              <a:noFill/>
              <a:ln w="19050" cap="rnd">
                <a:solidFill>
                  <a:srgbClr val="F8816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C15A959D-15A0-421E-8F56-76DF4BFF48E7}"/>
                  </a:ext>
                </a:extLst>
              </p:cNvPr>
              <p:cNvSpPr/>
              <p:nvPr/>
            </p:nvSpPr>
            <p:spPr>
              <a:xfrm>
                <a:off x="9298733" y="1526678"/>
                <a:ext cx="82817" cy="151848"/>
              </a:xfrm>
              <a:custGeom>
                <a:avLst/>
                <a:gdLst>
                  <a:gd name="connsiteX0" fmla="*/ 82818 w 82817"/>
                  <a:gd name="connsiteY0" fmla="*/ 0 h 151848"/>
                  <a:gd name="connsiteX1" fmla="*/ 43834 w 82817"/>
                  <a:gd name="connsiteY1" fmla="*/ 0 h 151848"/>
                  <a:gd name="connsiteX2" fmla="*/ 0 w 82817"/>
                  <a:gd name="connsiteY2" fmla="*/ 75924 h 151848"/>
                  <a:gd name="connsiteX3" fmla="*/ 43834 w 82817"/>
                  <a:gd name="connsiteY3" fmla="*/ 151848 h 151848"/>
                  <a:gd name="connsiteX4" fmla="*/ 62089 w 82817"/>
                  <a:gd name="connsiteY4" fmla="*/ 151848 h 15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17" h="151848">
                    <a:moveTo>
                      <a:pt x="82818" y="0"/>
                    </a:moveTo>
                    <a:lnTo>
                      <a:pt x="43834" y="0"/>
                    </a:lnTo>
                    <a:lnTo>
                      <a:pt x="0" y="75924"/>
                    </a:lnTo>
                    <a:lnTo>
                      <a:pt x="43834" y="151848"/>
                    </a:lnTo>
                    <a:lnTo>
                      <a:pt x="62089" y="151848"/>
                    </a:lnTo>
                  </a:path>
                </a:pathLst>
              </a:custGeom>
              <a:noFill/>
              <a:ln w="19050" cap="rnd">
                <a:solidFill>
                  <a:srgbClr val="F8816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CF369A2F-DEC3-4E9D-A70A-9F77B939AC60}"/>
                  </a:ext>
                </a:extLst>
              </p:cNvPr>
              <p:cNvSpPr/>
              <p:nvPr/>
            </p:nvSpPr>
            <p:spPr>
              <a:xfrm>
                <a:off x="9191194" y="1423179"/>
                <a:ext cx="20728" cy="27574"/>
              </a:xfrm>
              <a:custGeom>
                <a:avLst/>
                <a:gdLst>
                  <a:gd name="connsiteX0" fmla="*/ 0 w 20728"/>
                  <a:gd name="connsiteY0" fmla="*/ 0 h 27574"/>
                  <a:gd name="connsiteX1" fmla="*/ 20728 w 20728"/>
                  <a:gd name="connsiteY1" fmla="*/ 27574 h 27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728" h="27574">
                    <a:moveTo>
                      <a:pt x="0" y="0"/>
                    </a:moveTo>
                    <a:lnTo>
                      <a:pt x="20728" y="27574"/>
                    </a:lnTo>
                  </a:path>
                </a:pathLst>
              </a:custGeom>
              <a:ln w="19050" cap="rnd">
                <a:solidFill>
                  <a:srgbClr val="F8816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94562CA3-A580-4C47-A37B-9428AAC6C07B}"/>
                  </a:ext>
                </a:extLst>
              </p:cNvPr>
              <p:cNvSpPr/>
              <p:nvPr/>
            </p:nvSpPr>
            <p:spPr>
              <a:xfrm>
                <a:off x="9301634" y="1423179"/>
                <a:ext cx="20728" cy="27574"/>
              </a:xfrm>
              <a:custGeom>
                <a:avLst/>
                <a:gdLst>
                  <a:gd name="connsiteX0" fmla="*/ 20728 w 20728"/>
                  <a:gd name="connsiteY0" fmla="*/ 0 h 27574"/>
                  <a:gd name="connsiteX1" fmla="*/ 0 w 20728"/>
                  <a:gd name="connsiteY1" fmla="*/ 27574 h 27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728" h="27574">
                    <a:moveTo>
                      <a:pt x="20728" y="0"/>
                    </a:moveTo>
                    <a:lnTo>
                      <a:pt x="0" y="27574"/>
                    </a:lnTo>
                  </a:path>
                </a:pathLst>
              </a:custGeom>
              <a:ln w="19050" cap="rnd">
                <a:solidFill>
                  <a:srgbClr val="F8816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8" name="Graphic 2">
              <a:extLst>
                <a:ext uri="{FF2B5EF4-FFF2-40B4-BE49-F238E27FC236}">
                  <a16:creationId xmlns:a16="http://schemas.microsoft.com/office/drawing/2014/main" id="{A18F3D4B-74CB-4AB2-81DD-8144274763DC}"/>
                </a:ext>
              </a:extLst>
            </p:cNvPr>
            <p:cNvGrpSpPr/>
            <p:nvPr/>
          </p:nvGrpSpPr>
          <p:grpSpPr>
            <a:xfrm>
              <a:off x="9362258" y="1450801"/>
              <a:ext cx="233300" cy="400253"/>
              <a:chOff x="9362258" y="1450801"/>
              <a:chExt cx="233300" cy="400253"/>
            </a:xfrm>
            <a:noFill/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59BEF4E-1F58-4D64-817F-308E5C27E0C9}"/>
                  </a:ext>
                </a:extLst>
              </p:cNvPr>
              <p:cNvSpPr/>
              <p:nvPr/>
            </p:nvSpPr>
            <p:spPr>
              <a:xfrm>
                <a:off x="9362258" y="1478375"/>
                <a:ext cx="233300" cy="372679"/>
              </a:xfrm>
              <a:custGeom>
                <a:avLst/>
                <a:gdLst>
                  <a:gd name="connsiteX0" fmla="*/ 67596 w 233300"/>
                  <a:gd name="connsiteY0" fmla="*/ 0 h 372679"/>
                  <a:gd name="connsiteX1" fmla="*/ 67596 w 233300"/>
                  <a:gd name="connsiteY1" fmla="*/ 124226 h 372679"/>
                  <a:gd name="connsiteX2" fmla="*/ 1323 w 233300"/>
                  <a:gd name="connsiteY2" fmla="*/ 328798 h 372679"/>
                  <a:gd name="connsiteX3" fmla="*/ 34554 w 233300"/>
                  <a:gd name="connsiteY3" fmla="*/ 372679 h 372679"/>
                  <a:gd name="connsiteX4" fmla="*/ 198764 w 233300"/>
                  <a:gd name="connsiteY4" fmla="*/ 372679 h 372679"/>
                  <a:gd name="connsiteX5" fmla="*/ 231995 w 233300"/>
                  <a:gd name="connsiteY5" fmla="*/ 328798 h 372679"/>
                  <a:gd name="connsiteX6" fmla="*/ 164296 w 233300"/>
                  <a:gd name="connsiteY6" fmla="*/ 124226 h 372679"/>
                  <a:gd name="connsiteX7" fmla="*/ 164296 w 233300"/>
                  <a:gd name="connsiteY7" fmla="*/ 0 h 372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3300" h="372679">
                    <a:moveTo>
                      <a:pt x="67596" y="0"/>
                    </a:moveTo>
                    <a:lnTo>
                      <a:pt x="67596" y="124226"/>
                    </a:lnTo>
                    <a:lnTo>
                      <a:pt x="1323" y="328798"/>
                    </a:lnTo>
                    <a:cubicBezTo>
                      <a:pt x="-4905" y="350810"/>
                      <a:pt x="11639" y="372679"/>
                      <a:pt x="34554" y="372679"/>
                    </a:cubicBezTo>
                    <a:lnTo>
                      <a:pt x="198764" y="372679"/>
                    </a:lnTo>
                    <a:cubicBezTo>
                      <a:pt x="221631" y="372679"/>
                      <a:pt x="238176" y="350810"/>
                      <a:pt x="231995" y="328798"/>
                    </a:cubicBezTo>
                    <a:cubicBezTo>
                      <a:pt x="231995" y="328798"/>
                      <a:pt x="185499" y="168773"/>
                      <a:pt x="164296" y="124226"/>
                    </a:cubicBezTo>
                    <a:cubicBezTo>
                      <a:pt x="143092" y="79680"/>
                      <a:pt x="164296" y="0"/>
                      <a:pt x="164296" y="0"/>
                    </a:cubicBezTo>
                  </a:path>
                </a:pathLst>
              </a:custGeom>
              <a:noFill/>
              <a:ln w="19050" cap="rnd">
                <a:solidFill>
                  <a:srgbClr val="F8816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DF9EF26F-CFBC-4933-B8C3-7174DCC0E16A}"/>
                  </a:ext>
                </a:extLst>
              </p:cNvPr>
              <p:cNvSpPr/>
              <p:nvPr/>
            </p:nvSpPr>
            <p:spPr>
              <a:xfrm>
                <a:off x="9416066" y="1450801"/>
                <a:ext cx="124178" cy="27574"/>
              </a:xfrm>
              <a:custGeom>
                <a:avLst/>
                <a:gdLst>
                  <a:gd name="connsiteX0" fmla="*/ 103498 w 124178"/>
                  <a:gd name="connsiteY0" fmla="*/ 27574 h 27574"/>
                  <a:gd name="connsiteX1" fmla="*/ 110392 w 124178"/>
                  <a:gd name="connsiteY1" fmla="*/ 27574 h 27574"/>
                  <a:gd name="connsiteX2" fmla="*/ 124179 w 124178"/>
                  <a:gd name="connsiteY2" fmla="*/ 13787 h 27574"/>
                  <a:gd name="connsiteX3" fmla="*/ 124179 w 124178"/>
                  <a:gd name="connsiteY3" fmla="*/ 13787 h 27574"/>
                  <a:gd name="connsiteX4" fmla="*/ 110392 w 124178"/>
                  <a:gd name="connsiteY4" fmla="*/ 0 h 27574"/>
                  <a:gd name="connsiteX5" fmla="*/ 13787 w 124178"/>
                  <a:gd name="connsiteY5" fmla="*/ 0 h 27574"/>
                  <a:gd name="connsiteX6" fmla="*/ 0 w 124178"/>
                  <a:gd name="connsiteY6" fmla="*/ 13787 h 27574"/>
                  <a:gd name="connsiteX7" fmla="*/ 0 w 124178"/>
                  <a:gd name="connsiteY7" fmla="*/ 13787 h 27574"/>
                  <a:gd name="connsiteX8" fmla="*/ 13787 w 124178"/>
                  <a:gd name="connsiteY8" fmla="*/ 27574 h 27574"/>
                  <a:gd name="connsiteX9" fmla="*/ 20681 w 124178"/>
                  <a:gd name="connsiteY9" fmla="*/ 27574 h 27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178" h="27574">
                    <a:moveTo>
                      <a:pt x="103498" y="27574"/>
                    </a:moveTo>
                    <a:lnTo>
                      <a:pt x="110392" y="27574"/>
                    </a:lnTo>
                    <a:cubicBezTo>
                      <a:pt x="117999" y="27574"/>
                      <a:pt x="124179" y="21346"/>
                      <a:pt x="124179" y="13787"/>
                    </a:cubicBezTo>
                    <a:lnTo>
                      <a:pt x="124179" y="13787"/>
                    </a:lnTo>
                    <a:cubicBezTo>
                      <a:pt x="124179" y="6180"/>
                      <a:pt x="117951" y="0"/>
                      <a:pt x="110392" y="0"/>
                    </a:cubicBezTo>
                    <a:lnTo>
                      <a:pt x="13787" y="0"/>
                    </a:lnTo>
                    <a:cubicBezTo>
                      <a:pt x="6181" y="0"/>
                      <a:pt x="0" y="6228"/>
                      <a:pt x="0" y="13787"/>
                    </a:cubicBezTo>
                    <a:lnTo>
                      <a:pt x="0" y="13787"/>
                    </a:lnTo>
                    <a:cubicBezTo>
                      <a:pt x="0" y="21394"/>
                      <a:pt x="6228" y="27574"/>
                      <a:pt x="13787" y="27574"/>
                    </a:cubicBezTo>
                    <a:lnTo>
                      <a:pt x="20681" y="27574"/>
                    </a:lnTo>
                  </a:path>
                </a:pathLst>
              </a:custGeom>
              <a:noFill/>
              <a:ln w="19050" cap="rnd">
                <a:solidFill>
                  <a:srgbClr val="F8816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947F5A7F-F51B-4B9F-A3F7-68705867FF0E}"/>
                  </a:ext>
                </a:extLst>
              </p:cNvPr>
              <p:cNvSpPr/>
              <p:nvPr/>
            </p:nvSpPr>
            <p:spPr>
              <a:xfrm>
                <a:off x="9438173" y="1724555"/>
                <a:ext cx="129646" cy="12116"/>
              </a:xfrm>
              <a:custGeom>
                <a:avLst/>
                <a:gdLst>
                  <a:gd name="connsiteX0" fmla="*/ 0 w 129646"/>
                  <a:gd name="connsiteY0" fmla="*/ 2273 h 12116"/>
                  <a:gd name="connsiteX1" fmla="*/ 129646 w 129646"/>
                  <a:gd name="connsiteY1" fmla="*/ 2939 h 12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646" h="12116">
                    <a:moveTo>
                      <a:pt x="0" y="2273"/>
                    </a:moveTo>
                    <a:cubicBezTo>
                      <a:pt x="55196" y="29895"/>
                      <a:pt x="95131" y="-10848"/>
                      <a:pt x="129646" y="2939"/>
                    </a:cubicBezTo>
                  </a:path>
                </a:pathLst>
              </a:custGeom>
              <a:noFill/>
              <a:ln w="19050" cap="rnd">
                <a:solidFill>
                  <a:srgbClr val="F8816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72" name="Graphic 2">
            <a:extLst>
              <a:ext uri="{FF2B5EF4-FFF2-40B4-BE49-F238E27FC236}">
                <a16:creationId xmlns:a16="http://schemas.microsoft.com/office/drawing/2014/main" id="{8697B94C-B535-40E0-8294-1A6ECBEB4DB1}"/>
              </a:ext>
            </a:extLst>
          </p:cNvPr>
          <p:cNvGrpSpPr/>
          <p:nvPr/>
        </p:nvGrpSpPr>
        <p:grpSpPr>
          <a:xfrm>
            <a:off x="7748589" y="1560086"/>
            <a:ext cx="470947" cy="472150"/>
            <a:chOff x="7748589" y="1560086"/>
            <a:chExt cx="470947" cy="472150"/>
          </a:xfrm>
          <a:noFill/>
        </p:grpSpPr>
        <p:grpSp>
          <p:nvGrpSpPr>
            <p:cNvPr id="173" name="Graphic 2">
              <a:extLst>
                <a:ext uri="{FF2B5EF4-FFF2-40B4-BE49-F238E27FC236}">
                  <a16:creationId xmlns:a16="http://schemas.microsoft.com/office/drawing/2014/main" id="{5E2A577D-1B9A-40C5-9064-499E976D73B7}"/>
                </a:ext>
              </a:extLst>
            </p:cNvPr>
            <p:cNvGrpSpPr/>
            <p:nvPr/>
          </p:nvGrpSpPr>
          <p:grpSpPr>
            <a:xfrm>
              <a:off x="7748589" y="1755168"/>
              <a:ext cx="470947" cy="201793"/>
              <a:chOff x="7748589" y="1755168"/>
              <a:chExt cx="470947" cy="201793"/>
            </a:xfrm>
            <a:noFill/>
          </p:grpSpPr>
          <p:grpSp>
            <p:nvGrpSpPr>
              <p:cNvPr id="174" name="Graphic 2">
                <a:extLst>
                  <a:ext uri="{FF2B5EF4-FFF2-40B4-BE49-F238E27FC236}">
                    <a16:creationId xmlns:a16="http://schemas.microsoft.com/office/drawing/2014/main" id="{761359F0-3193-4544-AA0C-BDE190424F61}"/>
                  </a:ext>
                </a:extLst>
              </p:cNvPr>
              <p:cNvGrpSpPr/>
              <p:nvPr/>
            </p:nvGrpSpPr>
            <p:grpSpPr>
              <a:xfrm>
                <a:off x="7748589" y="1755168"/>
                <a:ext cx="470900" cy="9212"/>
                <a:chOff x="7748589" y="1755168"/>
                <a:chExt cx="470900" cy="9212"/>
              </a:xfrm>
              <a:noFill/>
            </p:grpSpPr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157CA613-0290-4A74-8DA2-A23C7266FA99}"/>
                    </a:ext>
                  </a:extLst>
                </p:cNvPr>
                <p:cNvSpPr/>
                <p:nvPr/>
              </p:nvSpPr>
              <p:spPr>
                <a:xfrm>
                  <a:off x="7748589" y="1758824"/>
                  <a:ext cx="68364" cy="5557"/>
                </a:xfrm>
                <a:custGeom>
                  <a:avLst/>
                  <a:gdLst>
                    <a:gd name="connsiteX0" fmla="*/ 0 w 68364"/>
                    <a:gd name="connsiteY0" fmla="*/ 0 h 5557"/>
                    <a:gd name="connsiteX1" fmla="*/ 68365 w 68364"/>
                    <a:gd name="connsiteY1" fmla="*/ 0 h 5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364" h="5557">
                      <a:moveTo>
                        <a:pt x="0" y="0"/>
                      </a:moveTo>
                      <a:cubicBezTo>
                        <a:pt x="0" y="0"/>
                        <a:pt x="22582" y="12503"/>
                        <a:pt x="68365" y="0"/>
                      </a:cubicBezTo>
                    </a:path>
                  </a:pathLst>
                </a:custGeom>
                <a:noFill/>
                <a:ln w="19050" cap="rnd">
                  <a:solidFill>
                    <a:srgbClr val="F98A67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8134C73D-AC55-4E67-8767-0DCD4A5782A6}"/>
                    </a:ext>
                  </a:extLst>
                </p:cNvPr>
                <p:cNvSpPr/>
                <p:nvPr/>
              </p:nvSpPr>
              <p:spPr>
                <a:xfrm>
                  <a:off x="7984063" y="1755168"/>
                  <a:ext cx="235426" cy="3655"/>
                </a:xfrm>
                <a:custGeom>
                  <a:avLst/>
                  <a:gdLst>
                    <a:gd name="connsiteX0" fmla="*/ 0 w 235426"/>
                    <a:gd name="connsiteY0" fmla="*/ 3655 h 3655"/>
                    <a:gd name="connsiteX1" fmla="*/ 235427 w 235426"/>
                    <a:gd name="connsiteY1" fmla="*/ 3655 h 3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5426" h="3655">
                      <a:moveTo>
                        <a:pt x="0" y="3655"/>
                      </a:moveTo>
                      <a:cubicBezTo>
                        <a:pt x="0" y="3655"/>
                        <a:pt x="57050" y="-4569"/>
                        <a:pt x="235427" y="3655"/>
                      </a:cubicBezTo>
                    </a:path>
                  </a:pathLst>
                </a:custGeom>
                <a:noFill/>
                <a:ln w="19050" cap="rnd">
                  <a:solidFill>
                    <a:srgbClr val="F98A67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7" name="Graphic 2">
                <a:extLst>
                  <a:ext uri="{FF2B5EF4-FFF2-40B4-BE49-F238E27FC236}">
                    <a16:creationId xmlns:a16="http://schemas.microsoft.com/office/drawing/2014/main" id="{EDC4732D-17E6-450C-8C9F-850686409EAA}"/>
                  </a:ext>
                </a:extLst>
              </p:cNvPr>
              <p:cNvGrpSpPr/>
              <p:nvPr/>
            </p:nvGrpSpPr>
            <p:grpSpPr>
              <a:xfrm>
                <a:off x="7748589" y="1856020"/>
                <a:ext cx="470947" cy="1500"/>
                <a:chOff x="7748589" y="1856020"/>
                <a:chExt cx="470947" cy="1500"/>
              </a:xfrm>
              <a:noFill/>
            </p:grpSpPr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64725710-B509-4DBE-8C52-906E4868662E}"/>
                    </a:ext>
                  </a:extLst>
                </p:cNvPr>
                <p:cNvSpPr/>
                <p:nvPr/>
              </p:nvSpPr>
              <p:spPr>
                <a:xfrm>
                  <a:off x="7748589" y="1857520"/>
                  <a:ext cx="37985" cy="4754"/>
                </a:xfrm>
                <a:custGeom>
                  <a:avLst/>
                  <a:gdLst>
                    <a:gd name="connsiteX0" fmla="*/ 0 w 37985"/>
                    <a:gd name="connsiteY0" fmla="*/ 0 h 4754"/>
                    <a:gd name="connsiteX1" fmla="*/ 37986 w 37985"/>
                    <a:gd name="connsiteY1" fmla="*/ 0 h 4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985" h="4754">
                      <a:moveTo>
                        <a:pt x="0" y="0"/>
                      </a:moveTo>
                      <a:lnTo>
                        <a:pt x="37986" y="0"/>
                      </a:lnTo>
                    </a:path>
                  </a:pathLst>
                </a:custGeom>
                <a:ln w="19050" cap="rnd">
                  <a:solidFill>
                    <a:srgbClr val="F98A67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665686F1-C93C-4E61-BA1C-11BCD255356D}"/>
                    </a:ext>
                  </a:extLst>
                </p:cNvPr>
                <p:cNvSpPr/>
                <p:nvPr/>
              </p:nvSpPr>
              <p:spPr>
                <a:xfrm>
                  <a:off x="8052428" y="1856020"/>
                  <a:ext cx="167109" cy="1500"/>
                </a:xfrm>
                <a:custGeom>
                  <a:avLst/>
                  <a:gdLst>
                    <a:gd name="connsiteX0" fmla="*/ 0 w 167109"/>
                    <a:gd name="connsiteY0" fmla="*/ 1500 h 1500"/>
                    <a:gd name="connsiteX1" fmla="*/ 167109 w 167109"/>
                    <a:gd name="connsiteY1" fmla="*/ 1500 h 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7109" h="1500">
                      <a:moveTo>
                        <a:pt x="0" y="1500"/>
                      </a:moveTo>
                      <a:cubicBezTo>
                        <a:pt x="0" y="1500"/>
                        <a:pt x="92421" y="-1875"/>
                        <a:pt x="167109" y="1500"/>
                      </a:cubicBezTo>
                    </a:path>
                  </a:pathLst>
                </a:custGeom>
                <a:noFill/>
                <a:ln w="19050" cap="rnd">
                  <a:solidFill>
                    <a:srgbClr val="F98A67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0" name="Graphic 2">
                <a:extLst>
                  <a:ext uri="{FF2B5EF4-FFF2-40B4-BE49-F238E27FC236}">
                    <a16:creationId xmlns:a16="http://schemas.microsoft.com/office/drawing/2014/main" id="{844306D3-A43E-4987-B8C2-609857C8C64D}"/>
                  </a:ext>
                </a:extLst>
              </p:cNvPr>
              <p:cNvGrpSpPr/>
              <p:nvPr/>
            </p:nvGrpSpPr>
            <p:grpSpPr>
              <a:xfrm>
                <a:off x="7748589" y="1956264"/>
                <a:ext cx="470947" cy="697"/>
                <a:chOff x="7748589" y="1956264"/>
                <a:chExt cx="470947" cy="697"/>
              </a:xfrm>
              <a:noFill/>
            </p:grpSpPr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49AE18CC-3487-4A4A-9B3D-E7E414C57C07}"/>
                    </a:ext>
                  </a:extLst>
                </p:cNvPr>
                <p:cNvSpPr/>
                <p:nvPr/>
              </p:nvSpPr>
              <p:spPr>
                <a:xfrm>
                  <a:off x="7748589" y="1956264"/>
                  <a:ext cx="68364" cy="4754"/>
                </a:xfrm>
                <a:custGeom>
                  <a:avLst/>
                  <a:gdLst>
                    <a:gd name="connsiteX0" fmla="*/ 0 w 68364"/>
                    <a:gd name="connsiteY0" fmla="*/ 0 h 4754"/>
                    <a:gd name="connsiteX1" fmla="*/ 68365 w 68364"/>
                    <a:gd name="connsiteY1" fmla="*/ 0 h 4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364" h="4754">
                      <a:moveTo>
                        <a:pt x="0" y="0"/>
                      </a:moveTo>
                      <a:lnTo>
                        <a:pt x="68365" y="0"/>
                      </a:lnTo>
                    </a:path>
                  </a:pathLst>
                </a:custGeom>
                <a:ln w="19050" cap="rnd">
                  <a:solidFill>
                    <a:srgbClr val="F98A67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DDC6C896-3764-4DC0-82B9-4A3202DE4448}"/>
                    </a:ext>
                  </a:extLst>
                </p:cNvPr>
                <p:cNvSpPr/>
                <p:nvPr/>
              </p:nvSpPr>
              <p:spPr>
                <a:xfrm>
                  <a:off x="8022049" y="1956264"/>
                  <a:ext cx="197488" cy="697"/>
                </a:xfrm>
                <a:custGeom>
                  <a:avLst/>
                  <a:gdLst>
                    <a:gd name="connsiteX0" fmla="*/ 0 w 197488"/>
                    <a:gd name="connsiteY0" fmla="*/ 0 h 697"/>
                    <a:gd name="connsiteX1" fmla="*/ 197488 w 197488"/>
                    <a:gd name="connsiteY1" fmla="*/ 0 h 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488" h="697">
                      <a:moveTo>
                        <a:pt x="0" y="0"/>
                      </a:moveTo>
                      <a:cubicBezTo>
                        <a:pt x="0" y="0"/>
                        <a:pt x="114528" y="1569"/>
                        <a:pt x="197488" y="0"/>
                      </a:cubicBezTo>
                    </a:path>
                  </a:pathLst>
                </a:custGeom>
                <a:noFill/>
                <a:ln w="19050" cap="rnd">
                  <a:solidFill>
                    <a:srgbClr val="F98A67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83" name="Graphic 2">
              <a:extLst>
                <a:ext uri="{FF2B5EF4-FFF2-40B4-BE49-F238E27FC236}">
                  <a16:creationId xmlns:a16="http://schemas.microsoft.com/office/drawing/2014/main" id="{C2A33F4E-A484-48D7-AB3C-3AC87434D139}"/>
                </a:ext>
              </a:extLst>
            </p:cNvPr>
            <p:cNvGrpSpPr/>
            <p:nvPr/>
          </p:nvGrpSpPr>
          <p:grpSpPr>
            <a:xfrm>
              <a:off x="7830131" y="1560086"/>
              <a:ext cx="176245" cy="472150"/>
              <a:chOff x="7830131" y="1560086"/>
              <a:chExt cx="176245" cy="472150"/>
            </a:xfrm>
            <a:noFill/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D6D90698-5093-456B-97A9-52CA49349E89}"/>
                  </a:ext>
                </a:extLst>
              </p:cNvPr>
              <p:cNvSpPr/>
              <p:nvPr/>
            </p:nvSpPr>
            <p:spPr>
              <a:xfrm>
                <a:off x="7830131" y="1560086"/>
                <a:ext cx="176245" cy="472150"/>
              </a:xfrm>
              <a:custGeom>
                <a:avLst/>
                <a:gdLst>
                  <a:gd name="connsiteX0" fmla="*/ 47581 w 176245"/>
                  <a:gd name="connsiteY0" fmla="*/ 441771 h 472150"/>
                  <a:gd name="connsiteX1" fmla="*/ 77960 w 176245"/>
                  <a:gd name="connsiteY1" fmla="*/ 472150 h 472150"/>
                  <a:gd name="connsiteX2" fmla="*/ 77960 w 176245"/>
                  <a:gd name="connsiteY2" fmla="*/ 472150 h 472150"/>
                  <a:gd name="connsiteX3" fmla="*/ 108339 w 176245"/>
                  <a:gd name="connsiteY3" fmla="*/ 441771 h 472150"/>
                  <a:gd name="connsiteX4" fmla="*/ 108339 w 176245"/>
                  <a:gd name="connsiteY4" fmla="*/ 1250 h 472150"/>
                  <a:gd name="connsiteX5" fmla="*/ 160588 w 176245"/>
                  <a:gd name="connsiteY5" fmla="*/ 63197 h 472150"/>
                  <a:gd name="connsiteX6" fmla="*/ 1466 w 176245"/>
                  <a:gd name="connsiteY6" fmla="*/ 303234 h 472150"/>
                  <a:gd name="connsiteX7" fmla="*/ 97167 w 176245"/>
                  <a:gd name="connsiteY7" fmla="*/ 396178 h 472150"/>
                  <a:gd name="connsiteX8" fmla="*/ 176229 w 176245"/>
                  <a:gd name="connsiteY8" fmla="*/ 323107 h 472150"/>
                  <a:gd name="connsiteX9" fmla="*/ 153932 w 176245"/>
                  <a:gd name="connsiteY9" fmla="*/ 274662 h 472150"/>
                  <a:gd name="connsiteX10" fmla="*/ 62795 w 176245"/>
                  <a:gd name="connsiteY10" fmla="*/ 297434 h 472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6245" h="472150">
                    <a:moveTo>
                      <a:pt x="47581" y="441771"/>
                    </a:moveTo>
                    <a:cubicBezTo>
                      <a:pt x="47581" y="458553"/>
                      <a:pt x="61178" y="472150"/>
                      <a:pt x="77960" y="472150"/>
                    </a:cubicBezTo>
                    <a:lnTo>
                      <a:pt x="77960" y="472150"/>
                    </a:lnTo>
                    <a:cubicBezTo>
                      <a:pt x="94743" y="472150"/>
                      <a:pt x="108339" y="458553"/>
                      <a:pt x="108339" y="441771"/>
                    </a:cubicBezTo>
                    <a:cubicBezTo>
                      <a:pt x="108339" y="441771"/>
                      <a:pt x="74062" y="107363"/>
                      <a:pt x="108339" y="1250"/>
                    </a:cubicBezTo>
                    <a:cubicBezTo>
                      <a:pt x="108339" y="1250"/>
                      <a:pt x="155881" y="-14154"/>
                      <a:pt x="160588" y="63197"/>
                    </a:cubicBezTo>
                    <a:cubicBezTo>
                      <a:pt x="165342" y="140547"/>
                      <a:pt x="28422" y="182051"/>
                      <a:pt x="1466" y="303234"/>
                    </a:cubicBezTo>
                    <a:cubicBezTo>
                      <a:pt x="-9469" y="352488"/>
                      <a:pt x="42589" y="396178"/>
                      <a:pt x="97167" y="396178"/>
                    </a:cubicBezTo>
                    <a:cubicBezTo>
                      <a:pt x="140811" y="396178"/>
                      <a:pt x="175136" y="365799"/>
                      <a:pt x="176229" y="323107"/>
                    </a:cubicBezTo>
                    <a:cubicBezTo>
                      <a:pt x="176704" y="305041"/>
                      <a:pt x="166531" y="285311"/>
                      <a:pt x="153932" y="274662"/>
                    </a:cubicBezTo>
                    <a:cubicBezTo>
                      <a:pt x="113664" y="240765"/>
                      <a:pt x="68595" y="263062"/>
                      <a:pt x="62795" y="297434"/>
                    </a:cubicBezTo>
                  </a:path>
                </a:pathLst>
              </a:custGeom>
              <a:noFill/>
              <a:ln w="19050" cap="rnd">
                <a:solidFill>
                  <a:srgbClr val="F98A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5F22CD6C-02A8-4BBC-9B0D-E80031B1A138}"/>
                  </a:ext>
                </a:extLst>
              </p:cNvPr>
              <p:cNvSpPr/>
              <p:nvPr/>
            </p:nvSpPr>
            <p:spPr>
              <a:xfrm>
                <a:off x="7877712" y="1994250"/>
                <a:ext cx="15213" cy="15213"/>
              </a:xfrm>
              <a:custGeom>
                <a:avLst/>
                <a:gdLst>
                  <a:gd name="connsiteX0" fmla="*/ 15213 w 15213"/>
                  <a:gd name="connsiteY0" fmla="*/ 7607 h 15213"/>
                  <a:gd name="connsiteX1" fmla="*/ 7607 w 15213"/>
                  <a:gd name="connsiteY1" fmla="*/ 15213 h 15213"/>
                  <a:gd name="connsiteX2" fmla="*/ 0 w 15213"/>
                  <a:gd name="connsiteY2" fmla="*/ 7607 h 15213"/>
                  <a:gd name="connsiteX3" fmla="*/ 7607 w 15213"/>
                  <a:gd name="connsiteY3" fmla="*/ 0 h 15213"/>
                  <a:gd name="connsiteX4" fmla="*/ 15213 w 15213"/>
                  <a:gd name="connsiteY4" fmla="*/ 7607 h 15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13" h="15213">
                    <a:moveTo>
                      <a:pt x="15213" y="7607"/>
                    </a:moveTo>
                    <a:cubicBezTo>
                      <a:pt x="15213" y="11808"/>
                      <a:pt x="11808" y="15213"/>
                      <a:pt x="7607" y="15213"/>
                    </a:cubicBezTo>
                    <a:cubicBezTo>
                      <a:pt x="3406" y="15213"/>
                      <a:pt x="0" y="11808"/>
                      <a:pt x="0" y="7607"/>
                    </a:cubicBezTo>
                    <a:cubicBezTo>
                      <a:pt x="0" y="3406"/>
                      <a:pt x="3406" y="0"/>
                      <a:pt x="7607" y="0"/>
                    </a:cubicBezTo>
                    <a:cubicBezTo>
                      <a:pt x="11808" y="0"/>
                      <a:pt x="15213" y="3406"/>
                      <a:pt x="15213" y="7607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98A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86" name="Graphic 2">
            <a:extLst>
              <a:ext uri="{FF2B5EF4-FFF2-40B4-BE49-F238E27FC236}">
                <a16:creationId xmlns:a16="http://schemas.microsoft.com/office/drawing/2014/main" id="{B913A1B2-1733-4DE3-820B-5FD8D5496B6B}"/>
              </a:ext>
            </a:extLst>
          </p:cNvPr>
          <p:cNvGrpSpPr/>
          <p:nvPr/>
        </p:nvGrpSpPr>
        <p:grpSpPr>
          <a:xfrm>
            <a:off x="8354857" y="2763570"/>
            <a:ext cx="430394" cy="411378"/>
            <a:chOff x="8354857" y="2763570"/>
            <a:chExt cx="430394" cy="411378"/>
          </a:xfrm>
          <a:noFill/>
        </p:grpSpPr>
        <p:grpSp>
          <p:nvGrpSpPr>
            <p:cNvPr id="187" name="Graphic 2">
              <a:extLst>
                <a:ext uri="{FF2B5EF4-FFF2-40B4-BE49-F238E27FC236}">
                  <a16:creationId xmlns:a16="http://schemas.microsoft.com/office/drawing/2014/main" id="{128ED195-3133-4E41-B7A3-8A3F1E654F33}"/>
                </a:ext>
              </a:extLst>
            </p:cNvPr>
            <p:cNvGrpSpPr/>
            <p:nvPr/>
          </p:nvGrpSpPr>
          <p:grpSpPr>
            <a:xfrm>
              <a:off x="8354857" y="2763570"/>
              <a:ext cx="430394" cy="345010"/>
              <a:chOff x="8354857" y="2763570"/>
              <a:chExt cx="430394" cy="345010"/>
            </a:xfrm>
            <a:noFill/>
          </p:grpSpPr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4A57590-8564-4E6E-BB8A-4B9678ADEC0C}"/>
                  </a:ext>
                </a:extLst>
              </p:cNvPr>
              <p:cNvSpPr/>
              <p:nvPr/>
            </p:nvSpPr>
            <p:spPr>
              <a:xfrm>
                <a:off x="8354857" y="2763570"/>
                <a:ext cx="430394" cy="345010"/>
              </a:xfrm>
              <a:custGeom>
                <a:avLst/>
                <a:gdLst>
                  <a:gd name="connsiteX0" fmla="*/ 376657 w 430394"/>
                  <a:gd name="connsiteY0" fmla="*/ 345010 h 345010"/>
                  <a:gd name="connsiteX1" fmla="*/ 409841 w 430394"/>
                  <a:gd name="connsiteY1" fmla="*/ 345010 h 345010"/>
                  <a:gd name="connsiteX2" fmla="*/ 423105 w 430394"/>
                  <a:gd name="connsiteY2" fmla="*/ 331746 h 345010"/>
                  <a:gd name="connsiteX3" fmla="*/ 423105 w 430394"/>
                  <a:gd name="connsiteY3" fmla="*/ 13264 h 345010"/>
                  <a:gd name="connsiteX4" fmla="*/ 409841 w 430394"/>
                  <a:gd name="connsiteY4" fmla="*/ 0 h 345010"/>
                  <a:gd name="connsiteX5" fmla="*/ 24991 w 430394"/>
                  <a:gd name="connsiteY5" fmla="*/ 0 h 345010"/>
                  <a:gd name="connsiteX6" fmla="*/ 11727 w 430394"/>
                  <a:gd name="connsiteY6" fmla="*/ 13264 h 345010"/>
                  <a:gd name="connsiteX7" fmla="*/ 11727 w 430394"/>
                  <a:gd name="connsiteY7" fmla="*/ 331746 h 345010"/>
                  <a:gd name="connsiteX8" fmla="*/ 24991 w 430394"/>
                  <a:gd name="connsiteY8" fmla="*/ 345010 h 345010"/>
                  <a:gd name="connsiteX9" fmla="*/ 58175 w 430394"/>
                  <a:gd name="connsiteY9" fmla="*/ 345010 h 345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0394" h="345010">
                    <a:moveTo>
                      <a:pt x="376657" y="345010"/>
                    </a:moveTo>
                    <a:lnTo>
                      <a:pt x="409841" y="345010"/>
                    </a:lnTo>
                    <a:cubicBezTo>
                      <a:pt x="417163" y="345010"/>
                      <a:pt x="423105" y="331746"/>
                      <a:pt x="423105" y="331746"/>
                    </a:cubicBezTo>
                    <a:cubicBezTo>
                      <a:pt x="439507" y="243889"/>
                      <a:pt x="423105" y="13264"/>
                      <a:pt x="423105" y="13264"/>
                    </a:cubicBezTo>
                    <a:cubicBezTo>
                      <a:pt x="423105" y="5943"/>
                      <a:pt x="417163" y="0"/>
                      <a:pt x="409841" y="0"/>
                    </a:cubicBezTo>
                    <a:lnTo>
                      <a:pt x="24991" y="0"/>
                    </a:lnTo>
                    <a:cubicBezTo>
                      <a:pt x="17670" y="0"/>
                      <a:pt x="11727" y="13264"/>
                      <a:pt x="11727" y="13264"/>
                    </a:cubicBezTo>
                    <a:cubicBezTo>
                      <a:pt x="-14659" y="89283"/>
                      <a:pt x="11727" y="331746"/>
                      <a:pt x="11727" y="331746"/>
                    </a:cubicBezTo>
                    <a:cubicBezTo>
                      <a:pt x="11727" y="339067"/>
                      <a:pt x="17670" y="345010"/>
                      <a:pt x="24991" y="345010"/>
                    </a:cubicBezTo>
                    <a:lnTo>
                      <a:pt x="58175" y="345010"/>
                    </a:lnTo>
                  </a:path>
                </a:pathLst>
              </a:custGeom>
              <a:noFill/>
              <a:ln w="19050" cap="rnd">
                <a:solidFill>
                  <a:srgbClr val="FDB13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4665F9D6-541E-4571-B953-2B0280379DA6}"/>
                  </a:ext>
                </a:extLst>
              </p:cNvPr>
              <p:cNvSpPr/>
              <p:nvPr/>
            </p:nvSpPr>
            <p:spPr>
              <a:xfrm>
                <a:off x="8406424" y="2803362"/>
                <a:ext cx="331745" cy="265425"/>
              </a:xfrm>
              <a:custGeom>
                <a:avLst/>
                <a:gdLst>
                  <a:gd name="connsiteX0" fmla="*/ 291906 w 331745"/>
                  <a:gd name="connsiteY0" fmla="*/ 265425 h 265425"/>
                  <a:gd name="connsiteX1" fmla="*/ 298562 w 331745"/>
                  <a:gd name="connsiteY1" fmla="*/ 265425 h 265425"/>
                  <a:gd name="connsiteX2" fmla="*/ 331746 w 331745"/>
                  <a:gd name="connsiteY2" fmla="*/ 232241 h 265425"/>
                  <a:gd name="connsiteX3" fmla="*/ 331746 w 331745"/>
                  <a:gd name="connsiteY3" fmla="*/ 33184 h 265425"/>
                  <a:gd name="connsiteX4" fmla="*/ 298562 w 331745"/>
                  <a:gd name="connsiteY4" fmla="*/ 0 h 265425"/>
                  <a:gd name="connsiteX5" fmla="*/ 33184 w 331745"/>
                  <a:gd name="connsiteY5" fmla="*/ 0 h 265425"/>
                  <a:gd name="connsiteX6" fmla="*/ 0 w 331745"/>
                  <a:gd name="connsiteY6" fmla="*/ 33184 h 265425"/>
                  <a:gd name="connsiteX7" fmla="*/ 0 w 331745"/>
                  <a:gd name="connsiteY7" fmla="*/ 232241 h 265425"/>
                  <a:gd name="connsiteX8" fmla="*/ 33184 w 331745"/>
                  <a:gd name="connsiteY8" fmla="*/ 265425 h 265425"/>
                  <a:gd name="connsiteX9" fmla="*/ 39840 w 331745"/>
                  <a:gd name="connsiteY9" fmla="*/ 265425 h 265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1745" h="265425">
                    <a:moveTo>
                      <a:pt x="291906" y="265425"/>
                    </a:moveTo>
                    <a:lnTo>
                      <a:pt x="298562" y="265425"/>
                    </a:lnTo>
                    <a:cubicBezTo>
                      <a:pt x="298562" y="247122"/>
                      <a:pt x="313395" y="232241"/>
                      <a:pt x="331746" y="232241"/>
                    </a:cubicBezTo>
                    <a:cubicBezTo>
                      <a:pt x="331746" y="232241"/>
                      <a:pt x="323806" y="101359"/>
                      <a:pt x="331746" y="33184"/>
                    </a:cubicBezTo>
                    <a:cubicBezTo>
                      <a:pt x="331746" y="33184"/>
                      <a:pt x="298562" y="18351"/>
                      <a:pt x="298562" y="0"/>
                    </a:cubicBezTo>
                    <a:lnTo>
                      <a:pt x="33184" y="0"/>
                    </a:lnTo>
                    <a:cubicBezTo>
                      <a:pt x="33184" y="18304"/>
                      <a:pt x="18351" y="33184"/>
                      <a:pt x="0" y="33184"/>
                    </a:cubicBezTo>
                    <a:cubicBezTo>
                      <a:pt x="0" y="33184"/>
                      <a:pt x="14025" y="152324"/>
                      <a:pt x="0" y="232241"/>
                    </a:cubicBezTo>
                    <a:cubicBezTo>
                      <a:pt x="0" y="232241"/>
                      <a:pt x="33184" y="247074"/>
                      <a:pt x="33184" y="265425"/>
                    </a:cubicBezTo>
                    <a:lnTo>
                      <a:pt x="39840" y="265425"/>
                    </a:lnTo>
                  </a:path>
                </a:pathLst>
              </a:custGeom>
              <a:noFill/>
              <a:ln w="19050" cap="rnd">
                <a:solidFill>
                  <a:srgbClr val="FDB13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72E7AB18-AA13-48CA-8A95-4D02D0CA2F1A}"/>
                  </a:ext>
                </a:extLst>
              </p:cNvPr>
              <p:cNvSpPr/>
              <p:nvPr/>
            </p:nvSpPr>
            <p:spPr>
              <a:xfrm>
                <a:off x="8532456" y="2863074"/>
                <a:ext cx="79632" cy="4754"/>
              </a:xfrm>
              <a:custGeom>
                <a:avLst/>
                <a:gdLst>
                  <a:gd name="connsiteX0" fmla="*/ 0 w 79632"/>
                  <a:gd name="connsiteY0" fmla="*/ 0 h 4754"/>
                  <a:gd name="connsiteX1" fmla="*/ 79632 w 79632"/>
                  <a:gd name="connsiteY1" fmla="*/ 0 h 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632" h="4754">
                    <a:moveTo>
                      <a:pt x="0" y="0"/>
                    </a:moveTo>
                    <a:lnTo>
                      <a:pt x="79632" y="0"/>
                    </a:lnTo>
                  </a:path>
                </a:pathLst>
              </a:custGeom>
              <a:ln w="19050" cap="rnd">
                <a:solidFill>
                  <a:srgbClr val="FDB13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CC5950-450B-4224-BE2F-F56BE1C34FB3}"/>
                  </a:ext>
                </a:extLst>
              </p:cNvPr>
              <p:cNvSpPr/>
              <p:nvPr/>
            </p:nvSpPr>
            <p:spPr>
              <a:xfrm>
                <a:off x="8492664" y="2909523"/>
                <a:ext cx="159217" cy="3084"/>
              </a:xfrm>
              <a:custGeom>
                <a:avLst/>
                <a:gdLst>
                  <a:gd name="connsiteX0" fmla="*/ 0 w 159217"/>
                  <a:gd name="connsiteY0" fmla="*/ 0 h 3084"/>
                  <a:gd name="connsiteX1" fmla="*/ 159217 w 159217"/>
                  <a:gd name="connsiteY1" fmla="*/ 0 h 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217" h="3084">
                    <a:moveTo>
                      <a:pt x="0" y="0"/>
                    </a:moveTo>
                    <a:cubicBezTo>
                      <a:pt x="17971" y="6941"/>
                      <a:pt x="159217" y="0"/>
                      <a:pt x="159217" y="0"/>
                    </a:cubicBezTo>
                  </a:path>
                </a:pathLst>
              </a:custGeom>
              <a:noFill/>
              <a:ln w="19050" cap="rnd">
                <a:solidFill>
                  <a:srgbClr val="FDB13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2" name="Graphic 2">
              <a:extLst>
                <a:ext uri="{FF2B5EF4-FFF2-40B4-BE49-F238E27FC236}">
                  <a16:creationId xmlns:a16="http://schemas.microsoft.com/office/drawing/2014/main" id="{4A158DD9-C83E-4804-9F1E-34AA080E62A2}"/>
                </a:ext>
              </a:extLst>
            </p:cNvPr>
            <p:cNvGrpSpPr/>
            <p:nvPr/>
          </p:nvGrpSpPr>
          <p:grpSpPr>
            <a:xfrm>
              <a:off x="8446216" y="2959370"/>
              <a:ext cx="252113" cy="215577"/>
              <a:chOff x="8446216" y="2959370"/>
              <a:chExt cx="252113" cy="215577"/>
            </a:xfrm>
            <a:noFill/>
          </p:grpSpPr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4819FCE8-45D4-4D0F-9B50-F1E4225329D2}"/>
                  </a:ext>
                </a:extLst>
              </p:cNvPr>
              <p:cNvSpPr/>
              <p:nvPr/>
            </p:nvSpPr>
            <p:spPr>
              <a:xfrm>
                <a:off x="8489407" y="2959370"/>
                <a:ext cx="165730" cy="165730"/>
              </a:xfrm>
              <a:custGeom>
                <a:avLst/>
                <a:gdLst>
                  <a:gd name="connsiteX0" fmla="*/ 8724 w 165730"/>
                  <a:gd name="connsiteY0" fmla="*/ 63159 h 165730"/>
                  <a:gd name="connsiteX1" fmla="*/ 7773 w 165730"/>
                  <a:gd name="connsiteY1" fmla="*/ 64110 h 165730"/>
                  <a:gd name="connsiteX2" fmla="*/ 7773 w 165730"/>
                  <a:gd name="connsiteY2" fmla="*/ 101620 h 165730"/>
                  <a:gd name="connsiteX3" fmla="*/ 8724 w 165730"/>
                  <a:gd name="connsiteY3" fmla="*/ 102571 h 165730"/>
                  <a:gd name="connsiteX4" fmla="*/ 16521 w 165730"/>
                  <a:gd name="connsiteY4" fmla="*/ 121350 h 165730"/>
                  <a:gd name="connsiteX5" fmla="*/ 16521 w 165730"/>
                  <a:gd name="connsiteY5" fmla="*/ 122681 h 165730"/>
                  <a:gd name="connsiteX6" fmla="*/ 43049 w 165730"/>
                  <a:gd name="connsiteY6" fmla="*/ 149210 h 165730"/>
                  <a:gd name="connsiteX7" fmla="*/ 44380 w 165730"/>
                  <a:gd name="connsiteY7" fmla="*/ 149210 h 165730"/>
                  <a:gd name="connsiteX8" fmla="*/ 63159 w 165730"/>
                  <a:gd name="connsiteY8" fmla="*/ 157006 h 165730"/>
                  <a:gd name="connsiteX9" fmla="*/ 64110 w 165730"/>
                  <a:gd name="connsiteY9" fmla="*/ 157957 h 165730"/>
                  <a:gd name="connsiteX10" fmla="*/ 101620 w 165730"/>
                  <a:gd name="connsiteY10" fmla="*/ 157957 h 165730"/>
                  <a:gd name="connsiteX11" fmla="*/ 102571 w 165730"/>
                  <a:gd name="connsiteY11" fmla="*/ 157006 h 165730"/>
                  <a:gd name="connsiteX12" fmla="*/ 121350 w 165730"/>
                  <a:gd name="connsiteY12" fmla="*/ 149210 h 165730"/>
                  <a:gd name="connsiteX13" fmla="*/ 122681 w 165730"/>
                  <a:gd name="connsiteY13" fmla="*/ 149210 h 165730"/>
                  <a:gd name="connsiteX14" fmla="*/ 149210 w 165730"/>
                  <a:gd name="connsiteY14" fmla="*/ 122681 h 165730"/>
                  <a:gd name="connsiteX15" fmla="*/ 149210 w 165730"/>
                  <a:gd name="connsiteY15" fmla="*/ 121350 h 165730"/>
                  <a:gd name="connsiteX16" fmla="*/ 157006 w 165730"/>
                  <a:gd name="connsiteY16" fmla="*/ 102571 h 165730"/>
                  <a:gd name="connsiteX17" fmla="*/ 157957 w 165730"/>
                  <a:gd name="connsiteY17" fmla="*/ 101620 h 165730"/>
                  <a:gd name="connsiteX18" fmla="*/ 157957 w 165730"/>
                  <a:gd name="connsiteY18" fmla="*/ 64110 h 165730"/>
                  <a:gd name="connsiteX19" fmla="*/ 157006 w 165730"/>
                  <a:gd name="connsiteY19" fmla="*/ 63159 h 165730"/>
                  <a:gd name="connsiteX20" fmla="*/ 149210 w 165730"/>
                  <a:gd name="connsiteY20" fmla="*/ 44380 h 165730"/>
                  <a:gd name="connsiteX21" fmla="*/ 149210 w 165730"/>
                  <a:gd name="connsiteY21" fmla="*/ 43049 h 165730"/>
                  <a:gd name="connsiteX22" fmla="*/ 122681 w 165730"/>
                  <a:gd name="connsiteY22" fmla="*/ 16521 h 165730"/>
                  <a:gd name="connsiteX23" fmla="*/ 121350 w 165730"/>
                  <a:gd name="connsiteY23" fmla="*/ 16521 h 165730"/>
                  <a:gd name="connsiteX24" fmla="*/ 102571 w 165730"/>
                  <a:gd name="connsiteY24" fmla="*/ 8724 h 165730"/>
                  <a:gd name="connsiteX25" fmla="*/ 101620 w 165730"/>
                  <a:gd name="connsiteY25" fmla="*/ 7773 h 165730"/>
                  <a:gd name="connsiteX26" fmla="*/ 64110 w 165730"/>
                  <a:gd name="connsiteY26" fmla="*/ 7773 h 165730"/>
                  <a:gd name="connsiteX27" fmla="*/ 63159 w 165730"/>
                  <a:gd name="connsiteY27" fmla="*/ 8724 h 165730"/>
                  <a:gd name="connsiteX28" fmla="*/ 44380 w 165730"/>
                  <a:gd name="connsiteY28" fmla="*/ 16521 h 165730"/>
                  <a:gd name="connsiteX29" fmla="*/ 43049 w 165730"/>
                  <a:gd name="connsiteY29" fmla="*/ 16521 h 165730"/>
                  <a:gd name="connsiteX30" fmla="*/ 16521 w 165730"/>
                  <a:gd name="connsiteY30" fmla="*/ 43049 h 165730"/>
                  <a:gd name="connsiteX31" fmla="*/ 16521 w 165730"/>
                  <a:gd name="connsiteY31" fmla="*/ 44380 h 165730"/>
                  <a:gd name="connsiteX32" fmla="*/ 8724 w 165730"/>
                  <a:gd name="connsiteY32" fmla="*/ 63159 h 165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5730" h="165730">
                    <a:moveTo>
                      <a:pt x="8724" y="63159"/>
                    </a:moveTo>
                    <a:lnTo>
                      <a:pt x="7773" y="64110"/>
                    </a:lnTo>
                    <a:cubicBezTo>
                      <a:pt x="-2591" y="74474"/>
                      <a:pt x="-2591" y="91256"/>
                      <a:pt x="7773" y="101620"/>
                    </a:cubicBezTo>
                    <a:lnTo>
                      <a:pt x="8724" y="102571"/>
                    </a:lnTo>
                    <a:cubicBezTo>
                      <a:pt x="13716" y="107563"/>
                      <a:pt x="16521" y="114314"/>
                      <a:pt x="16521" y="121350"/>
                    </a:cubicBezTo>
                    <a:lnTo>
                      <a:pt x="16521" y="122681"/>
                    </a:lnTo>
                    <a:cubicBezTo>
                      <a:pt x="16521" y="137324"/>
                      <a:pt x="28406" y="149210"/>
                      <a:pt x="43049" y="149210"/>
                    </a:cubicBezTo>
                    <a:lnTo>
                      <a:pt x="44380" y="149210"/>
                    </a:lnTo>
                    <a:cubicBezTo>
                      <a:pt x="51416" y="149210"/>
                      <a:pt x="58167" y="152015"/>
                      <a:pt x="63159" y="157006"/>
                    </a:cubicBezTo>
                    <a:lnTo>
                      <a:pt x="64110" y="157957"/>
                    </a:lnTo>
                    <a:cubicBezTo>
                      <a:pt x="74474" y="168321"/>
                      <a:pt x="91256" y="168321"/>
                      <a:pt x="101620" y="157957"/>
                    </a:cubicBezTo>
                    <a:lnTo>
                      <a:pt x="102571" y="157006"/>
                    </a:lnTo>
                    <a:cubicBezTo>
                      <a:pt x="107563" y="152015"/>
                      <a:pt x="114314" y="149210"/>
                      <a:pt x="121350" y="149210"/>
                    </a:cubicBezTo>
                    <a:lnTo>
                      <a:pt x="122681" y="149210"/>
                    </a:lnTo>
                    <a:cubicBezTo>
                      <a:pt x="137324" y="149210"/>
                      <a:pt x="149210" y="137324"/>
                      <a:pt x="149210" y="122681"/>
                    </a:cubicBezTo>
                    <a:lnTo>
                      <a:pt x="149210" y="121350"/>
                    </a:lnTo>
                    <a:cubicBezTo>
                      <a:pt x="149210" y="114314"/>
                      <a:pt x="152015" y="107563"/>
                      <a:pt x="157006" y="102571"/>
                    </a:cubicBezTo>
                    <a:lnTo>
                      <a:pt x="157957" y="101620"/>
                    </a:lnTo>
                    <a:cubicBezTo>
                      <a:pt x="168321" y="91256"/>
                      <a:pt x="168321" y="74474"/>
                      <a:pt x="157957" y="64110"/>
                    </a:cubicBezTo>
                    <a:lnTo>
                      <a:pt x="157006" y="63159"/>
                    </a:lnTo>
                    <a:cubicBezTo>
                      <a:pt x="152015" y="58167"/>
                      <a:pt x="149210" y="51416"/>
                      <a:pt x="149210" y="44380"/>
                    </a:cubicBezTo>
                    <a:lnTo>
                      <a:pt x="149210" y="43049"/>
                    </a:lnTo>
                    <a:cubicBezTo>
                      <a:pt x="149210" y="28406"/>
                      <a:pt x="137324" y="16521"/>
                      <a:pt x="122681" y="16521"/>
                    </a:cubicBezTo>
                    <a:lnTo>
                      <a:pt x="121350" y="16521"/>
                    </a:lnTo>
                    <a:cubicBezTo>
                      <a:pt x="114314" y="16521"/>
                      <a:pt x="107563" y="13716"/>
                      <a:pt x="102571" y="8724"/>
                    </a:cubicBezTo>
                    <a:lnTo>
                      <a:pt x="101620" y="7773"/>
                    </a:lnTo>
                    <a:cubicBezTo>
                      <a:pt x="91256" y="-2591"/>
                      <a:pt x="74474" y="-2591"/>
                      <a:pt x="64110" y="7773"/>
                    </a:cubicBezTo>
                    <a:lnTo>
                      <a:pt x="63159" y="8724"/>
                    </a:lnTo>
                    <a:cubicBezTo>
                      <a:pt x="58167" y="13716"/>
                      <a:pt x="51416" y="16521"/>
                      <a:pt x="44380" y="16521"/>
                    </a:cubicBezTo>
                    <a:lnTo>
                      <a:pt x="43049" y="16521"/>
                    </a:lnTo>
                    <a:cubicBezTo>
                      <a:pt x="28406" y="16521"/>
                      <a:pt x="16521" y="28406"/>
                      <a:pt x="16521" y="43049"/>
                    </a:cubicBezTo>
                    <a:lnTo>
                      <a:pt x="16521" y="44380"/>
                    </a:lnTo>
                    <a:cubicBezTo>
                      <a:pt x="16521" y="51416"/>
                      <a:pt x="13716" y="58167"/>
                      <a:pt x="8724" y="63159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DB13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763A18F8-62C5-4818-8A8F-24BF0C9AA07C}"/>
                  </a:ext>
                </a:extLst>
              </p:cNvPr>
              <p:cNvSpPr/>
              <p:nvPr/>
            </p:nvSpPr>
            <p:spPr>
              <a:xfrm>
                <a:off x="8589744" y="3058899"/>
                <a:ext cx="108585" cy="116049"/>
              </a:xfrm>
              <a:custGeom>
                <a:avLst/>
                <a:gdLst>
                  <a:gd name="connsiteX0" fmla="*/ 0 w 108585"/>
                  <a:gd name="connsiteY0" fmla="*/ 59665 h 116049"/>
                  <a:gd name="connsiteX1" fmla="*/ 42264 w 108585"/>
                  <a:gd name="connsiteY1" fmla="*/ 116049 h 116049"/>
                  <a:gd name="connsiteX2" fmla="*/ 62137 w 108585"/>
                  <a:gd name="connsiteY2" fmla="*/ 69601 h 116049"/>
                  <a:gd name="connsiteX3" fmla="*/ 108585 w 108585"/>
                  <a:gd name="connsiteY3" fmla="*/ 62945 h 116049"/>
                  <a:gd name="connsiteX4" fmla="*/ 59475 w 108585"/>
                  <a:gd name="connsiteY4" fmla="*/ 0 h 116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585" h="116049">
                    <a:moveTo>
                      <a:pt x="0" y="59665"/>
                    </a:moveTo>
                    <a:lnTo>
                      <a:pt x="42264" y="116049"/>
                    </a:lnTo>
                    <a:lnTo>
                      <a:pt x="62137" y="69601"/>
                    </a:lnTo>
                    <a:lnTo>
                      <a:pt x="108585" y="62945"/>
                    </a:lnTo>
                    <a:lnTo>
                      <a:pt x="59475" y="0"/>
                    </a:lnTo>
                  </a:path>
                </a:pathLst>
              </a:custGeom>
              <a:noFill/>
              <a:ln w="19050" cap="rnd">
                <a:solidFill>
                  <a:srgbClr val="FDB13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98BC318-95BA-4C3B-8E1B-7AC7A1AF4B08}"/>
                  </a:ext>
                </a:extLst>
              </p:cNvPr>
              <p:cNvSpPr/>
              <p:nvPr/>
            </p:nvSpPr>
            <p:spPr>
              <a:xfrm>
                <a:off x="8446216" y="3058994"/>
                <a:ext cx="108347" cy="115954"/>
              </a:xfrm>
              <a:custGeom>
                <a:avLst/>
                <a:gdLst>
                  <a:gd name="connsiteX0" fmla="*/ 49158 w 108347"/>
                  <a:gd name="connsiteY0" fmla="*/ 0 h 115954"/>
                  <a:gd name="connsiteX1" fmla="*/ 0 w 108347"/>
                  <a:gd name="connsiteY1" fmla="*/ 62850 h 115954"/>
                  <a:gd name="connsiteX2" fmla="*/ 46448 w 108347"/>
                  <a:gd name="connsiteY2" fmla="*/ 69506 h 115954"/>
                  <a:gd name="connsiteX3" fmla="*/ 66321 w 108347"/>
                  <a:gd name="connsiteY3" fmla="*/ 115954 h 115954"/>
                  <a:gd name="connsiteX4" fmla="*/ 108347 w 108347"/>
                  <a:gd name="connsiteY4" fmla="*/ 59332 h 11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347" h="115954">
                    <a:moveTo>
                      <a:pt x="49158" y="0"/>
                    </a:moveTo>
                    <a:lnTo>
                      <a:pt x="0" y="62850"/>
                    </a:lnTo>
                    <a:lnTo>
                      <a:pt x="46448" y="69506"/>
                    </a:lnTo>
                    <a:lnTo>
                      <a:pt x="66321" y="115954"/>
                    </a:lnTo>
                    <a:lnTo>
                      <a:pt x="108347" y="59332"/>
                    </a:lnTo>
                  </a:path>
                </a:pathLst>
              </a:custGeom>
              <a:noFill/>
              <a:ln w="19050" cap="rnd">
                <a:solidFill>
                  <a:srgbClr val="FDB13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373004F-7461-4601-A33C-3E82860F0CF4}"/>
                  </a:ext>
                </a:extLst>
              </p:cNvPr>
              <p:cNvSpPr/>
              <p:nvPr/>
            </p:nvSpPr>
            <p:spPr>
              <a:xfrm>
                <a:off x="8532504" y="3002467"/>
                <a:ext cx="79584" cy="79584"/>
              </a:xfrm>
              <a:custGeom>
                <a:avLst/>
                <a:gdLst>
                  <a:gd name="connsiteX0" fmla="*/ 79585 w 79584"/>
                  <a:gd name="connsiteY0" fmla="*/ 39792 h 79584"/>
                  <a:gd name="connsiteX1" fmla="*/ 39792 w 79584"/>
                  <a:gd name="connsiteY1" fmla="*/ 79585 h 79584"/>
                  <a:gd name="connsiteX2" fmla="*/ 0 w 79584"/>
                  <a:gd name="connsiteY2" fmla="*/ 39792 h 79584"/>
                  <a:gd name="connsiteX3" fmla="*/ 39792 w 79584"/>
                  <a:gd name="connsiteY3" fmla="*/ 0 h 79584"/>
                  <a:gd name="connsiteX4" fmla="*/ 79585 w 79584"/>
                  <a:gd name="connsiteY4" fmla="*/ 39792 h 79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4" h="79584">
                    <a:moveTo>
                      <a:pt x="79585" y="39792"/>
                    </a:moveTo>
                    <a:cubicBezTo>
                      <a:pt x="79585" y="61769"/>
                      <a:pt x="61769" y="79585"/>
                      <a:pt x="39792" y="79585"/>
                    </a:cubicBezTo>
                    <a:cubicBezTo>
                      <a:pt x="17816" y="79585"/>
                      <a:pt x="0" y="61769"/>
                      <a:pt x="0" y="39792"/>
                    </a:cubicBezTo>
                    <a:cubicBezTo>
                      <a:pt x="0" y="17816"/>
                      <a:pt x="17816" y="0"/>
                      <a:pt x="39792" y="0"/>
                    </a:cubicBezTo>
                    <a:cubicBezTo>
                      <a:pt x="61769" y="0"/>
                      <a:pt x="79585" y="17816"/>
                      <a:pt x="79585" y="39792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DB13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97" name="Graphic 2">
            <a:extLst>
              <a:ext uri="{FF2B5EF4-FFF2-40B4-BE49-F238E27FC236}">
                <a16:creationId xmlns:a16="http://schemas.microsoft.com/office/drawing/2014/main" id="{04B67201-176F-4418-9F48-EB52ED5D1655}"/>
              </a:ext>
            </a:extLst>
          </p:cNvPr>
          <p:cNvGrpSpPr/>
          <p:nvPr/>
        </p:nvGrpSpPr>
        <p:grpSpPr>
          <a:xfrm>
            <a:off x="7391075" y="850920"/>
            <a:ext cx="458539" cy="458539"/>
            <a:chOff x="7391075" y="850920"/>
            <a:chExt cx="458539" cy="458539"/>
          </a:xfrm>
          <a:noFill/>
        </p:grpSpPr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8DE4F743-990E-4B18-AC8B-84106C0715F5}"/>
                </a:ext>
              </a:extLst>
            </p:cNvPr>
            <p:cNvSpPr/>
            <p:nvPr/>
          </p:nvSpPr>
          <p:spPr>
            <a:xfrm>
              <a:off x="7407171" y="850920"/>
              <a:ext cx="57879" cy="384564"/>
            </a:xfrm>
            <a:custGeom>
              <a:avLst/>
              <a:gdLst>
                <a:gd name="connsiteX0" fmla="*/ 57879 w 57879"/>
                <a:gd name="connsiteY0" fmla="*/ 384565 h 384564"/>
                <a:gd name="connsiteX1" fmla="*/ 57879 w 57879"/>
                <a:gd name="connsiteY1" fmla="*/ 14785 h 384564"/>
                <a:gd name="connsiteX2" fmla="*/ 43094 w 57879"/>
                <a:gd name="connsiteY2" fmla="*/ 0 h 384564"/>
                <a:gd name="connsiteX3" fmla="*/ 20892 w 57879"/>
                <a:gd name="connsiteY3" fmla="*/ 0 h 384564"/>
                <a:gd name="connsiteX4" fmla="*/ 6106 w 57879"/>
                <a:gd name="connsiteY4" fmla="*/ 14785 h 384564"/>
                <a:gd name="connsiteX5" fmla="*/ 6106 w 57879"/>
                <a:gd name="connsiteY5" fmla="*/ 384565 h 38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879" h="384564">
                  <a:moveTo>
                    <a:pt x="57879" y="384565"/>
                  </a:moveTo>
                  <a:lnTo>
                    <a:pt x="57879" y="14785"/>
                  </a:lnTo>
                  <a:cubicBezTo>
                    <a:pt x="57879" y="6608"/>
                    <a:pt x="51271" y="0"/>
                    <a:pt x="43094" y="0"/>
                  </a:cubicBezTo>
                  <a:lnTo>
                    <a:pt x="20892" y="0"/>
                  </a:lnTo>
                  <a:cubicBezTo>
                    <a:pt x="12715" y="0"/>
                    <a:pt x="6106" y="14785"/>
                    <a:pt x="6106" y="14785"/>
                  </a:cubicBezTo>
                  <a:cubicBezTo>
                    <a:pt x="6106" y="14785"/>
                    <a:pt x="-7633" y="280971"/>
                    <a:pt x="6106" y="384565"/>
                  </a:cubicBezTo>
                </a:path>
              </a:pathLst>
            </a:custGeom>
            <a:noFill/>
            <a:ln w="19050" cap="rnd">
              <a:solidFill>
                <a:srgbClr val="F55F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19F563B-0C07-4007-AB06-3124B311114E}"/>
                </a:ext>
              </a:extLst>
            </p:cNvPr>
            <p:cNvSpPr/>
            <p:nvPr/>
          </p:nvSpPr>
          <p:spPr>
            <a:xfrm>
              <a:off x="7775688" y="850920"/>
              <a:ext cx="51772" cy="384564"/>
            </a:xfrm>
            <a:custGeom>
              <a:avLst/>
              <a:gdLst>
                <a:gd name="connsiteX0" fmla="*/ 51773 w 51772"/>
                <a:gd name="connsiteY0" fmla="*/ 384565 h 384564"/>
                <a:gd name="connsiteX1" fmla="*/ 51773 w 51772"/>
                <a:gd name="connsiteY1" fmla="*/ 14785 h 384564"/>
                <a:gd name="connsiteX2" fmla="*/ 36987 w 51772"/>
                <a:gd name="connsiteY2" fmla="*/ 0 h 384564"/>
                <a:gd name="connsiteX3" fmla="*/ 14785 w 51772"/>
                <a:gd name="connsiteY3" fmla="*/ 0 h 384564"/>
                <a:gd name="connsiteX4" fmla="*/ 0 w 51772"/>
                <a:gd name="connsiteY4" fmla="*/ 14785 h 384564"/>
                <a:gd name="connsiteX5" fmla="*/ 0 w 51772"/>
                <a:gd name="connsiteY5" fmla="*/ 384565 h 38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72" h="384564">
                  <a:moveTo>
                    <a:pt x="51773" y="384565"/>
                  </a:moveTo>
                  <a:cubicBezTo>
                    <a:pt x="37415" y="262953"/>
                    <a:pt x="51773" y="14785"/>
                    <a:pt x="51773" y="14785"/>
                  </a:cubicBezTo>
                  <a:cubicBezTo>
                    <a:pt x="51773" y="6608"/>
                    <a:pt x="45165" y="0"/>
                    <a:pt x="36987" y="0"/>
                  </a:cubicBezTo>
                  <a:lnTo>
                    <a:pt x="14785" y="0"/>
                  </a:lnTo>
                  <a:cubicBezTo>
                    <a:pt x="6608" y="0"/>
                    <a:pt x="0" y="6608"/>
                    <a:pt x="0" y="14785"/>
                  </a:cubicBezTo>
                  <a:lnTo>
                    <a:pt x="0" y="384565"/>
                  </a:lnTo>
                </a:path>
              </a:pathLst>
            </a:custGeom>
            <a:noFill/>
            <a:ln w="19050" cap="rnd">
              <a:solidFill>
                <a:srgbClr val="F55F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AB70F244-ED96-458F-9065-9A815850F9A8}"/>
                </a:ext>
              </a:extLst>
            </p:cNvPr>
            <p:cNvSpPr/>
            <p:nvPr/>
          </p:nvSpPr>
          <p:spPr>
            <a:xfrm>
              <a:off x="7391075" y="1235485"/>
              <a:ext cx="458539" cy="73974"/>
            </a:xfrm>
            <a:custGeom>
              <a:avLst/>
              <a:gdLst>
                <a:gd name="connsiteX0" fmla="*/ 96177 w 458539"/>
                <a:gd name="connsiteY0" fmla="*/ 0 h 73974"/>
                <a:gd name="connsiteX1" fmla="*/ 22202 w 458539"/>
                <a:gd name="connsiteY1" fmla="*/ 0 h 73974"/>
                <a:gd name="connsiteX2" fmla="*/ 0 w 458539"/>
                <a:gd name="connsiteY2" fmla="*/ 22202 h 73974"/>
                <a:gd name="connsiteX3" fmla="*/ 0 w 458539"/>
                <a:gd name="connsiteY3" fmla="*/ 73975 h 73974"/>
                <a:gd name="connsiteX4" fmla="*/ 458540 w 458539"/>
                <a:gd name="connsiteY4" fmla="*/ 73975 h 73974"/>
                <a:gd name="connsiteX5" fmla="*/ 458540 w 458539"/>
                <a:gd name="connsiteY5" fmla="*/ 22202 h 73974"/>
                <a:gd name="connsiteX6" fmla="*/ 436338 w 458539"/>
                <a:gd name="connsiteY6" fmla="*/ 0 h 73974"/>
                <a:gd name="connsiteX7" fmla="*/ 162688 w 458539"/>
                <a:gd name="connsiteY7" fmla="*/ 0 h 7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539" h="73974">
                  <a:moveTo>
                    <a:pt x="96177" y="0"/>
                  </a:moveTo>
                  <a:lnTo>
                    <a:pt x="22202" y="0"/>
                  </a:lnTo>
                  <a:cubicBezTo>
                    <a:pt x="9936" y="0"/>
                    <a:pt x="0" y="9936"/>
                    <a:pt x="0" y="22202"/>
                  </a:cubicBezTo>
                  <a:lnTo>
                    <a:pt x="0" y="73975"/>
                  </a:lnTo>
                  <a:cubicBezTo>
                    <a:pt x="116335" y="62755"/>
                    <a:pt x="458540" y="73975"/>
                    <a:pt x="458540" y="73975"/>
                  </a:cubicBezTo>
                  <a:lnTo>
                    <a:pt x="458540" y="22202"/>
                  </a:lnTo>
                  <a:cubicBezTo>
                    <a:pt x="458540" y="9936"/>
                    <a:pt x="436338" y="0"/>
                    <a:pt x="436338" y="0"/>
                  </a:cubicBezTo>
                  <a:lnTo>
                    <a:pt x="162688" y="0"/>
                  </a:lnTo>
                </a:path>
              </a:pathLst>
            </a:custGeom>
            <a:noFill/>
            <a:ln w="19050" cap="rnd">
              <a:solidFill>
                <a:srgbClr val="F55F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F48D9502-7951-4043-B8E9-0F365AC10F3D}"/>
                </a:ext>
              </a:extLst>
            </p:cNvPr>
            <p:cNvSpPr/>
            <p:nvPr/>
          </p:nvSpPr>
          <p:spPr>
            <a:xfrm>
              <a:off x="7502085" y="873122"/>
              <a:ext cx="59141" cy="88712"/>
            </a:xfrm>
            <a:custGeom>
              <a:avLst/>
              <a:gdLst>
                <a:gd name="connsiteX0" fmla="*/ 59142 w 59141"/>
                <a:gd name="connsiteY0" fmla="*/ 59142 h 88712"/>
                <a:gd name="connsiteX1" fmla="*/ 59142 w 59141"/>
                <a:gd name="connsiteY1" fmla="*/ 29571 h 88712"/>
                <a:gd name="connsiteX2" fmla="*/ 29571 w 59141"/>
                <a:gd name="connsiteY2" fmla="*/ 0 h 88712"/>
                <a:gd name="connsiteX3" fmla="*/ 29571 w 59141"/>
                <a:gd name="connsiteY3" fmla="*/ 0 h 88712"/>
                <a:gd name="connsiteX4" fmla="*/ 0 w 59141"/>
                <a:gd name="connsiteY4" fmla="*/ 29571 h 88712"/>
                <a:gd name="connsiteX5" fmla="*/ 0 w 59141"/>
                <a:gd name="connsiteY5" fmla="*/ 59142 h 88712"/>
                <a:gd name="connsiteX6" fmla="*/ 29571 w 59141"/>
                <a:gd name="connsiteY6" fmla="*/ 88713 h 88712"/>
                <a:gd name="connsiteX7" fmla="*/ 29571 w 59141"/>
                <a:gd name="connsiteY7" fmla="*/ 88713 h 88712"/>
                <a:gd name="connsiteX8" fmla="*/ 59142 w 59141"/>
                <a:gd name="connsiteY8" fmla="*/ 59142 h 8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41" h="88712">
                  <a:moveTo>
                    <a:pt x="59142" y="59142"/>
                  </a:moveTo>
                  <a:lnTo>
                    <a:pt x="59142" y="29571"/>
                  </a:lnTo>
                  <a:cubicBezTo>
                    <a:pt x="59142" y="13217"/>
                    <a:pt x="45878" y="0"/>
                    <a:pt x="29571" y="0"/>
                  </a:cubicBezTo>
                  <a:lnTo>
                    <a:pt x="29571" y="0"/>
                  </a:lnTo>
                  <a:cubicBezTo>
                    <a:pt x="13217" y="0"/>
                    <a:pt x="0" y="13264"/>
                    <a:pt x="0" y="29571"/>
                  </a:cubicBezTo>
                  <a:lnTo>
                    <a:pt x="0" y="59142"/>
                  </a:lnTo>
                  <a:cubicBezTo>
                    <a:pt x="0" y="75496"/>
                    <a:pt x="13264" y="88713"/>
                    <a:pt x="29571" y="88713"/>
                  </a:cubicBezTo>
                  <a:lnTo>
                    <a:pt x="29571" y="88713"/>
                  </a:lnTo>
                  <a:cubicBezTo>
                    <a:pt x="45878" y="88713"/>
                    <a:pt x="59142" y="75496"/>
                    <a:pt x="59142" y="59142"/>
                  </a:cubicBezTo>
                  <a:close/>
                </a:path>
              </a:pathLst>
            </a:custGeom>
            <a:noFill/>
            <a:ln w="19050" cap="rnd">
              <a:solidFill>
                <a:srgbClr val="F55F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11C336A-B514-4FD2-82FB-08EF286F28CE}"/>
                </a:ext>
              </a:extLst>
            </p:cNvPr>
            <p:cNvSpPr/>
            <p:nvPr/>
          </p:nvSpPr>
          <p:spPr>
            <a:xfrm>
              <a:off x="7589833" y="991487"/>
              <a:ext cx="61072" cy="88693"/>
            </a:xfrm>
            <a:custGeom>
              <a:avLst/>
              <a:gdLst>
                <a:gd name="connsiteX0" fmla="*/ 59109 w 61072"/>
                <a:gd name="connsiteY0" fmla="*/ 61010 h 88693"/>
                <a:gd name="connsiteX1" fmla="*/ 61010 w 61072"/>
                <a:gd name="connsiteY1" fmla="*/ 31487 h 88693"/>
                <a:gd name="connsiteX2" fmla="*/ 33388 w 61072"/>
                <a:gd name="connsiteY2" fmla="*/ 62 h 88693"/>
                <a:gd name="connsiteX3" fmla="*/ 33388 w 61072"/>
                <a:gd name="connsiteY3" fmla="*/ 62 h 88693"/>
                <a:gd name="connsiteX4" fmla="*/ 1963 w 61072"/>
                <a:gd name="connsiteY4" fmla="*/ 27683 h 88693"/>
                <a:gd name="connsiteX5" fmla="*/ 62 w 61072"/>
                <a:gd name="connsiteY5" fmla="*/ 57207 h 88693"/>
                <a:gd name="connsiteX6" fmla="*/ 27683 w 61072"/>
                <a:gd name="connsiteY6" fmla="*/ 88632 h 88693"/>
                <a:gd name="connsiteX7" fmla="*/ 27683 w 61072"/>
                <a:gd name="connsiteY7" fmla="*/ 88632 h 88693"/>
                <a:gd name="connsiteX8" fmla="*/ 59109 w 61072"/>
                <a:gd name="connsiteY8" fmla="*/ 61010 h 8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072" h="88693">
                  <a:moveTo>
                    <a:pt x="59109" y="61010"/>
                  </a:moveTo>
                  <a:lnTo>
                    <a:pt x="61010" y="31487"/>
                  </a:lnTo>
                  <a:cubicBezTo>
                    <a:pt x="62056" y="15180"/>
                    <a:pt x="49695" y="1108"/>
                    <a:pt x="33388" y="62"/>
                  </a:cubicBezTo>
                  <a:lnTo>
                    <a:pt x="33388" y="62"/>
                  </a:lnTo>
                  <a:cubicBezTo>
                    <a:pt x="17082" y="-984"/>
                    <a:pt x="3009" y="11377"/>
                    <a:pt x="1963" y="27683"/>
                  </a:cubicBezTo>
                  <a:lnTo>
                    <a:pt x="62" y="57207"/>
                  </a:lnTo>
                  <a:cubicBezTo>
                    <a:pt x="-984" y="73514"/>
                    <a:pt x="11377" y="87586"/>
                    <a:pt x="27683" y="88632"/>
                  </a:cubicBezTo>
                  <a:lnTo>
                    <a:pt x="27683" y="88632"/>
                  </a:lnTo>
                  <a:cubicBezTo>
                    <a:pt x="43990" y="89678"/>
                    <a:pt x="58063" y="77317"/>
                    <a:pt x="59109" y="61010"/>
                  </a:cubicBezTo>
                  <a:close/>
                </a:path>
              </a:pathLst>
            </a:custGeom>
            <a:noFill/>
            <a:ln w="19050" cap="rnd">
              <a:solidFill>
                <a:srgbClr val="F55F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4A8DFD2F-26E8-49E6-9903-BB022F45848E}"/>
                </a:ext>
              </a:extLst>
            </p:cNvPr>
            <p:cNvSpPr/>
            <p:nvPr/>
          </p:nvSpPr>
          <p:spPr>
            <a:xfrm>
              <a:off x="7502085" y="991453"/>
              <a:ext cx="59141" cy="88712"/>
            </a:xfrm>
            <a:custGeom>
              <a:avLst/>
              <a:gdLst>
                <a:gd name="connsiteX0" fmla="*/ 59142 w 59141"/>
                <a:gd name="connsiteY0" fmla="*/ 59142 h 88712"/>
                <a:gd name="connsiteX1" fmla="*/ 59142 w 59141"/>
                <a:gd name="connsiteY1" fmla="*/ 29571 h 88712"/>
                <a:gd name="connsiteX2" fmla="*/ 29571 w 59141"/>
                <a:gd name="connsiteY2" fmla="*/ 0 h 88712"/>
                <a:gd name="connsiteX3" fmla="*/ 29571 w 59141"/>
                <a:gd name="connsiteY3" fmla="*/ 0 h 88712"/>
                <a:gd name="connsiteX4" fmla="*/ 0 w 59141"/>
                <a:gd name="connsiteY4" fmla="*/ 29571 h 88712"/>
                <a:gd name="connsiteX5" fmla="*/ 0 w 59141"/>
                <a:gd name="connsiteY5" fmla="*/ 59142 h 88712"/>
                <a:gd name="connsiteX6" fmla="*/ 29571 w 59141"/>
                <a:gd name="connsiteY6" fmla="*/ 88713 h 88712"/>
                <a:gd name="connsiteX7" fmla="*/ 29571 w 59141"/>
                <a:gd name="connsiteY7" fmla="*/ 88713 h 88712"/>
                <a:gd name="connsiteX8" fmla="*/ 59142 w 59141"/>
                <a:gd name="connsiteY8" fmla="*/ 59142 h 8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41" h="88712">
                  <a:moveTo>
                    <a:pt x="59142" y="59142"/>
                  </a:moveTo>
                  <a:lnTo>
                    <a:pt x="59142" y="29571"/>
                  </a:lnTo>
                  <a:cubicBezTo>
                    <a:pt x="59142" y="13217"/>
                    <a:pt x="45878" y="0"/>
                    <a:pt x="29571" y="0"/>
                  </a:cubicBezTo>
                  <a:lnTo>
                    <a:pt x="29571" y="0"/>
                  </a:lnTo>
                  <a:cubicBezTo>
                    <a:pt x="13217" y="0"/>
                    <a:pt x="0" y="13264"/>
                    <a:pt x="0" y="29571"/>
                  </a:cubicBezTo>
                  <a:lnTo>
                    <a:pt x="0" y="59142"/>
                  </a:lnTo>
                  <a:cubicBezTo>
                    <a:pt x="0" y="75496"/>
                    <a:pt x="13264" y="88713"/>
                    <a:pt x="29571" y="88713"/>
                  </a:cubicBezTo>
                  <a:lnTo>
                    <a:pt x="29571" y="88713"/>
                  </a:lnTo>
                  <a:cubicBezTo>
                    <a:pt x="45878" y="88760"/>
                    <a:pt x="59142" y="75496"/>
                    <a:pt x="59142" y="59142"/>
                  </a:cubicBezTo>
                  <a:close/>
                </a:path>
              </a:pathLst>
            </a:custGeom>
            <a:noFill/>
            <a:ln w="19050" cap="rnd">
              <a:solidFill>
                <a:srgbClr val="F55F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73020EF5-37C2-4BB8-A9C3-CC8EF371E964}"/>
                </a:ext>
              </a:extLst>
            </p:cNvPr>
            <p:cNvSpPr/>
            <p:nvPr/>
          </p:nvSpPr>
          <p:spPr>
            <a:xfrm>
              <a:off x="7673758" y="1109784"/>
              <a:ext cx="64941" cy="88712"/>
            </a:xfrm>
            <a:custGeom>
              <a:avLst/>
              <a:gdLst>
                <a:gd name="connsiteX0" fmla="*/ 64942 w 64941"/>
                <a:gd name="connsiteY0" fmla="*/ 59142 h 88712"/>
                <a:gd name="connsiteX1" fmla="*/ 64942 w 64941"/>
                <a:gd name="connsiteY1" fmla="*/ 29571 h 88712"/>
                <a:gd name="connsiteX2" fmla="*/ 35371 w 64941"/>
                <a:gd name="connsiteY2" fmla="*/ 0 h 88712"/>
                <a:gd name="connsiteX3" fmla="*/ 35371 w 64941"/>
                <a:gd name="connsiteY3" fmla="*/ 0 h 88712"/>
                <a:gd name="connsiteX4" fmla="*/ 0 w 64941"/>
                <a:gd name="connsiteY4" fmla="*/ 40078 h 88712"/>
                <a:gd name="connsiteX5" fmla="*/ 5800 w 64941"/>
                <a:gd name="connsiteY5" fmla="*/ 59142 h 88712"/>
                <a:gd name="connsiteX6" fmla="*/ 35371 w 64941"/>
                <a:gd name="connsiteY6" fmla="*/ 88713 h 88712"/>
                <a:gd name="connsiteX7" fmla="*/ 35371 w 64941"/>
                <a:gd name="connsiteY7" fmla="*/ 88713 h 88712"/>
                <a:gd name="connsiteX8" fmla="*/ 64942 w 64941"/>
                <a:gd name="connsiteY8" fmla="*/ 59142 h 8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41" h="88712">
                  <a:moveTo>
                    <a:pt x="64942" y="59142"/>
                  </a:moveTo>
                  <a:lnTo>
                    <a:pt x="64942" y="29571"/>
                  </a:lnTo>
                  <a:cubicBezTo>
                    <a:pt x="64942" y="13217"/>
                    <a:pt x="51678" y="0"/>
                    <a:pt x="35371" y="0"/>
                  </a:cubicBezTo>
                  <a:lnTo>
                    <a:pt x="35371" y="0"/>
                  </a:lnTo>
                  <a:cubicBezTo>
                    <a:pt x="19017" y="0"/>
                    <a:pt x="0" y="23771"/>
                    <a:pt x="0" y="40078"/>
                  </a:cubicBezTo>
                  <a:lnTo>
                    <a:pt x="5800" y="59142"/>
                  </a:lnTo>
                  <a:cubicBezTo>
                    <a:pt x="5800" y="75496"/>
                    <a:pt x="19064" y="88713"/>
                    <a:pt x="35371" y="88713"/>
                  </a:cubicBezTo>
                  <a:lnTo>
                    <a:pt x="35371" y="88713"/>
                  </a:lnTo>
                  <a:cubicBezTo>
                    <a:pt x="51725" y="88760"/>
                    <a:pt x="64942" y="75496"/>
                    <a:pt x="64942" y="59142"/>
                  </a:cubicBezTo>
                  <a:close/>
                </a:path>
              </a:pathLst>
            </a:custGeom>
            <a:noFill/>
            <a:ln w="19050" cap="rnd">
              <a:solidFill>
                <a:srgbClr val="F55F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52F6C30-21CC-414E-BAA4-FBF192FAC0BB}"/>
                </a:ext>
              </a:extLst>
            </p:cNvPr>
            <p:cNvSpPr/>
            <p:nvPr/>
          </p:nvSpPr>
          <p:spPr>
            <a:xfrm>
              <a:off x="7598215" y="917478"/>
              <a:ext cx="140533" cy="5388"/>
            </a:xfrm>
            <a:custGeom>
              <a:avLst/>
              <a:gdLst>
                <a:gd name="connsiteX0" fmla="*/ 0 w 140533"/>
                <a:gd name="connsiteY0" fmla="*/ 0 h 5388"/>
                <a:gd name="connsiteX1" fmla="*/ 140533 w 140533"/>
                <a:gd name="connsiteY1" fmla="*/ 0 h 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533" h="5388">
                  <a:moveTo>
                    <a:pt x="0" y="0"/>
                  </a:moveTo>
                  <a:cubicBezTo>
                    <a:pt x="60568" y="12123"/>
                    <a:pt x="140533" y="0"/>
                    <a:pt x="140533" y="0"/>
                  </a:cubicBezTo>
                </a:path>
              </a:pathLst>
            </a:custGeom>
            <a:noFill/>
            <a:ln w="19050" cap="rnd">
              <a:solidFill>
                <a:srgbClr val="F55F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0FEDE806-76AA-4F4E-8063-20277EA6DDDF}"/>
                </a:ext>
              </a:extLst>
            </p:cNvPr>
            <p:cNvSpPr/>
            <p:nvPr/>
          </p:nvSpPr>
          <p:spPr>
            <a:xfrm>
              <a:off x="7686927" y="1035810"/>
              <a:ext cx="51772" cy="4754"/>
            </a:xfrm>
            <a:custGeom>
              <a:avLst/>
              <a:gdLst>
                <a:gd name="connsiteX0" fmla="*/ 0 w 51772"/>
                <a:gd name="connsiteY0" fmla="*/ 0 h 4754"/>
                <a:gd name="connsiteX1" fmla="*/ 51773 w 51772"/>
                <a:gd name="connsiteY1" fmla="*/ 0 h 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772" h="4754">
                  <a:moveTo>
                    <a:pt x="0" y="0"/>
                  </a:moveTo>
                  <a:lnTo>
                    <a:pt x="51773" y="0"/>
                  </a:lnTo>
                </a:path>
              </a:pathLst>
            </a:custGeom>
            <a:ln w="19050" cap="rnd">
              <a:solidFill>
                <a:srgbClr val="F55F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B37EFE40-7F4C-4F96-A295-10A58088B0C8}"/>
                </a:ext>
              </a:extLst>
            </p:cNvPr>
            <p:cNvSpPr/>
            <p:nvPr/>
          </p:nvSpPr>
          <p:spPr>
            <a:xfrm>
              <a:off x="7502038" y="1154141"/>
              <a:ext cx="140533" cy="4754"/>
            </a:xfrm>
            <a:custGeom>
              <a:avLst/>
              <a:gdLst>
                <a:gd name="connsiteX0" fmla="*/ 140533 w 140533"/>
                <a:gd name="connsiteY0" fmla="*/ 0 h 4754"/>
                <a:gd name="connsiteX1" fmla="*/ 0 w 140533"/>
                <a:gd name="connsiteY1" fmla="*/ 0 h 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533" h="4754">
                  <a:moveTo>
                    <a:pt x="140533" y="0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rgbClr val="F55F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8" name="Graphic 2">
            <a:extLst>
              <a:ext uri="{FF2B5EF4-FFF2-40B4-BE49-F238E27FC236}">
                <a16:creationId xmlns:a16="http://schemas.microsoft.com/office/drawing/2014/main" id="{CB3601E9-1BAA-4E6C-A1DA-E36E6D0F8192}"/>
              </a:ext>
            </a:extLst>
          </p:cNvPr>
          <p:cNvGrpSpPr/>
          <p:nvPr/>
        </p:nvGrpSpPr>
        <p:grpSpPr>
          <a:xfrm>
            <a:off x="8093456" y="949141"/>
            <a:ext cx="414137" cy="495003"/>
            <a:chOff x="8093456" y="949141"/>
            <a:chExt cx="414137" cy="495003"/>
          </a:xfrm>
          <a:noFill/>
        </p:grpSpPr>
        <p:grpSp>
          <p:nvGrpSpPr>
            <p:cNvPr id="209" name="Graphic 2">
              <a:extLst>
                <a:ext uri="{FF2B5EF4-FFF2-40B4-BE49-F238E27FC236}">
                  <a16:creationId xmlns:a16="http://schemas.microsoft.com/office/drawing/2014/main" id="{A4A0843E-844D-472D-8EB3-95D5B11FA331}"/>
                </a:ext>
              </a:extLst>
            </p:cNvPr>
            <p:cNvGrpSpPr/>
            <p:nvPr/>
          </p:nvGrpSpPr>
          <p:grpSpPr>
            <a:xfrm>
              <a:off x="8093456" y="1052447"/>
              <a:ext cx="414137" cy="391697"/>
              <a:chOff x="8093456" y="1052447"/>
              <a:chExt cx="414137" cy="391697"/>
            </a:xfrm>
            <a:noFill/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B6EBB05B-C7EA-4530-94DD-61E6A504931C}"/>
                  </a:ext>
                </a:extLst>
              </p:cNvPr>
              <p:cNvSpPr/>
              <p:nvPr/>
            </p:nvSpPr>
            <p:spPr>
              <a:xfrm>
                <a:off x="8093456" y="1401451"/>
                <a:ext cx="414137" cy="42693"/>
              </a:xfrm>
              <a:custGeom>
                <a:avLst/>
                <a:gdLst>
                  <a:gd name="connsiteX0" fmla="*/ 414136 w 414137"/>
                  <a:gd name="connsiteY0" fmla="*/ 42694 h 42693"/>
                  <a:gd name="connsiteX1" fmla="*/ 414136 w 414137"/>
                  <a:gd name="connsiteY1" fmla="*/ 42694 h 42693"/>
                  <a:gd name="connsiteX2" fmla="*/ 374629 w 414137"/>
                  <a:gd name="connsiteY2" fmla="*/ 2569 h 42693"/>
                  <a:gd name="connsiteX3" fmla="*/ 40125 w 414137"/>
                  <a:gd name="connsiteY3" fmla="*/ 2 h 42693"/>
                  <a:gd name="connsiteX4" fmla="*/ 0 w 414137"/>
                  <a:gd name="connsiteY4" fmla="*/ 39509 h 42693"/>
                  <a:gd name="connsiteX5" fmla="*/ 0 w 414137"/>
                  <a:gd name="connsiteY5" fmla="*/ 39509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137" h="42693">
                    <a:moveTo>
                      <a:pt x="414136" y="42694"/>
                    </a:moveTo>
                    <a:lnTo>
                      <a:pt x="414136" y="42694"/>
                    </a:lnTo>
                    <a:cubicBezTo>
                      <a:pt x="414326" y="20682"/>
                      <a:pt x="396593" y="2711"/>
                      <a:pt x="374629" y="2569"/>
                    </a:cubicBezTo>
                    <a:cubicBezTo>
                      <a:pt x="269752" y="2997"/>
                      <a:pt x="223874" y="15025"/>
                      <a:pt x="40125" y="2"/>
                    </a:cubicBezTo>
                    <a:cubicBezTo>
                      <a:pt x="18113" y="-189"/>
                      <a:pt x="190" y="17544"/>
                      <a:pt x="0" y="39509"/>
                    </a:cubicBezTo>
                    <a:lnTo>
                      <a:pt x="0" y="39509"/>
                    </a:lnTo>
                  </a:path>
                </a:pathLst>
              </a:custGeom>
              <a:noFill/>
              <a:ln w="19050" cap="rnd">
                <a:solidFill>
                  <a:srgbClr val="F66A7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3381E808-1DF2-4896-B5C5-25E1854A5C87}"/>
                  </a:ext>
                </a:extLst>
              </p:cNvPr>
              <p:cNvSpPr/>
              <p:nvPr/>
            </p:nvSpPr>
            <p:spPr>
              <a:xfrm>
                <a:off x="8205227" y="1290917"/>
                <a:ext cx="111962" cy="111962"/>
              </a:xfrm>
              <a:custGeom>
                <a:avLst/>
                <a:gdLst>
                  <a:gd name="connsiteX0" fmla="*/ 111533 w 111962"/>
                  <a:gd name="connsiteY0" fmla="*/ 111962 h 111962"/>
                  <a:gd name="connsiteX1" fmla="*/ 111961 w 111962"/>
                  <a:gd name="connsiteY1" fmla="*/ 56196 h 111962"/>
                  <a:gd name="connsiteX2" fmla="*/ 56622 w 111962"/>
                  <a:gd name="connsiteY2" fmla="*/ 2 h 111962"/>
                  <a:gd name="connsiteX3" fmla="*/ 56622 w 111962"/>
                  <a:gd name="connsiteY3" fmla="*/ 2 h 111962"/>
                  <a:gd name="connsiteX4" fmla="*/ 428 w 111962"/>
                  <a:gd name="connsiteY4" fmla="*/ 55340 h 111962"/>
                  <a:gd name="connsiteX5" fmla="*/ 0 w 111962"/>
                  <a:gd name="connsiteY5" fmla="*/ 111107 h 111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962" h="111962">
                    <a:moveTo>
                      <a:pt x="111533" y="111962"/>
                    </a:moveTo>
                    <a:lnTo>
                      <a:pt x="111961" y="56196"/>
                    </a:lnTo>
                    <a:cubicBezTo>
                      <a:pt x="112198" y="25389"/>
                      <a:pt x="87429" y="239"/>
                      <a:pt x="56622" y="2"/>
                    </a:cubicBezTo>
                    <a:lnTo>
                      <a:pt x="56622" y="2"/>
                    </a:lnTo>
                    <a:cubicBezTo>
                      <a:pt x="25815" y="-236"/>
                      <a:pt x="666" y="24533"/>
                      <a:pt x="428" y="55340"/>
                    </a:cubicBezTo>
                    <a:lnTo>
                      <a:pt x="0" y="111107"/>
                    </a:lnTo>
                  </a:path>
                </a:pathLst>
              </a:custGeom>
              <a:noFill/>
              <a:ln w="19050" cap="rnd">
                <a:solidFill>
                  <a:srgbClr val="F66A7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85CE665-5B82-4651-922F-2E68F6001C44}"/>
                  </a:ext>
                </a:extLst>
              </p:cNvPr>
              <p:cNvSpPr/>
              <p:nvPr/>
            </p:nvSpPr>
            <p:spPr>
              <a:xfrm>
                <a:off x="8263226" y="1052447"/>
                <a:ext cx="112187" cy="111536"/>
              </a:xfrm>
              <a:custGeom>
                <a:avLst/>
                <a:gdLst>
                  <a:gd name="connsiteX0" fmla="*/ 56196 w 112187"/>
                  <a:gd name="connsiteY0" fmla="*/ 2 h 111536"/>
                  <a:gd name="connsiteX1" fmla="*/ 2 w 112187"/>
                  <a:gd name="connsiteY1" fmla="*/ 55340 h 111536"/>
                  <a:gd name="connsiteX2" fmla="*/ 55340 w 112187"/>
                  <a:gd name="connsiteY2" fmla="*/ 111534 h 111536"/>
                  <a:gd name="connsiteX3" fmla="*/ 111535 w 112187"/>
                  <a:gd name="connsiteY3" fmla="*/ 56196 h 111536"/>
                  <a:gd name="connsiteX4" fmla="*/ 56196 w 112187"/>
                  <a:gd name="connsiteY4" fmla="*/ 2 h 111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187" h="111536">
                    <a:moveTo>
                      <a:pt x="56196" y="2"/>
                    </a:moveTo>
                    <a:cubicBezTo>
                      <a:pt x="25389" y="-236"/>
                      <a:pt x="239" y="24533"/>
                      <a:pt x="2" y="55340"/>
                    </a:cubicBezTo>
                    <a:cubicBezTo>
                      <a:pt x="-236" y="86147"/>
                      <a:pt x="24533" y="111297"/>
                      <a:pt x="55340" y="111534"/>
                    </a:cubicBezTo>
                    <a:cubicBezTo>
                      <a:pt x="86147" y="111772"/>
                      <a:pt x="117097" y="95037"/>
                      <a:pt x="111535" y="56196"/>
                    </a:cubicBezTo>
                    <a:cubicBezTo>
                      <a:pt x="105972" y="17307"/>
                      <a:pt x="87003" y="239"/>
                      <a:pt x="56196" y="2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66A7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1B3F19A-3CB4-4C2B-ADC6-CCC981DBA81D}"/>
                  </a:ext>
                </a:extLst>
              </p:cNvPr>
              <p:cNvSpPr/>
              <p:nvPr/>
            </p:nvSpPr>
            <p:spPr>
              <a:xfrm>
                <a:off x="8303068" y="1092242"/>
                <a:ext cx="31852" cy="31852"/>
              </a:xfrm>
              <a:custGeom>
                <a:avLst/>
                <a:gdLst>
                  <a:gd name="connsiteX0" fmla="*/ 31853 w 31852"/>
                  <a:gd name="connsiteY0" fmla="*/ 15926 h 31852"/>
                  <a:gd name="connsiteX1" fmla="*/ 15926 w 31852"/>
                  <a:gd name="connsiteY1" fmla="*/ 31853 h 31852"/>
                  <a:gd name="connsiteX2" fmla="*/ 0 w 31852"/>
                  <a:gd name="connsiteY2" fmla="*/ 15926 h 31852"/>
                  <a:gd name="connsiteX3" fmla="*/ 15926 w 31852"/>
                  <a:gd name="connsiteY3" fmla="*/ 0 h 31852"/>
                  <a:gd name="connsiteX4" fmla="*/ 31853 w 31852"/>
                  <a:gd name="connsiteY4" fmla="*/ 15926 h 31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52" h="31852">
                    <a:moveTo>
                      <a:pt x="31853" y="15926"/>
                    </a:moveTo>
                    <a:cubicBezTo>
                      <a:pt x="31853" y="24722"/>
                      <a:pt x="24722" y="31853"/>
                      <a:pt x="15926" y="31853"/>
                    </a:cubicBezTo>
                    <a:cubicBezTo>
                      <a:pt x="7130" y="31853"/>
                      <a:pt x="0" y="24722"/>
                      <a:pt x="0" y="15926"/>
                    </a:cubicBezTo>
                    <a:cubicBezTo>
                      <a:pt x="0" y="7131"/>
                      <a:pt x="7130" y="0"/>
                      <a:pt x="15926" y="0"/>
                    </a:cubicBezTo>
                    <a:cubicBezTo>
                      <a:pt x="24722" y="0"/>
                      <a:pt x="31853" y="7131"/>
                      <a:pt x="31853" y="15926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66A7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0065EAE8-D44A-4071-9DED-DD5CBD675E9A}"/>
                  </a:ext>
                </a:extLst>
              </p:cNvPr>
              <p:cNvSpPr/>
              <p:nvPr/>
            </p:nvSpPr>
            <p:spPr>
              <a:xfrm>
                <a:off x="8095120" y="1075887"/>
                <a:ext cx="136492" cy="282730"/>
              </a:xfrm>
              <a:custGeom>
                <a:avLst/>
                <a:gdLst>
                  <a:gd name="connsiteX0" fmla="*/ 136492 w 136492"/>
                  <a:gd name="connsiteY0" fmla="*/ 0 h 282730"/>
                  <a:gd name="connsiteX1" fmla="*/ 0 w 136492"/>
                  <a:gd name="connsiteY1" fmla="*/ 142102 h 282730"/>
                  <a:gd name="connsiteX2" fmla="*/ 0 w 136492"/>
                  <a:gd name="connsiteY2" fmla="*/ 142102 h 282730"/>
                  <a:gd name="connsiteX3" fmla="*/ 110439 w 136492"/>
                  <a:gd name="connsiteY3" fmla="*/ 282730 h 282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492" h="282730">
                    <a:moveTo>
                      <a:pt x="136492" y="0"/>
                    </a:moveTo>
                    <a:cubicBezTo>
                      <a:pt x="29095" y="1949"/>
                      <a:pt x="570" y="65940"/>
                      <a:pt x="0" y="142102"/>
                    </a:cubicBezTo>
                    <a:lnTo>
                      <a:pt x="0" y="142102"/>
                    </a:lnTo>
                    <a:cubicBezTo>
                      <a:pt x="2044" y="261907"/>
                      <a:pt x="46876" y="267660"/>
                      <a:pt x="110439" y="282730"/>
                    </a:cubicBezTo>
                  </a:path>
                </a:pathLst>
              </a:custGeom>
              <a:noFill/>
              <a:ln w="19050" cap="rnd">
                <a:solidFill>
                  <a:srgbClr val="F66A7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5CFE536-B47A-4B61-9756-04D9BE23C978}"/>
                  </a:ext>
                </a:extLst>
              </p:cNvPr>
              <p:cNvSpPr/>
              <p:nvPr/>
            </p:nvSpPr>
            <p:spPr>
              <a:xfrm>
                <a:off x="8158871" y="1139401"/>
                <a:ext cx="114150" cy="159076"/>
              </a:xfrm>
              <a:custGeom>
                <a:avLst/>
                <a:gdLst>
                  <a:gd name="connsiteX0" fmla="*/ 114150 w 114150"/>
                  <a:gd name="connsiteY0" fmla="*/ 288 h 159076"/>
                  <a:gd name="connsiteX1" fmla="*/ 80253 w 114150"/>
                  <a:gd name="connsiteY1" fmla="*/ 2 h 159076"/>
                  <a:gd name="connsiteX2" fmla="*/ 3 w 114150"/>
                  <a:gd name="connsiteY2" fmla="*/ 79064 h 159076"/>
                  <a:gd name="connsiteX3" fmla="*/ 3 w 114150"/>
                  <a:gd name="connsiteY3" fmla="*/ 79064 h 159076"/>
                  <a:gd name="connsiteX4" fmla="*/ 71077 w 114150"/>
                  <a:gd name="connsiteY4" fmla="*/ 158839 h 159076"/>
                  <a:gd name="connsiteX5" fmla="*/ 74548 w 114150"/>
                  <a:gd name="connsiteY5" fmla="*/ 159077 h 159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150" h="159076">
                    <a:moveTo>
                      <a:pt x="114150" y="288"/>
                    </a:moveTo>
                    <a:lnTo>
                      <a:pt x="80253" y="2"/>
                    </a:lnTo>
                    <a:cubicBezTo>
                      <a:pt x="36467" y="-330"/>
                      <a:pt x="335" y="35231"/>
                      <a:pt x="3" y="79064"/>
                    </a:cubicBezTo>
                    <a:lnTo>
                      <a:pt x="3" y="79064"/>
                    </a:lnTo>
                    <a:cubicBezTo>
                      <a:pt x="-330" y="120188"/>
                      <a:pt x="31000" y="154513"/>
                      <a:pt x="71077" y="158839"/>
                    </a:cubicBezTo>
                    <a:lnTo>
                      <a:pt x="74548" y="159077"/>
                    </a:lnTo>
                  </a:path>
                </a:pathLst>
              </a:custGeom>
              <a:noFill/>
              <a:ln w="19050" cap="rnd">
                <a:solidFill>
                  <a:srgbClr val="F66A7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74FF32D9-F42A-4E26-97C2-2C42EC09310E}"/>
                  </a:ext>
                </a:extLst>
              </p:cNvPr>
              <p:cNvSpPr/>
              <p:nvPr/>
            </p:nvSpPr>
            <p:spPr>
              <a:xfrm>
                <a:off x="8317140" y="1347113"/>
                <a:ext cx="151230" cy="17114"/>
              </a:xfrm>
              <a:custGeom>
                <a:avLst/>
                <a:gdLst>
                  <a:gd name="connsiteX0" fmla="*/ 151230 w 151230"/>
                  <a:gd name="connsiteY0" fmla="*/ 17115 h 17114"/>
                  <a:gd name="connsiteX1" fmla="*/ 135399 w 151230"/>
                  <a:gd name="connsiteY1" fmla="*/ 1046 h 17114"/>
                  <a:gd name="connsiteX2" fmla="*/ 0 w 151230"/>
                  <a:gd name="connsiteY2" fmla="*/ 0 h 1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1230" h="17114">
                    <a:moveTo>
                      <a:pt x="151230" y="17115"/>
                    </a:moveTo>
                    <a:cubicBezTo>
                      <a:pt x="151278" y="8320"/>
                      <a:pt x="144241" y="1141"/>
                      <a:pt x="135399" y="1046"/>
                    </a:cubicBez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F66A7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3794C4EE-DC72-408E-8A40-AACEA37C1C7C}"/>
                  </a:ext>
                </a:extLst>
              </p:cNvPr>
              <p:cNvSpPr/>
              <p:nvPr/>
            </p:nvSpPr>
            <p:spPr>
              <a:xfrm>
                <a:off x="8245495" y="1330758"/>
                <a:ext cx="31852" cy="31852"/>
              </a:xfrm>
              <a:custGeom>
                <a:avLst/>
                <a:gdLst>
                  <a:gd name="connsiteX0" fmla="*/ 31853 w 31852"/>
                  <a:gd name="connsiteY0" fmla="*/ 15926 h 31852"/>
                  <a:gd name="connsiteX1" fmla="*/ 15926 w 31852"/>
                  <a:gd name="connsiteY1" fmla="*/ 31853 h 31852"/>
                  <a:gd name="connsiteX2" fmla="*/ 0 w 31852"/>
                  <a:gd name="connsiteY2" fmla="*/ 15926 h 31852"/>
                  <a:gd name="connsiteX3" fmla="*/ 15926 w 31852"/>
                  <a:gd name="connsiteY3" fmla="*/ 0 h 31852"/>
                  <a:gd name="connsiteX4" fmla="*/ 31853 w 31852"/>
                  <a:gd name="connsiteY4" fmla="*/ 15926 h 31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52" h="31852">
                    <a:moveTo>
                      <a:pt x="31853" y="15926"/>
                    </a:moveTo>
                    <a:cubicBezTo>
                      <a:pt x="31853" y="24722"/>
                      <a:pt x="24722" y="31853"/>
                      <a:pt x="15926" y="31853"/>
                    </a:cubicBezTo>
                    <a:cubicBezTo>
                      <a:pt x="7130" y="31853"/>
                      <a:pt x="0" y="24722"/>
                      <a:pt x="0" y="15926"/>
                    </a:cubicBezTo>
                    <a:cubicBezTo>
                      <a:pt x="0" y="7130"/>
                      <a:pt x="7130" y="0"/>
                      <a:pt x="15926" y="0"/>
                    </a:cubicBezTo>
                    <a:cubicBezTo>
                      <a:pt x="24722" y="0"/>
                      <a:pt x="31853" y="7130"/>
                      <a:pt x="31853" y="15926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66A7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8" name="Graphic 2">
              <a:extLst>
                <a:ext uri="{FF2B5EF4-FFF2-40B4-BE49-F238E27FC236}">
                  <a16:creationId xmlns:a16="http://schemas.microsoft.com/office/drawing/2014/main" id="{C59C7FE0-41B9-4132-A567-B3E49973BC14}"/>
                </a:ext>
              </a:extLst>
            </p:cNvPr>
            <p:cNvGrpSpPr/>
            <p:nvPr/>
          </p:nvGrpSpPr>
          <p:grpSpPr>
            <a:xfrm>
              <a:off x="8318281" y="949141"/>
              <a:ext cx="158756" cy="357113"/>
              <a:chOff x="8318281" y="949141"/>
              <a:chExt cx="158756" cy="357113"/>
            </a:xfrm>
            <a:noFill/>
          </p:grpSpPr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588117CD-CF16-4787-B925-7568D31C10C0}"/>
                  </a:ext>
                </a:extLst>
              </p:cNvPr>
              <p:cNvSpPr/>
              <p:nvPr/>
            </p:nvSpPr>
            <p:spPr>
              <a:xfrm>
                <a:off x="8318281" y="1163934"/>
                <a:ext cx="31805" cy="48064"/>
              </a:xfrm>
              <a:custGeom>
                <a:avLst/>
                <a:gdLst>
                  <a:gd name="connsiteX0" fmla="*/ 286 w 31805"/>
                  <a:gd name="connsiteY0" fmla="*/ 0 h 48064"/>
                  <a:gd name="connsiteX1" fmla="*/ 0 w 31805"/>
                  <a:gd name="connsiteY1" fmla="*/ 39840 h 48064"/>
                  <a:gd name="connsiteX2" fmla="*/ 7892 w 31805"/>
                  <a:gd name="connsiteY2" fmla="*/ 47875 h 48064"/>
                  <a:gd name="connsiteX3" fmla="*/ 31806 w 31805"/>
                  <a:gd name="connsiteY3" fmla="*/ 48065 h 4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805" h="48064">
                    <a:moveTo>
                      <a:pt x="286" y="0"/>
                    </a:moveTo>
                    <a:lnTo>
                      <a:pt x="0" y="39840"/>
                    </a:lnTo>
                    <a:cubicBezTo>
                      <a:pt x="-47" y="44261"/>
                      <a:pt x="3519" y="47827"/>
                      <a:pt x="7892" y="47875"/>
                    </a:cubicBezTo>
                    <a:lnTo>
                      <a:pt x="31806" y="48065"/>
                    </a:lnTo>
                  </a:path>
                </a:pathLst>
              </a:custGeom>
              <a:noFill/>
              <a:ln w="19050" cap="rnd">
                <a:solidFill>
                  <a:srgbClr val="F66A7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149762E1-B39C-45A3-AE00-A2224CDF6517}"/>
                  </a:ext>
                </a:extLst>
              </p:cNvPr>
              <p:cNvSpPr/>
              <p:nvPr/>
            </p:nvSpPr>
            <p:spPr>
              <a:xfrm>
                <a:off x="8319422" y="996778"/>
                <a:ext cx="157615" cy="216030"/>
              </a:xfrm>
              <a:custGeom>
                <a:avLst/>
                <a:gdLst>
                  <a:gd name="connsiteX0" fmla="*/ 78444 w 157615"/>
                  <a:gd name="connsiteY0" fmla="*/ 215554 h 216030"/>
                  <a:gd name="connsiteX1" fmla="*/ 142150 w 157615"/>
                  <a:gd name="connsiteY1" fmla="*/ 216030 h 216030"/>
                  <a:gd name="connsiteX2" fmla="*/ 150184 w 157615"/>
                  <a:gd name="connsiteY2" fmla="*/ 208138 h 216030"/>
                  <a:gd name="connsiteX3" fmla="*/ 151658 w 157615"/>
                  <a:gd name="connsiteY3" fmla="*/ 16973 h 216030"/>
                  <a:gd name="connsiteX4" fmla="*/ 135827 w 157615"/>
                  <a:gd name="connsiteY4" fmla="*/ 904 h 216030"/>
                  <a:gd name="connsiteX5" fmla="*/ 16354 w 157615"/>
                  <a:gd name="connsiteY5" fmla="*/ 0 h 216030"/>
                  <a:gd name="connsiteX6" fmla="*/ 285 w 157615"/>
                  <a:gd name="connsiteY6" fmla="*/ 15832 h 216030"/>
                  <a:gd name="connsiteX7" fmla="*/ 0 w 157615"/>
                  <a:gd name="connsiteY7" fmla="*/ 55672 h 216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7615" h="216030">
                    <a:moveTo>
                      <a:pt x="78444" y="215554"/>
                    </a:moveTo>
                    <a:lnTo>
                      <a:pt x="142150" y="216030"/>
                    </a:lnTo>
                    <a:cubicBezTo>
                      <a:pt x="146571" y="216077"/>
                      <a:pt x="150137" y="212512"/>
                      <a:pt x="150184" y="208138"/>
                    </a:cubicBezTo>
                    <a:cubicBezTo>
                      <a:pt x="150184" y="208138"/>
                      <a:pt x="165873" y="96557"/>
                      <a:pt x="151658" y="16973"/>
                    </a:cubicBezTo>
                    <a:cubicBezTo>
                      <a:pt x="151658" y="16973"/>
                      <a:pt x="144669" y="999"/>
                      <a:pt x="135827" y="904"/>
                    </a:cubicBezTo>
                    <a:lnTo>
                      <a:pt x="16354" y="0"/>
                    </a:lnTo>
                    <a:cubicBezTo>
                      <a:pt x="7559" y="-47"/>
                      <a:pt x="380" y="6989"/>
                      <a:pt x="285" y="15832"/>
                    </a:cubicBezTo>
                    <a:lnTo>
                      <a:pt x="0" y="55672"/>
                    </a:lnTo>
                  </a:path>
                </a:pathLst>
              </a:custGeom>
              <a:noFill/>
              <a:ln w="19050" cap="rnd">
                <a:solidFill>
                  <a:srgbClr val="F66A7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1F4FE385-3551-4071-B834-47935D37EEE4}"/>
                  </a:ext>
                </a:extLst>
              </p:cNvPr>
              <p:cNvSpPr/>
              <p:nvPr/>
            </p:nvSpPr>
            <p:spPr>
              <a:xfrm>
                <a:off x="8367867" y="949236"/>
                <a:ext cx="55909" cy="48254"/>
              </a:xfrm>
              <a:custGeom>
                <a:avLst/>
                <a:gdLst>
                  <a:gd name="connsiteX0" fmla="*/ 55529 w 55909"/>
                  <a:gd name="connsiteY0" fmla="*/ 48255 h 48254"/>
                  <a:gd name="connsiteX1" fmla="*/ 55909 w 55909"/>
                  <a:gd name="connsiteY1" fmla="*/ 428 h 48254"/>
                  <a:gd name="connsiteX2" fmla="*/ 143 w 55909"/>
                  <a:gd name="connsiteY2" fmla="*/ 0 h 48254"/>
                  <a:gd name="connsiteX3" fmla="*/ 0 w 55909"/>
                  <a:gd name="connsiteY3" fmla="*/ 15926 h 48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09" h="48254">
                    <a:moveTo>
                      <a:pt x="55529" y="48255"/>
                    </a:moveTo>
                    <a:lnTo>
                      <a:pt x="55909" y="428"/>
                    </a:lnTo>
                    <a:lnTo>
                      <a:pt x="143" y="0"/>
                    </a:lnTo>
                    <a:lnTo>
                      <a:pt x="0" y="15926"/>
                    </a:lnTo>
                  </a:path>
                </a:pathLst>
              </a:custGeom>
              <a:noFill/>
              <a:ln w="19050" cap="rnd">
                <a:solidFill>
                  <a:srgbClr val="F66A7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789A842-237A-4F7E-9E80-D0D241D484B3}"/>
                  </a:ext>
                </a:extLst>
              </p:cNvPr>
              <p:cNvSpPr/>
              <p:nvPr/>
            </p:nvSpPr>
            <p:spPr>
              <a:xfrm>
                <a:off x="8352083" y="949141"/>
                <a:ext cx="87619" cy="665"/>
              </a:xfrm>
              <a:custGeom>
                <a:avLst/>
                <a:gdLst>
                  <a:gd name="connsiteX0" fmla="*/ 0 w 87619"/>
                  <a:gd name="connsiteY0" fmla="*/ 0 h 665"/>
                  <a:gd name="connsiteX1" fmla="*/ 87619 w 87619"/>
                  <a:gd name="connsiteY1" fmla="*/ 666 h 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619" h="665">
                    <a:moveTo>
                      <a:pt x="0" y="0"/>
                    </a:moveTo>
                    <a:lnTo>
                      <a:pt x="87619" y="666"/>
                    </a:lnTo>
                  </a:path>
                </a:pathLst>
              </a:custGeom>
              <a:ln w="19050" cap="rnd">
                <a:solidFill>
                  <a:srgbClr val="F66A7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CB063D4D-A780-49E8-9904-64EA1DC0BC6E}"/>
                  </a:ext>
                </a:extLst>
              </p:cNvPr>
              <p:cNvSpPr/>
              <p:nvPr/>
            </p:nvSpPr>
            <p:spPr>
              <a:xfrm>
                <a:off x="8341814" y="1211904"/>
                <a:ext cx="103831" cy="40600"/>
              </a:xfrm>
              <a:custGeom>
                <a:avLst/>
                <a:gdLst>
                  <a:gd name="connsiteX0" fmla="*/ 285 w 103831"/>
                  <a:gd name="connsiteY0" fmla="*/ 0 h 40600"/>
                  <a:gd name="connsiteX1" fmla="*/ 0 w 103831"/>
                  <a:gd name="connsiteY1" fmla="*/ 39840 h 40600"/>
                  <a:gd name="connsiteX2" fmla="*/ 103546 w 103831"/>
                  <a:gd name="connsiteY2" fmla="*/ 40601 h 40600"/>
                  <a:gd name="connsiteX3" fmla="*/ 103831 w 103831"/>
                  <a:gd name="connsiteY3" fmla="*/ 808 h 4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31" h="40600">
                    <a:moveTo>
                      <a:pt x="285" y="0"/>
                    </a:moveTo>
                    <a:lnTo>
                      <a:pt x="0" y="39840"/>
                    </a:lnTo>
                    <a:lnTo>
                      <a:pt x="103546" y="40601"/>
                    </a:lnTo>
                    <a:lnTo>
                      <a:pt x="103831" y="808"/>
                    </a:lnTo>
                  </a:path>
                </a:pathLst>
              </a:custGeom>
              <a:noFill/>
              <a:ln w="19050" cap="rnd">
                <a:solidFill>
                  <a:srgbClr val="F66A7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003080E3-1B8C-4232-B0CC-A1F4DB452B50}"/>
                  </a:ext>
                </a:extLst>
              </p:cNvPr>
              <p:cNvSpPr/>
              <p:nvPr/>
            </p:nvSpPr>
            <p:spPr>
              <a:xfrm>
                <a:off x="8359519" y="1251934"/>
                <a:ext cx="61927" cy="54320"/>
              </a:xfrm>
              <a:custGeom>
                <a:avLst/>
                <a:gdLst>
                  <a:gd name="connsiteX0" fmla="*/ 6161 w 61927"/>
                  <a:gd name="connsiteY0" fmla="*/ 0 h 54320"/>
                  <a:gd name="connsiteX1" fmla="*/ 11771 w 61927"/>
                  <a:gd name="connsiteY1" fmla="*/ 49729 h 54320"/>
                  <a:gd name="connsiteX2" fmla="*/ 58838 w 61927"/>
                  <a:gd name="connsiteY2" fmla="*/ 47494 h 54320"/>
                  <a:gd name="connsiteX3" fmla="*/ 61928 w 61927"/>
                  <a:gd name="connsiteY3" fmla="*/ 475 h 5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27" h="54320">
                    <a:moveTo>
                      <a:pt x="6161" y="0"/>
                    </a:moveTo>
                    <a:cubicBezTo>
                      <a:pt x="6161" y="0"/>
                      <a:pt x="-10906" y="38224"/>
                      <a:pt x="11771" y="49729"/>
                    </a:cubicBezTo>
                    <a:cubicBezTo>
                      <a:pt x="34449" y="61234"/>
                      <a:pt x="58838" y="47494"/>
                      <a:pt x="58838" y="47494"/>
                    </a:cubicBezTo>
                    <a:lnTo>
                      <a:pt x="61928" y="475"/>
                    </a:lnTo>
                  </a:path>
                </a:pathLst>
              </a:custGeom>
              <a:noFill/>
              <a:ln w="19050" cap="rnd">
                <a:solidFill>
                  <a:srgbClr val="F66A7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16D4D931-1DB6-42A9-B616-9A4F0005AFA8}"/>
                  </a:ext>
                </a:extLst>
              </p:cNvPr>
              <p:cNvSpPr/>
              <p:nvPr/>
            </p:nvSpPr>
            <p:spPr>
              <a:xfrm>
                <a:off x="8423529" y="1053305"/>
                <a:ext cx="7378" cy="103545"/>
              </a:xfrm>
              <a:custGeom>
                <a:avLst/>
                <a:gdLst>
                  <a:gd name="connsiteX0" fmla="*/ 7379 w 7378"/>
                  <a:gd name="connsiteY0" fmla="*/ 0 h 103545"/>
                  <a:gd name="connsiteX1" fmla="*/ 6570 w 7378"/>
                  <a:gd name="connsiteY1" fmla="*/ 103546 h 103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78" h="103545">
                    <a:moveTo>
                      <a:pt x="7379" y="0"/>
                    </a:moveTo>
                    <a:cubicBezTo>
                      <a:pt x="-8738" y="26433"/>
                      <a:pt x="6570" y="103546"/>
                      <a:pt x="6570" y="103546"/>
                    </a:cubicBezTo>
                  </a:path>
                </a:pathLst>
              </a:custGeom>
              <a:noFill/>
              <a:ln w="19050" cap="rnd">
                <a:solidFill>
                  <a:srgbClr val="F66A7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26" name="Graphic 2">
            <a:extLst>
              <a:ext uri="{FF2B5EF4-FFF2-40B4-BE49-F238E27FC236}">
                <a16:creationId xmlns:a16="http://schemas.microsoft.com/office/drawing/2014/main" id="{5BB06C13-154B-4B5D-A683-DD5F87E0E285}"/>
              </a:ext>
            </a:extLst>
          </p:cNvPr>
          <p:cNvGrpSpPr/>
          <p:nvPr/>
        </p:nvGrpSpPr>
        <p:grpSpPr>
          <a:xfrm>
            <a:off x="8659583" y="933820"/>
            <a:ext cx="445560" cy="453449"/>
            <a:chOff x="8659583" y="933820"/>
            <a:chExt cx="445560" cy="453449"/>
          </a:xfrm>
          <a:noFill/>
        </p:grpSpPr>
        <p:grpSp>
          <p:nvGrpSpPr>
            <p:cNvPr id="227" name="Graphic 2">
              <a:extLst>
                <a:ext uri="{FF2B5EF4-FFF2-40B4-BE49-F238E27FC236}">
                  <a16:creationId xmlns:a16="http://schemas.microsoft.com/office/drawing/2014/main" id="{48266EB6-C720-468E-9D9A-9916CCC5608A}"/>
                </a:ext>
              </a:extLst>
            </p:cNvPr>
            <p:cNvGrpSpPr/>
            <p:nvPr/>
          </p:nvGrpSpPr>
          <p:grpSpPr>
            <a:xfrm>
              <a:off x="8745776" y="1114016"/>
              <a:ext cx="273031" cy="273253"/>
              <a:chOff x="8745776" y="1114016"/>
              <a:chExt cx="273031" cy="273253"/>
            </a:xfrm>
            <a:noFill/>
          </p:grpSpPr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730C90C2-1ABA-42AB-A91A-8690CF99A550}"/>
                  </a:ext>
                </a:extLst>
              </p:cNvPr>
              <p:cNvSpPr/>
              <p:nvPr/>
            </p:nvSpPr>
            <p:spPr>
              <a:xfrm>
                <a:off x="8817659" y="1142731"/>
                <a:ext cx="129313" cy="172433"/>
              </a:xfrm>
              <a:custGeom>
                <a:avLst/>
                <a:gdLst>
                  <a:gd name="connsiteX0" fmla="*/ 0 w 129313"/>
                  <a:gd name="connsiteY0" fmla="*/ 0 h 172433"/>
                  <a:gd name="connsiteX1" fmla="*/ 0 w 129313"/>
                  <a:gd name="connsiteY1" fmla="*/ 150897 h 172433"/>
                  <a:gd name="connsiteX2" fmla="*/ 21536 w 129313"/>
                  <a:gd name="connsiteY2" fmla="*/ 172434 h 172433"/>
                  <a:gd name="connsiteX3" fmla="*/ 107777 w 129313"/>
                  <a:gd name="connsiteY3" fmla="*/ 172434 h 172433"/>
                  <a:gd name="connsiteX4" fmla="*/ 129313 w 129313"/>
                  <a:gd name="connsiteY4" fmla="*/ 150897 h 172433"/>
                  <a:gd name="connsiteX5" fmla="*/ 129313 w 129313"/>
                  <a:gd name="connsiteY5" fmla="*/ 0 h 172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9313" h="172433">
                    <a:moveTo>
                      <a:pt x="0" y="0"/>
                    </a:moveTo>
                    <a:lnTo>
                      <a:pt x="0" y="150897"/>
                    </a:lnTo>
                    <a:lnTo>
                      <a:pt x="21536" y="172434"/>
                    </a:lnTo>
                    <a:cubicBezTo>
                      <a:pt x="51393" y="163211"/>
                      <a:pt x="107777" y="172434"/>
                      <a:pt x="107777" y="172434"/>
                    </a:cubicBezTo>
                    <a:lnTo>
                      <a:pt x="129313" y="150897"/>
                    </a:lnTo>
                    <a:cubicBezTo>
                      <a:pt x="129313" y="150897"/>
                      <a:pt x="110915" y="75116"/>
                      <a:pt x="129313" y="0"/>
                    </a:cubicBezTo>
                  </a:path>
                </a:pathLst>
              </a:custGeom>
              <a:noFill/>
              <a:ln w="19050" cap="rnd">
                <a:solidFill>
                  <a:srgbClr val="F563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DE9BACD-BFF1-4C7C-ACCD-A02D8FBAE46F}"/>
                  </a:ext>
                </a:extLst>
              </p:cNvPr>
              <p:cNvSpPr/>
              <p:nvPr/>
            </p:nvSpPr>
            <p:spPr>
              <a:xfrm>
                <a:off x="8745776" y="1114016"/>
                <a:ext cx="273031" cy="273253"/>
              </a:xfrm>
              <a:custGeom>
                <a:avLst/>
                <a:gdLst>
                  <a:gd name="connsiteX0" fmla="*/ 0 w 273031"/>
                  <a:gd name="connsiteY0" fmla="*/ 0 h 273253"/>
                  <a:gd name="connsiteX1" fmla="*/ 0 w 273031"/>
                  <a:gd name="connsiteY1" fmla="*/ 208423 h 273253"/>
                  <a:gd name="connsiteX2" fmla="*/ 57478 w 273031"/>
                  <a:gd name="connsiteY2" fmla="*/ 265901 h 273253"/>
                  <a:gd name="connsiteX3" fmla="*/ 215554 w 273031"/>
                  <a:gd name="connsiteY3" fmla="*/ 265901 h 273253"/>
                  <a:gd name="connsiteX4" fmla="*/ 273032 w 273031"/>
                  <a:gd name="connsiteY4" fmla="*/ 208423 h 273253"/>
                  <a:gd name="connsiteX5" fmla="*/ 273032 w 273031"/>
                  <a:gd name="connsiteY5" fmla="*/ 172481 h 27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3031" h="273253">
                    <a:moveTo>
                      <a:pt x="0" y="0"/>
                    </a:moveTo>
                    <a:cubicBezTo>
                      <a:pt x="11410" y="89569"/>
                      <a:pt x="3043" y="135209"/>
                      <a:pt x="0" y="208423"/>
                    </a:cubicBezTo>
                    <a:cubicBezTo>
                      <a:pt x="0" y="208423"/>
                      <a:pt x="15499" y="249356"/>
                      <a:pt x="57478" y="265901"/>
                    </a:cubicBezTo>
                    <a:cubicBezTo>
                      <a:pt x="99457" y="282445"/>
                      <a:pt x="215554" y="265901"/>
                      <a:pt x="215554" y="265901"/>
                    </a:cubicBezTo>
                    <a:lnTo>
                      <a:pt x="273032" y="208423"/>
                    </a:lnTo>
                    <a:lnTo>
                      <a:pt x="273032" y="172481"/>
                    </a:lnTo>
                  </a:path>
                </a:pathLst>
              </a:custGeom>
              <a:noFill/>
              <a:ln w="19050" cap="rnd">
                <a:solidFill>
                  <a:srgbClr val="F563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0" name="Graphic 2">
              <a:extLst>
                <a:ext uri="{FF2B5EF4-FFF2-40B4-BE49-F238E27FC236}">
                  <a16:creationId xmlns:a16="http://schemas.microsoft.com/office/drawing/2014/main" id="{B2A4E24D-B52D-4B30-A233-D24B22FDD528}"/>
                </a:ext>
              </a:extLst>
            </p:cNvPr>
            <p:cNvGrpSpPr/>
            <p:nvPr/>
          </p:nvGrpSpPr>
          <p:grpSpPr>
            <a:xfrm>
              <a:off x="8659583" y="933820"/>
              <a:ext cx="445560" cy="309508"/>
              <a:chOff x="8659583" y="933820"/>
              <a:chExt cx="445560" cy="309508"/>
            </a:xfrm>
            <a:noFill/>
          </p:grpSpPr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0C24826A-1FC8-422B-A245-D9D1AA689848}"/>
                  </a:ext>
                </a:extLst>
              </p:cNvPr>
              <p:cNvSpPr/>
              <p:nvPr/>
            </p:nvSpPr>
            <p:spPr>
              <a:xfrm>
                <a:off x="8889495" y="999012"/>
                <a:ext cx="165302" cy="122182"/>
              </a:xfrm>
              <a:custGeom>
                <a:avLst/>
                <a:gdLst>
                  <a:gd name="connsiteX0" fmla="*/ 165302 w 165302"/>
                  <a:gd name="connsiteY0" fmla="*/ 122182 h 122182"/>
                  <a:gd name="connsiteX1" fmla="*/ 165302 w 165302"/>
                  <a:gd name="connsiteY1" fmla="*/ 76922 h 122182"/>
                  <a:gd name="connsiteX2" fmla="*/ 139820 w 165302"/>
                  <a:gd name="connsiteY2" fmla="*/ 42550 h 122182"/>
                  <a:gd name="connsiteX3" fmla="*/ 0 w 165302"/>
                  <a:gd name="connsiteY3" fmla="*/ 0 h 122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302" h="122182">
                    <a:moveTo>
                      <a:pt x="165302" y="122182"/>
                    </a:moveTo>
                    <a:lnTo>
                      <a:pt x="165302" y="76922"/>
                    </a:lnTo>
                    <a:cubicBezTo>
                      <a:pt x="165302" y="61091"/>
                      <a:pt x="154938" y="47161"/>
                      <a:pt x="139820" y="42550"/>
                    </a:cubicBezTo>
                    <a:cubicBezTo>
                      <a:pt x="139820" y="42550"/>
                      <a:pt x="27194" y="21251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F563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E431386C-B8BA-4924-A7E6-0C075ADD6DF0}"/>
                  </a:ext>
                </a:extLst>
              </p:cNvPr>
              <p:cNvSpPr/>
              <p:nvPr/>
            </p:nvSpPr>
            <p:spPr>
              <a:xfrm>
                <a:off x="9033261" y="1121194"/>
                <a:ext cx="43072" cy="43072"/>
              </a:xfrm>
              <a:custGeom>
                <a:avLst/>
                <a:gdLst>
                  <a:gd name="connsiteX0" fmla="*/ 43073 w 43072"/>
                  <a:gd name="connsiteY0" fmla="*/ 21536 h 43072"/>
                  <a:gd name="connsiteX1" fmla="*/ 21536 w 43072"/>
                  <a:gd name="connsiteY1" fmla="*/ 43073 h 43072"/>
                  <a:gd name="connsiteX2" fmla="*/ 0 w 43072"/>
                  <a:gd name="connsiteY2" fmla="*/ 21536 h 43072"/>
                  <a:gd name="connsiteX3" fmla="*/ 21536 w 43072"/>
                  <a:gd name="connsiteY3" fmla="*/ 0 h 43072"/>
                  <a:gd name="connsiteX4" fmla="*/ 43073 w 43072"/>
                  <a:gd name="connsiteY4" fmla="*/ 21536 h 43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72" h="43072">
                    <a:moveTo>
                      <a:pt x="43073" y="21536"/>
                    </a:moveTo>
                    <a:cubicBezTo>
                      <a:pt x="43073" y="33431"/>
                      <a:pt x="33431" y="43073"/>
                      <a:pt x="21536" y="43073"/>
                    </a:cubicBezTo>
                    <a:cubicBezTo>
                      <a:pt x="9642" y="43073"/>
                      <a:pt x="0" y="33431"/>
                      <a:pt x="0" y="21536"/>
                    </a:cubicBezTo>
                    <a:cubicBezTo>
                      <a:pt x="0" y="9642"/>
                      <a:pt x="9642" y="0"/>
                      <a:pt x="21536" y="0"/>
                    </a:cubicBezTo>
                    <a:cubicBezTo>
                      <a:pt x="33430" y="0"/>
                      <a:pt x="43073" y="9642"/>
                      <a:pt x="43073" y="21536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563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0DD29D6-D94E-485C-B28D-4C00BAD275EA}"/>
                  </a:ext>
                </a:extLst>
              </p:cNvPr>
              <p:cNvSpPr/>
              <p:nvPr/>
            </p:nvSpPr>
            <p:spPr>
              <a:xfrm>
                <a:off x="9018856" y="1159751"/>
                <a:ext cx="71883" cy="83578"/>
              </a:xfrm>
              <a:custGeom>
                <a:avLst/>
                <a:gdLst>
                  <a:gd name="connsiteX0" fmla="*/ 22677 w 71883"/>
                  <a:gd name="connsiteY0" fmla="*/ 0 h 83578"/>
                  <a:gd name="connsiteX1" fmla="*/ 0 w 71883"/>
                  <a:gd name="connsiteY1" fmla="*/ 83578 h 83578"/>
                  <a:gd name="connsiteX2" fmla="*/ 27146 w 71883"/>
                  <a:gd name="connsiteY2" fmla="*/ 83578 h 83578"/>
                  <a:gd name="connsiteX3" fmla="*/ 43120 w 71883"/>
                  <a:gd name="connsiteY3" fmla="*/ 69221 h 83578"/>
                  <a:gd name="connsiteX4" fmla="*/ 43120 w 71883"/>
                  <a:gd name="connsiteY4" fmla="*/ 83578 h 83578"/>
                  <a:gd name="connsiteX5" fmla="*/ 71883 w 71883"/>
                  <a:gd name="connsiteY5" fmla="*/ 83578 h 83578"/>
                  <a:gd name="connsiteX6" fmla="*/ 49015 w 71883"/>
                  <a:gd name="connsiteY6" fmla="*/ 143 h 83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883" h="83578">
                    <a:moveTo>
                      <a:pt x="22677" y="0"/>
                    </a:moveTo>
                    <a:lnTo>
                      <a:pt x="0" y="83578"/>
                    </a:lnTo>
                    <a:lnTo>
                      <a:pt x="27146" y="83578"/>
                    </a:lnTo>
                    <a:lnTo>
                      <a:pt x="43120" y="69221"/>
                    </a:lnTo>
                    <a:lnTo>
                      <a:pt x="43120" y="83578"/>
                    </a:lnTo>
                    <a:lnTo>
                      <a:pt x="71883" y="83578"/>
                    </a:lnTo>
                    <a:lnTo>
                      <a:pt x="49015" y="143"/>
                    </a:lnTo>
                  </a:path>
                </a:pathLst>
              </a:custGeom>
              <a:noFill/>
              <a:ln w="19050" cap="rnd">
                <a:solidFill>
                  <a:srgbClr val="F563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06DA8100-25A3-4435-AE30-128714F6687A}"/>
                  </a:ext>
                </a:extLst>
              </p:cNvPr>
              <p:cNvSpPr/>
              <p:nvPr/>
            </p:nvSpPr>
            <p:spPr>
              <a:xfrm>
                <a:off x="8659583" y="933820"/>
                <a:ext cx="445560" cy="172921"/>
              </a:xfrm>
              <a:custGeom>
                <a:avLst/>
                <a:gdLst>
                  <a:gd name="connsiteX0" fmla="*/ 437716 w 445560"/>
                  <a:gd name="connsiteY0" fmla="*/ 110167 h 172921"/>
                  <a:gd name="connsiteX1" fmla="*/ 445418 w 445560"/>
                  <a:gd name="connsiteY1" fmla="*/ 108027 h 172921"/>
                  <a:gd name="connsiteX2" fmla="*/ 445561 w 445560"/>
                  <a:gd name="connsiteY2" fmla="*/ 79502 h 172921"/>
                  <a:gd name="connsiteX3" fmla="*/ 222780 w 445560"/>
                  <a:gd name="connsiteY3" fmla="*/ 440 h 172921"/>
                  <a:gd name="connsiteX4" fmla="*/ 0 w 445560"/>
                  <a:gd name="connsiteY4" fmla="*/ 79502 h 172921"/>
                  <a:gd name="connsiteX5" fmla="*/ 0 w 445560"/>
                  <a:gd name="connsiteY5" fmla="*/ 101039 h 172921"/>
                  <a:gd name="connsiteX6" fmla="*/ 222780 w 445560"/>
                  <a:gd name="connsiteY6" fmla="*/ 172922 h 172921"/>
                  <a:gd name="connsiteX7" fmla="*/ 388891 w 445560"/>
                  <a:gd name="connsiteY7" fmla="*/ 121624 h 172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5560" h="172921">
                    <a:moveTo>
                      <a:pt x="437716" y="110167"/>
                    </a:moveTo>
                    <a:lnTo>
                      <a:pt x="445418" y="108027"/>
                    </a:lnTo>
                    <a:lnTo>
                      <a:pt x="445561" y="79502"/>
                    </a:lnTo>
                    <a:cubicBezTo>
                      <a:pt x="445561" y="79502"/>
                      <a:pt x="252684" y="-6881"/>
                      <a:pt x="222780" y="440"/>
                    </a:cubicBezTo>
                    <a:cubicBezTo>
                      <a:pt x="192877" y="7762"/>
                      <a:pt x="104782" y="60153"/>
                      <a:pt x="0" y="79502"/>
                    </a:cubicBezTo>
                    <a:lnTo>
                      <a:pt x="0" y="101039"/>
                    </a:lnTo>
                    <a:cubicBezTo>
                      <a:pt x="109536" y="119675"/>
                      <a:pt x="147094" y="149389"/>
                      <a:pt x="222780" y="172922"/>
                    </a:cubicBezTo>
                    <a:lnTo>
                      <a:pt x="388891" y="121624"/>
                    </a:lnTo>
                  </a:path>
                </a:pathLst>
              </a:custGeom>
              <a:noFill/>
              <a:ln w="19050" cap="rnd">
                <a:solidFill>
                  <a:srgbClr val="F5637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35" name="Graphic 2">
            <a:extLst>
              <a:ext uri="{FF2B5EF4-FFF2-40B4-BE49-F238E27FC236}">
                <a16:creationId xmlns:a16="http://schemas.microsoft.com/office/drawing/2014/main" id="{083FFEC7-F184-43C6-B8A8-6E1FA5BD2149}"/>
              </a:ext>
            </a:extLst>
          </p:cNvPr>
          <p:cNvGrpSpPr/>
          <p:nvPr/>
        </p:nvGrpSpPr>
        <p:grpSpPr>
          <a:xfrm>
            <a:off x="8052048" y="265397"/>
            <a:ext cx="492151" cy="492151"/>
            <a:chOff x="8052048" y="265397"/>
            <a:chExt cx="492151" cy="492151"/>
          </a:xfrm>
          <a:noFill/>
        </p:grpSpPr>
        <p:grpSp>
          <p:nvGrpSpPr>
            <p:cNvPr id="236" name="Graphic 2">
              <a:extLst>
                <a:ext uri="{FF2B5EF4-FFF2-40B4-BE49-F238E27FC236}">
                  <a16:creationId xmlns:a16="http://schemas.microsoft.com/office/drawing/2014/main" id="{A6938251-0C50-4F9E-B638-2D741D18E2F4}"/>
                </a:ext>
              </a:extLst>
            </p:cNvPr>
            <p:cNvGrpSpPr/>
            <p:nvPr/>
          </p:nvGrpSpPr>
          <p:grpSpPr>
            <a:xfrm>
              <a:off x="8249679" y="352731"/>
              <a:ext cx="294473" cy="214317"/>
              <a:chOff x="8249679" y="352731"/>
              <a:chExt cx="294473" cy="214317"/>
            </a:xfrm>
            <a:noFill/>
          </p:grpSpPr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D1F1CE39-C404-4D47-8F3E-B723D788E24E}"/>
                  </a:ext>
                </a:extLst>
              </p:cNvPr>
              <p:cNvSpPr/>
              <p:nvPr/>
            </p:nvSpPr>
            <p:spPr>
              <a:xfrm>
                <a:off x="8249679" y="352731"/>
                <a:ext cx="294473" cy="214317"/>
              </a:xfrm>
              <a:custGeom>
                <a:avLst/>
                <a:gdLst>
                  <a:gd name="connsiteX0" fmla="*/ 289957 w 294473"/>
                  <a:gd name="connsiteY0" fmla="*/ 214318 h 214317"/>
                  <a:gd name="connsiteX1" fmla="*/ 294473 w 294473"/>
                  <a:gd name="connsiteY1" fmla="*/ 174621 h 214317"/>
                  <a:gd name="connsiteX2" fmla="*/ 119853 w 294473"/>
                  <a:gd name="connsiteY2" fmla="*/ 0 h 214317"/>
                  <a:gd name="connsiteX3" fmla="*/ 0 w 294473"/>
                  <a:gd name="connsiteY3" fmla="*/ 47637 h 2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473" h="214317">
                    <a:moveTo>
                      <a:pt x="289957" y="214318"/>
                    </a:moveTo>
                    <a:cubicBezTo>
                      <a:pt x="289957" y="214318"/>
                      <a:pt x="294473" y="188265"/>
                      <a:pt x="294473" y="174621"/>
                    </a:cubicBezTo>
                    <a:cubicBezTo>
                      <a:pt x="294473" y="78159"/>
                      <a:pt x="257248" y="6323"/>
                      <a:pt x="119853" y="0"/>
                    </a:cubicBezTo>
                    <a:cubicBezTo>
                      <a:pt x="73452" y="0"/>
                      <a:pt x="31282" y="18113"/>
                      <a:pt x="0" y="47637"/>
                    </a:cubicBezTo>
                  </a:path>
                </a:pathLst>
              </a:custGeom>
              <a:noFill/>
              <a:ln w="19050" cap="rnd">
                <a:solidFill>
                  <a:srgbClr val="F133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06031CA3-1230-453D-B593-973BEEEDF469}"/>
                  </a:ext>
                </a:extLst>
              </p:cNvPr>
              <p:cNvSpPr/>
              <p:nvPr/>
            </p:nvSpPr>
            <p:spPr>
              <a:xfrm>
                <a:off x="8274305" y="471143"/>
                <a:ext cx="75543" cy="40376"/>
              </a:xfrm>
              <a:custGeom>
                <a:avLst/>
                <a:gdLst>
                  <a:gd name="connsiteX0" fmla="*/ 75544 w 75543"/>
                  <a:gd name="connsiteY0" fmla="*/ 40377 h 40376"/>
                  <a:gd name="connsiteX1" fmla="*/ 51155 w 75543"/>
                  <a:gd name="connsiteY1" fmla="*/ 10140 h 40376"/>
                  <a:gd name="connsiteX2" fmla="*/ 0 w 75543"/>
                  <a:gd name="connsiteY2" fmla="*/ 632 h 40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43" h="40376">
                    <a:moveTo>
                      <a:pt x="75544" y="40377"/>
                    </a:moveTo>
                    <a:cubicBezTo>
                      <a:pt x="70647" y="29632"/>
                      <a:pt x="62945" y="19506"/>
                      <a:pt x="51155" y="10140"/>
                    </a:cubicBezTo>
                    <a:cubicBezTo>
                      <a:pt x="40220" y="1440"/>
                      <a:pt x="16782" y="-1413"/>
                      <a:pt x="0" y="632"/>
                    </a:cubicBezTo>
                  </a:path>
                </a:pathLst>
              </a:custGeom>
              <a:noFill/>
              <a:ln w="19050" cap="rnd">
                <a:solidFill>
                  <a:srgbClr val="F133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F0A4FB16-74C5-405D-8E7A-981A6786C5AD}"/>
                  </a:ext>
                </a:extLst>
              </p:cNvPr>
              <p:cNvSpPr/>
              <p:nvPr/>
            </p:nvSpPr>
            <p:spPr>
              <a:xfrm>
                <a:off x="8415900" y="359339"/>
                <a:ext cx="121833" cy="120850"/>
              </a:xfrm>
              <a:custGeom>
                <a:avLst/>
                <a:gdLst>
                  <a:gd name="connsiteX0" fmla="*/ 1410 w 121833"/>
                  <a:gd name="connsiteY0" fmla="*/ 0 h 120850"/>
                  <a:gd name="connsiteX1" fmla="*/ 17147 w 121833"/>
                  <a:gd name="connsiteY1" fmla="*/ 56907 h 120850"/>
                  <a:gd name="connsiteX2" fmla="*/ 121834 w 121833"/>
                  <a:gd name="connsiteY2" fmla="*/ 120851 h 12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833" h="120850">
                    <a:moveTo>
                      <a:pt x="1410" y="0"/>
                    </a:moveTo>
                    <a:cubicBezTo>
                      <a:pt x="-1870" y="20918"/>
                      <a:pt x="-491" y="39269"/>
                      <a:pt x="17147" y="56907"/>
                    </a:cubicBezTo>
                    <a:cubicBezTo>
                      <a:pt x="64784" y="104544"/>
                      <a:pt x="105955" y="89141"/>
                      <a:pt x="121834" y="120851"/>
                    </a:cubicBezTo>
                  </a:path>
                </a:pathLst>
              </a:custGeom>
              <a:noFill/>
              <a:ln w="19050" cap="rnd">
                <a:solidFill>
                  <a:srgbClr val="F133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B8F101D9-693D-4ED1-B907-80BC26590E8A}"/>
                  </a:ext>
                </a:extLst>
              </p:cNvPr>
              <p:cNvSpPr/>
              <p:nvPr/>
            </p:nvSpPr>
            <p:spPr>
              <a:xfrm>
                <a:off x="8258426" y="392348"/>
                <a:ext cx="194778" cy="134955"/>
              </a:xfrm>
              <a:custGeom>
                <a:avLst/>
                <a:gdLst>
                  <a:gd name="connsiteX0" fmla="*/ 194778 w 194778"/>
                  <a:gd name="connsiteY0" fmla="*/ 134956 h 134955"/>
                  <a:gd name="connsiteX1" fmla="*/ 120756 w 194778"/>
                  <a:gd name="connsiteY1" fmla="*/ 44008 h 134955"/>
                  <a:gd name="connsiteX2" fmla="*/ 0 w 194778"/>
                  <a:gd name="connsiteY2" fmla="*/ 32 h 13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778" h="134955">
                    <a:moveTo>
                      <a:pt x="194778" y="134956"/>
                    </a:moveTo>
                    <a:cubicBezTo>
                      <a:pt x="178567" y="102342"/>
                      <a:pt x="154986" y="69348"/>
                      <a:pt x="120756" y="44008"/>
                    </a:cubicBezTo>
                    <a:cubicBezTo>
                      <a:pt x="57573" y="-2773"/>
                      <a:pt x="0" y="32"/>
                      <a:pt x="0" y="32"/>
                    </a:cubicBezTo>
                  </a:path>
                </a:pathLst>
              </a:custGeom>
              <a:noFill/>
              <a:ln w="19050" cap="rnd">
                <a:solidFill>
                  <a:srgbClr val="F133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A8703290-CA5D-49A5-A2F4-C4BFF628EDFB}"/>
                  </a:ext>
                </a:extLst>
              </p:cNvPr>
              <p:cNvSpPr/>
              <p:nvPr/>
            </p:nvSpPr>
            <p:spPr>
              <a:xfrm>
                <a:off x="8303353" y="408164"/>
                <a:ext cx="193827" cy="103355"/>
              </a:xfrm>
              <a:custGeom>
                <a:avLst/>
                <a:gdLst>
                  <a:gd name="connsiteX0" fmla="*/ 193828 w 193827"/>
                  <a:gd name="connsiteY0" fmla="*/ 0 h 103355"/>
                  <a:gd name="connsiteX1" fmla="*/ 82105 w 193827"/>
                  <a:gd name="connsiteY1" fmla="*/ 31900 h 103355"/>
                  <a:gd name="connsiteX2" fmla="*/ 0 w 193827"/>
                  <a:gd name="connsiteY2" fmla="*/ 103356 h 10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3827" h="103355">
                    <a:moveTo>
                      <a:pt x="193828" y="0"/>
                    </a:moveTo>
                    <a:cubicBezTo>
                      <a:pt x="193828" y="0"/>
                      <a:pt x="153940" y="5800"/>
                      <a:pt x="82105" y="31900"/>
                    </a:cubicBezTo>
                    <a:cubicBezTo>
                      <a:pt x="10222" y="57953"/>
                      <a:pt x="19064" y="78159"/>
                      <a:pt x="0" y="103356"/>
                    </a:cubicBezTo>
                  </a:path>
                </a:pathLst>
              </a:custGeom>
              <a:noFill/>
              <a:ln w="19050" cap="rnd">
                <a:solidFill>
                  <a:srgbClr val="F133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2" name="Graphic 2">
              <a:extLst>
                <a:ext uri="{FF2B5EF4-FFF2-40B4-BE49-F238E27FC236}">
                  <a16:creationId xmlns:a16="http://schemas.microsoft.com/office/drawing/2014/main" id="{4BDDD10A-6570-4127-8482-239677D94210}"/>
                </a:ext>
              </a:extLst>
            </p:cNvPr>
            <p:cNvGrpSpPr/>
            <p:nvPr/>
          </p:nvGrpSpPr>
          <p:grpSpPr>
            <a:xfrm>
              <a:off x="8147321" y="551516"/>
              <a:ext cx="396877" cy="206012"/>
              <a:chOff x="8147321" y="551516"/>
              <a:chExt cx="396877" cy="206012"/>
            </a:xfrm>
            <a:noFill/>
          </p:grpSpPr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390CF5B8-0D3C-4EAF-87EA-5AF138B26A62}"/>
                  </a:ext>
                </a:extLst>
              </p:cNvPr>
              <p:cNvSpPr/>
              <p:nvPr/>
            </p:nvSpPr>
            <p:spPr>
              <a:xfrm>
                <a:off x="8147321" y="551516"/>
                <a:ext cx="396877" cy="206012"/>
              </a:xfrm>
              <a:custGeom>
                <a:avLst/>
                <a:gdLst>
                  <a:gd name="connsiteX0" fmla="*/ 198439 w 396877"/>
                  <a:gd name="connsiteY0" fmla="*/ 224 h 206012"/>
                  <a:gd name="connsiteX1" fmla="*/ 0 w 396877"/>
                  <a:gd name="connsiteY1" fmla="*/ 103105 h 206012"/>
                  <a:gd name="connsiteX2" fmla="*/ 198439 w 396877"/>
                  <a:gd name="connsiteY2" fmla="*/ 205985 h 206012"/>
                  <a:gd name="connsiteX3" fmla="*/ 396878 w 396877"/>
                  <a:gd name="connsiteY3" fmla="*/ 103105 h 206012"/>
                  <a:gd name="connsiteX4" fmla="*/ 198439 w 396877"/>
                  <a:gd name="connsiteY4" fmla="*/ 224 h 206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6877" h="206012">
                    <a:moveTo>
                      <a:pt x="198439" y="224"/>
                    </a:moveTo>
                    <a:cubicBezTo>
                      <a:pt x="120851" y="4693"/>
                      <a:pt x="0" y="59033"/>
                      <a:pt x="0" y="103105"/>
                    </a:cubicBezTo>
                    <a:cubicBezTo>
                      <a:pt x="0" y="147223"/>
                      <a:pt x="106113" y="207506"/>
                      <a:pt x="198439" y="205985"/>
                    </a:cubicBezTo>
                    <a:cubicBezTo>
                      <a:pt x="290765" y="204463"/>
                      <a:pt x="396878" y="147176"/>
                      <a:pt x="396878" y="103105"/>
                    </a:cubicBezTo>
                    <a:cubicBezTo>
                      <a:pt x="396878" y="59033"/>
                      <a:pt x="275979" y="-4245"/>
                      <a:pt x="198439" y="224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133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EABA9CF-CF74-4A01-BA90-6A04F7649F1B}"/>
                  </a:ext>
                </a:extLst>
              </p:cNvPr>
              <p:cNvSpPr/>
              <p:nvPr/>
            </p:nvSpPr>
            <p:spPr>
              <a:xfrm>
                <a:off x="8480684" y="630564"/>
                <a:ext cx="5911" cy="86668"/>
              </a:xfrm>
              <a:custGeom>
                <a:avLst/>
                <a:gdLst>
                  <a:gd name="connsiteX0" fmla="*/ 143 w 5911"/>
                  <a:gd name="connsiteY0" fmla="*/ 86669 h 86668"/>
                  <a:gd name="connsiteX1" fmla="*/ 0 w 5911"/>
                  <a:gd name="connsiteY1" fmla="*/ 0 h 86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11" h="86668">
                    <a:moveTo>
                      <a:pt x="143" y="86669"/>
                    </a:moveTo>
                    <a:cubicBezTo>
                      <a:pt x="143" y="86669"/>
                      <a:pt x="13217" y="44832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F133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17D3B6A8-B37D-4AA7-BDCD-4FAFF31A0DD2}"/>
                  </a:ext>
                </a:extLst>
              </p:cNvPr>
              <p:cNvSpPr/>
              <p:nvPr/>
            </p:nvSpPr>
            <p:spPr>
              <a:xfrm>
                <a:off x="8201830" y="630564"/>
                <a:ext cx="8958" cy="95273"/>
              </a:xfrm>
              <a:custGeom>
                <a:avLst/>
                <a:gdLst>
                  <a:gd name="connsiteX0" fmla="*/ 8959 w 8958"/>
                  <a:gd name="connsiteY0" fmla="*/ 0 h 95273"/>
                  <a:gd name="connsiteX1" fmla="*/ 8959 w 8958"/>
                  <a:gd name="connsiteY1" fmla="*/ 95274 h 95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58" h="95273">
                    <a:moveTo>
                      <a:pt x="8959" y="0"/>
                    </a:moveTo>
                    <a:cubicBezTo>
                      <a:pt x="-11199" y="36987"/>
                      <a:pt x="8959" y="95274"/>
                      <a:pt x="8959" y="95274"/>
                    </a:cubicBezTo>
                  </a:path>
                </a:pathLst>
              </a:custGeom>
              <a:noFill/>
              <a:ln w="19050" cap="rnd">
                <a:solidFill>
                  <a:srgbClr val="F133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46" name="Graphic 2">
                <a:extLst>
                  <a:ext uri="{FF2B5EF4-FFF2-40B4-BE49-F238E27FC236}">
                    <a16:creationId xmlns:a16="http://schemas.microsoft.com/office/drawing/2014/main" id="{B0F32C8B-4494-4B2F-BEDA-5F75A868D09B}"/>
                  </a:ext>
                </a:extLst>
              </p:cNvPr>
              <p:cNvGrpSpPr/>
              <p:nvPr/>
            </p:nvGrpSpPr>
            <p:grpSpPr>
              <a:xfrm>
                <a:off x="8290184" y="630564"/>
                <a:ext cx="111104" cy="47589"/>
                <a:chOff x="8290184" y="630564"/>
                <a:chExt cx="111104" cy="47589"/>
              </a:xfrm>
              <a:noFill/>
            </p:grpSpPr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89D4A1C6-B7E1-4EB4-A1C0-952FB7226E5A}"/>
                    </a:ext>
                  </a:extLst>
                </p:cNvPr>
                <p:cNvSpPr/>
                <p:nvPr/>
              </p:nvSpPr>
              <p:spPr>
                <a:xfrm>
                  <a:off x="8290184" y="644996"/>
                  <a:ext cx="111104" cy="9339"/>
                </a:xfrm>
                <a:custGeom>
                  <a:avLst/>
                  <a:gdLst>
                    <a:gd name="connsiteX0" fmla="*/ 111105 w 111104"/>
                    <a:gd name="connsiteY0" fmla="*/ 9339 h 9339"/>
                    <a:gd name="connsiteX1" fmla="*/ 0 w 111104"/>
                    <a:gd name="connsiteY1" fmla="*/ 9339 h 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1104" h="9339">
                      <a:moveTo>
                        <a:pt x="111105" y="9339"/>
                      </a:moveTo>
                      <a:cubicBezTo>
                        <a:pt x="65560" y="-11674"/>
                        <a:pt x="0" y="9339"/>
                        <a:pt x="0" y="9339"/>
                      </a:cubicBezTo>
                    </a:path>
                  </a:pathLst>
                </a:custGeom>
                <a:noFill/>
                <a:ln w="19050" cap="rnd">
                  <a:solidFill>
                    <a:srgbClr val="F133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C91BB978-6E7F-462F-910F-9E7C733612C8}"/>
                    </a:ext>
                  </a:extLst>
                </p:cNvPr>
                <p:cNvSpPr/>
                <p:nvPr/>
              </p:nvSpPr>
              <p:spPr>
                <a:xfrm>
                  <a:off x="8345760" y="630564"/>
                  <a:ext cx="4754" cy="47589"/>
                </a:xfrm>
                <a:custGeom>
                  <a:avLst/>
                  <a:gdLst>
                    <a:gd name="connsiteX0" fmla="*/ 0 w 4754"/>
                    <a:gd name="connsiteY0" fmla="*/ 0 h 47589"/>
                    <a:gd name="connsiteX1" fmla="*/ 0 w 4754"/>
                    <a:gd name="connsiteY1" fmla="*/ 47589 h 47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54" h="47589">
                      <a:moveTo>
                        <a:pt x="0" y="0"/>
                      </a:moveTo>
                      <a:lnTo>
                        <a:pt x="0" y="47589"/>
                      </a:lnTo>
                    </a:path>
                  </a:pathLst>
                </a:custGeom>
                <a:ln w="19050" cap="rnd">
                  <a:solidFill>
                    <a:srgbClr val="F133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ED483405-0631-47EB-8AEA-59C239720F20}"/>
                    </a:ext>
                  </a:extLst>
                </p:cNvPr>
                <p:cNvSpPr/>
                <p:nvPr/>
              </p:nvSpPr>
              <p:spPr>
                <a:xfrm>
                  <a:off x="8385410" y="630564"/>
                  <a:ext cx="4754" cy="47589"/>
                </a:xfrm>
                <a:custGeom>
                  <a:avLst/>
                  <a:gdLst>
                    <a:gd name="connsiteX0" fmla="*/ 0 w 4754"/>
                    <a:gd name="connsiteY0" fmla="*/ 0 h 47589"/>
                    <a:gd name="connsiteX1" fmla="*/ 0 w 4754"/>
                    <a:gd name="connsiteY1" fmla="*/ 47589 h 47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54" h="47589">
                      <a:moveTo>
                        <a:pt x="0" y="0"/>
                      </a:moveTo>
                      <a:lnTo>
                        <a:pt x="0" y="47589"/>
                      </a:lnTo>
                    </a:path>
                  </a:pathLst>
                </a:custGeom>
                <a:ln w="19050" cap="rnd">
                  <a:solidFill>
                    <a:srgbClr val="F133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63903892-15B3-4B64-8C06-6FBDE8E109FF}"/>
                    </a:ext>
                  </a:extLst>
                </p:cNvPr>
                <p:cNvSpPr/>
                <p:nvPr/>
              </p:nvSpPr>
              <p:spPr>
                <a:xfrm>
                  <a:off x="8306063" y="630564"/>
                  <a:ext cx="4754" cy="47589"/>
                </a:xfrm>
                <a:custGeom>
                  <a:avLst/>
                  <a:gdLst>
                    <a:gd name="connsiteX0" fmla="*/ 0 w 4754"/>
                    <a:gd name="connsiteY0" fmla="*/ 0 h 47589"/>
                    <a:gd name="connsiteX1" fmla="*/ 0 w 4754"/>
                    <a:gd name="connsiteY1" fmla="*/ 47589 h 47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54" h="47589">
                      <a:moveTo>
                        <a:pt x="0" y="0"/>
                      </a:moveTo>
                      <a:lnTo>
                        <a:pt x="0" y="47589"/>
                      </a:lnTo>
                    </a:path>
                  </a:pathLst>
                </a:custGeom>
                <a:ln w="19050" cap="rnd">
                  <a:solidFill>
                    <a:srgbClr val="F133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1" name="Graphic 2">
              <a:extLst>
                <a:ext uri="{FF2B5EF4-FFF2-40B4-BE49-F238E27FC236}">
                  <a16:creationId xmlns:a16="http://schemas.microsoft.com/office/drawing/2014/main" id="{C9621686-EC81-4409-BA63-F7EE945C32CB}"/>
                </a:ext>
              </a:extLst>
            </p:cNvPr>
            <p:cNvGrpSpPr/>
            <p:nvPr/>
          </p:nvGrpSpPr>
          <p:grpSpPr>
            <a:xfrm>
              <a:off x="8052048" y="265397"/>
              <a:ext cx="198439" cy="492151"/>
              <a:chOff x="8052048" y="265397"/>
              <a:chExt cx="198439" cy="492151"/>
            </a:xfrm>
            <a:noFill/>
          </p:grpSpPr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DEF7B18C-8E67-489A-8AFA-D1DC5B1695C5}"/>
                  </a:ext>
                </a:extLst>
              </p:cNvPr>
              <p:cNvSpPr/>
              <p:nvPr/>
            </p:nvSpPr>
            <p:spPr>
              <a:xfrm>
                <a:off x="8107571" y="265444"/>
                <a:ext cx="142915" cy="294140"/>
              </a:xfrm>
              <a:custGeom>
                <a:avLst/>
                <a:gdLst>
                  <a:gd name="connsiteX0" fmla="*/ 142915 w 142915"/>
                  <a:gd name="connsiteY0" fmla="*/ 261907 h 294140"/>
                  <a:gd name="connsiteX1" fmla="*/ 79400 w 142915"/>
                  <a:gd name="connsiteY1" fmla="*/ 47637 h 294140"/>
                  <a:gd name="connsiteX2" fmla="*/ 55581 w 142915"/>
                  <a:gd name="connsiteY2" fmla="*/ 0 h 294140"/>
                  <a:gd name="connsiteX3" fmla="*/ 5 w 142915"/>
                  <a:gd name="connsiteY3" fmla="*/ 168726 h 294140"/>
                  <a:gd name="connsiteX4" fmla="*/ 18356 w 142915"/>
                  <a:gd name="connsiteY4" fmla="*/ 294141 h 294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915" h="294140">
                    <a:moveTo>
                      <a:pt x="142915" y="261907"/>
                    </a:moveTo>
                    <a:cubicBezTo>
                      <a:pt x="127036" y="246028"/>
                      <a:pt x="87339" y="126984"/>
                      <a:pt x="79400" y="47637"/>
                    </a:cubicBezTo>
                    <a:cubicBezTo>
                      <a:pt x="74598" y="-380"/>
                      <a:pt x="55581" y="0"/>
                      <a:pt x="55581" y="0"/>
                    </a:cubicBezTo>
                    <a:cubicBezTo>
                      <a:pt x="55581" y="0"/>
                      <a:pt x="-613" y="96272"/>
                      <a:pt x="5" y="168726"/>
                    </a:cubicBezTo>
                    <a:cubicBezTo>
                      <a:pt x="623" y="241179"/>
                      <a:pt x="28150" y="260956"/>
                      <a:pt x="18356" y="294141"/>
                    </a:cubicBezTo>
                  </a:path>
                </a:pathLst>
              </a:custGeom>
              <a:noFill/>
              <a:ln w="19050" cap="rnd">
                <a:solidFill>
                  <a:srgbClr val="F133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53" name="Graphic 2">
                <a:extLst>
                  <a:ext uri="{FF2B5EF4-FFF2-40B4-BE49-F238E27FC236}">
                    <a16:creationId xmlns:a16="http://schemas.microsoft.com/office/drawing/2014/main" id="{8F0A943A-7FB7-4BA0-8C61-C5053CEB86AD}"/>
                  </a:ext>
                </a:extLst>
              </p:cNvPr>
              <p:cNvGrpSpPr/>
              <p:nvPr/>
            </p:nvGrpSpPr>
            <p:grpSpPr>
              <a:xfrm>
                <a:off x="8052048" y="281323"/>
                <a:ext cx="58476" cy="134970"/>
                <a:chOff x="8052048" y="281323"/>
                <a:chExt cx="58476" cy="134970"/>
              </a:xfrm>
            </p:grpSpPr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08EABB0E-19AA-4D41-8C49-434BEF6381CD}"/>
                    </a:ext>
                  </a:extLst>
                </p:cNvPr>
                <p:cNvSpPr/>
                <p:nvPr/>
              </p:nvSpPr>
              <p:spPr>
                <a:xfrm>
                  <a:off x="8099684" y="281323"/>
                  <a:ext cx="10839" cy="10601"/>
                </a:xfrm>
                <a:custGeom>
                  <a:avLst/>
                  <a:gdLst>
                    <a:gd name="connsiteX0" fmla="*/ 10839 w 10839"/>
                    <a:gd name="connsiteY0" fmla="*/ 10602 h 10601"/>
                    <a:gd name="connsiteX1" fmla="*/ 0 w 10839"/>
                    <a:gd name="connsiteY1" fmla="*/ 0 h 10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839" h="10601">
                      <a:moveTo>
                        <a:pt x="10839" y="10602"/>
                      </a:moveTo>
                      <a:lnTo>
                        <a:pt x="0" y="0"/>
                      </a:lnTo>
                    </a:path>
                  </a:pathLst>
                </a:custGeom>
                <a:ln w="19050" cap="rnd">
                  <a:solidFill>
                    <a:srgbClr val="F133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8A3E79FA-0750-44E2-8A66-46B016E81CE8}"/>
                    </a:ext>
                  </a:extLst>
                </p:cNvPr>
                <p:cNvSpPr/>
                <p:nvPr/>
              </p:nvSpPr>
              <p:spPr>
                <a:xfrm>
                  <a:off x="8067927" y="336852"/>
                  <a:ext cx="16069" cy="8082"/>
                </a:xfrm>
                <a:custGeom>
                  <a:avLst/>
                  <a:gdLst>
                    <a:gd name="connsiteX0" fmla="*/ 16069 w 16069"/>
                    <a:gd name="connsiteY0" fmla="*/ 8082 h 8082"/>
                    <a:gd name="connsiteX1" fmla="*/ 0 w 16069"/>
                    <a:gd name="connsiteY1" fmla="*/ 0 h 8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069" h="8082">
                      <a:moveTo>
                        <a:pt x="16069" y="8082"/>
                      </a:moveTo>
                      <a:lnTo>
                        <a:pt x="0" y="0"/>
                      </a:lnTo>
                    </a:path>
                  </a:pathLst>
                </a:custGeom>
                <a:ln w="19050" cap="rnd">
                  <a:solidFill>
                    <a:srgbClr val="F133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3E5099AF-6468-4BC1-A30D-03209B788935}"/>
                    </a:ext>
                  </a:extLst>
                </p:cNvPr>
                <p:cNvSpPr/>
                <p:nvPr/>
              </p:nvSpPr>
              <p:spPr>
                <a:xfrm>
                  <a:off x="8052048" y="416246"/>
                  <a:ext cx="19824" cy="47"/>
                </a:xfrm>
                <a:custGeom>
                  <a:avLst/>
                  <a:gdLst>
                    <a:gd name="connsiteX0" fmla="*/ 0 w 19824"/>
                    <a:gd name="connsiteY0" fmla="*/ 0 h 47"/>
                    <a:gd name="connsiteX1" fmla="*/ 19825 w 19824"/>
                    <a:gd name="connsiteY1" fmla="*/ 48 h 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824" h="47">
                      <a:moveTo>
                        <a:pt x="0" y="0"/>
                      </a:moveTo>
                      <a:lnTo>
                        <a:pt x="19825" y="48"/>
                      </a:lnTo>
                    </a:path>
                  </a:pathLst>
                </a:custGeom>
                <a:ln w="19050" cap="rnd">
                  <a:solidFill>
                    <a:srgbClr val="F133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7276FA67-A0D1-488F-ADA0-F99D8FB54C18}"/>
                  </a:ext>
                </a:extLst>
              </p:cNvPr>
              <p:cNvSpPr/>
              <p:nvPr/>
            </p:nvSpPr>
            <p:spPr>
              <a:xfrm>
                <a:off x="8071585" y="265397"/>
                <a:ext cx="91662" cy="492151"/>
              </a:xfrm>
              <a:custGeom>
                <a:avLst/>
                <a:gdLst>
                  <a:gd name="connsiteX0" fmla="*/ 67797 w 91662"/>
                  <a:gd name="connsiteY0" fmla="*/ 0 h 492151"/>
                  <a:gd name="connsiteX1" fmla="*/ 19970 w 91662"/>
                  <a:gd name="connsiteY1" fmla="*/ 59570 h 492151"/>
                  <a:gd name="connsiteX2" fmla="*/ 4709 w 91662"/>
                  <a:gd name="connsiteY2" fmla="*/ 221830 h 492151"/>
                  <a:gd name="connsiteX3" fmla="*/ 12268 w 91662"/>
                  <a:gd name="connsiteY3" fmla="*/ 365120 h 492151"/>
                  <a:gd name="connsiteX4" fmla="*/ 44026 w 91662"/>
                  <a:gd name="connsiteY4" fmla="*/ 492152 h 492151"/>
                  <a:gd name="connsiteX5" fmla="*/ 91663 w 91662"/>
                  <a:gd name="connsiteY5" fmla="*/ 484212 h 49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662" h="492151">
                    <a:moveTo>
                      <a:pt x="67797" y="0"/>
                    </a:moveTo>
                    <a:cubicBezTo>
                      <a:pt x="67797" y="0"/>
                      <a:pt x="41506" y="11267"/>
                      <a:pt x="19970" y="59570"/>
                    </a:cubicBezTo>
                    <a:cubicBezTo>
                      <a:pt x="1714" y="100408"/>
                      <a:pt x="-5607" y="160406"/>
                      <a:pt x="4709" y="221830"/>
                    </a:cubicBezTo>
                    <a:cubicBezTo>
                      <a:pt x="11745" y="263619"/>
                      <a:pt x="25627" y="322856"/>
                      <a:pt x="12268" y="365120"/>
                    </a:cubicBezTo>
                    <a:cubicBezTo>
                      <a:pt x="-1139" y="407385"/>
                      <a:pt x="4329" y="492152"/>
                      <a:pt x="44026" y="492152"/>
                    </a:cubicBezTo>
                    <a:lnTo>
                      <a:pt x="91663" y="484212"/>
                    </a:lnTo>
                  </a:path>
                </a:pathLst>
              </a:custGeom>
              <a:noFill/>
              <a:ln w="19050" cap="rnd">
                <a:solidFill>
                  <a:srgbClr val="F133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58" name="Graphic 2">
                <a:extLst>
                  <a:ext uri="{FF2B5EF4-FFF2-40B4-BE49-F238E27FC236}">
                    <a16:creationId xmlns:a16="http://schemas.microsoft.com/office/drawing/2014/main" id="{F4C9032F-1EBB-4320-9A7B-D3CD8BA83A70}"/>
                  </a:ext>
                </a:extLst>
              </p:cNvPr>
              <p:cNvGrpSpPr/>
              <p:nvPr/>
            </p:nvGrpSpPr>
            <p:grpSpPr>
              <a:xfrm>
                <a:off x="8169761" y="415771"/>
                <a:ext cx="63277" cy="102785"/>
                <a:chOff x="8169761" y="415771"/>
                <a:chExt cx="63277" cy="102785"/>
              </a:xfrm>
            </p:grpSpPr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437F8351-F147-4D6D-B137-9A059D46F04D}"/>
                    </a:ext>
                  </a:extLst>
                </p:cNvPr>
                <p:cNvSpPr/>
                <p:nvPr/>
              </p:nvSpPr>
              <p:spPr>
                <a:xfrm>
                  <a:off x="8169761" y="415771"/>
                  <a:ext cx="37748" cy="6037"/>
                </a:xfrm>
                <a:custGeom>
                  <a:avLst/>
                  <a:gdLst>
                    <a:gd name="connsiteX0" fmla="*/ 0 w 37748"/>
                    <a:gd name="connsiteY0" fmla="*/ 6038 h 6037"/>
                    <a:gd name="connsiteX1" fmla="*/ 37748 w 37748"/>
                    <a:gd name="connsiteY1" fmla="*/ 0 h 6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748" h="6037">
                      <a:moveTo>
                        <a:pt x="0" y="6038"/>
                      </a:moveTo>
                      <a:lnTo>
                        <a:pt x="37748" y="0"/>
                      </a:lnTo>
                    </a:path>
                  </a:pathLst>
                </a:custGeom>
                <a:ln w="19050" cap="rnd">
                  <a:solidFill>
                    <a:srgbClr val="F133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513CC1A1-5F34-4714-BB4B-2C38CD86FB9B}"/>
                    </a:ext>
                  </a:extLst>
                </p:cNvPr>
                <p:cNvSpPr/>
                <p:nvPr/>
              </p:nvSpPr>
              <p:spPr>
                <a:xfrm>
                  <a:off x="8180220" y="455753"/>
                  <a:ext cx="39269" cy="18351"/>
                </a:xfrm>
                <a:custGeom>
                  <a:avLst/>
                  <a:gdLst>
                    <a:gd name="connsiteX0" fmla="*/ 0 w 39269"/>
                    <a:gd name="connsiteY0" fmla="*/ 18351 h 18351"/>
                    <a:gd name="connsiteX1" fmla="*/ 39269 w 39269"/>
                    <a:gd name="connsiteY1" fmla="*/ 0 h 18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269" h="18351">
                      <a:moveTo>
                        <a:pt x="0" y="18351"/>
                      </a:moveTo>
                      <a:lnTo>
                        <a:pt x="39269" y="0"/>
                      </a:lnTo>
                    </a:path>
                  </a:pathLst>
                </a:custGeom>
                <a:ln w="19050" cap="rnd">
                  <a:solidFill>
                    <a:srgbClr val="F133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F8C3FED8-6546-4686-9F41-173ED7370521}"/>
                    </a:ext>
                  </a:extLst>
                </p:cNvPr>
                <p:cNvSpPr/>
                <p:nvPr/>
              </p:nvSpPr>
              <p:spPr>
                <a:xfrm>
                  <a:off x="8206320" y="493644"/>
                  <a:ext cx="26718" cy="24911"/>
                </a:xfrm>
                <a:custGeom>
                  <a:avLst/>
                  <a:gdLst>
                    <a:gd name="connsiteX0" fmla="*/ 0 w 26718"/>
                    <a:gd name="connsiteY0" fmla="*/ 24912 h 24911"/>
                    <a:gd name="connsiteX1" fmla="*/ 26718 w 26718"/>
                    <a:gd name="connsiteY1" fmla="*/ 0 h 24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718" h="24911">
                      <a:moveTo>
                        <a:pt x="0" y="24912"/>
                      </a:moveTo>
                      <a:lnTo>
                        <a:pt x="26718" y="0"/>
                      </a:lnTo>
                    </a:path>
                  </a:pathLst>
                </a:custGeom>
                <a:ln w="19050" cap="rnd">
                  <a:solidFill>
                    <a:srgbClr val="F1338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62" name="Graphic 123">
            <a:extLst>
              <a:ext uri="{FF2B5EF4-FFF2-40B4-BE49-F238E27FC236}">
                <a16:creationId xmlns:a16="http://schemas.microsoft.com/office/drawing/2014/main" id="{1269E6BD-C651-4691-9BF4-6BBDAD157CA6}"/>
              </a:ext>
            </a:extLst>
          </p:cNvPr>
          <p:cNvGrpSpPr/>
          <p:nvPr/>
        </p:nvGrpSpPr>
        <p:grpSpPr>
          <a:xfrm>
            <a:off x="9020584" y="2959445"/>
            <a:ext cx="504048" cy="521081"/>
            <a:chOff x="9361386" y="1911677"/>
            <a:chExt cx="1105135" cy="1142481"/>
          </a:xfrm>
          <a:noFill/>
        </p:grpSpPr>
        <p:sp>
          <p:nvSpPr>
            <p:cNvPr id="263" name="Freeform 383">
              <a:extLst>
                <a:ext uri="{FF2B5EF4-FFF2-40B4-BE49-F238E27FC236}">
                  <a16:creationId xmlns:a16="http://schemas.microsoft.com/office/drawing/2014/main" id="{B5732820-666E-4C7C-BAAA-4468F5BF31B9}"/>
                </a:ext>
              </a:extLst>
            </p:cNvPr>
            <p:cNvSpPr/>
            <p:nvPr/>
          </p:nvSpPr>
          <p:spPr>
            <a:xfrm>
              <a:off x="9878947" y="1911677"/>
              <a:ext cx="3273" cy="84744"/>
            </a:xfrm>
            <a:custGeom>
              <a:avLst/>
              <a:gdLst>
                <a:gd name="connsiteX0" fmla="*/ 0 w 3273"/>
                <a:gd name="connsiteY0" fmla="*/ 0 h 84744"/>
                <a:gd name="connsiteX1" fmla="*/ 3273 w 3273"/>
                <a:gd name="connsiteY1" fmla="*/ 84745 h 8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73" h="84744">
                  <a:moveTo>
                    <a:pt x="0" y="0"/>
                  </a:moveTo>
                  <a:lnTo>
                    <a:pt x="3273" y="84745"/>
                  </a:lnTo>
                </a:path>
              </a:pathLst>
            </a:custGeom>
            <a:noFill/>
            <a:ln w="19050" cap="rnd">
              <a:solidFill>
                <a:srgbClr val="FDB51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64" name="Freeform 384">
              <a:extLst>
                <a:ext uri="{FF2B5EF4-FFF2-40B4-BE49-F238E27FC236}">
                  <a16:creationId xmlns:a16="http://schemas.microsoft.com/office/drawing/2014/main" id="{3148C49C-B6C1-4DD2-9EA8-972E6239A271}"/>
                </a:ext>
              </a:extLst>
            </p:cNvPr>
            <p:cNvSpPr/>
            <p:nvPr/>
          </p:nvSpPr>
          <p:spPr>
            <a:xfrm>
              <a:off x="10221199" y="2024064"/>
              <a:ext cx="50828" cy="64194"/>
            </a:xfrm>
            <a:custGeom>
              <a:avLst/>
              <a:gdLst>
                <a:gd name="connsiteX0" fmla="*/ 50829 w 50828"/>
                <a:gd name="connsiteY0" fmla="*/ 0 h 64194"/>
                <a:gd name="connsiteX1" fmla="*/ 0 w 50828"/>
                <a:gd name="connsiteY1" fmla="*/ 64195 h 6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828" h="64194">
                  <a:moveTo>
                    <a:pt x="50829" y="0"/>
                  </a:moveTo>
                  <a:cubicBezTo>
                    <a:pt x="33916" y="21398"/>
                    <a:pt x="16973" y="42797"/>
                    <a:pt x="0" y="64195"/>
                  </a:cubicBezTo>
                </a:path>
              </a:pathLst>
            </a:custGeom>
            <a:noFill/>
            <a:ln w="19050" cap="rnd">
              <a:solidFill>
                <a:srgbClr val="FDB51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65" name="Freeform 385">
              <a:extLst>
                <a:ext uri="{FF2B5EF4-FFF2-40B4-BE49-F238E27FC236}">
                  <a16:creationId xmlns:a16="http://schemas.microsoft.com/office/drawing/2014/main" id="{BE148A77-8195-4FFB-B18C-EC99E5FDE6FA}"/>
                </a:ext>
              </a:extLst>
            </p:cNvPr>
            <p:cNvSpPr/>
            <p:nvPr/>
          </p:nvSpPr>
          <p:spPr>
            <a:xfrm>
              <a:off x="10387233" y="2264568"/>
              <a:ext cx="79289" cy="39462"/>
            </a:xfrm>
            <a:custGeom>
              <a:avLst/>
              <a:gdLst>
                <a:gd name="connsiteX0" fmla="*/ 79289 w 79289"/>
                <a:gd name="connsiteY0" fmla="*/ 0 h 39462"/>
                <a:gd name="connsiteX1" fmla="*/ 0 w 79289"/>
                <a:gd name="connsiteY1" fmla="*/ 39463 h 39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289" h="39462">
                  <a:moveTo>
                    <a:pt x="79289" y="0"/>
                  </a:moveTo>
                  <a:lnTo>
                    <a:pt x="0" y="39463"/>
                  </a:lnTo>
                </a:path>
              </a:pathLst>
            </a:custGeom>
            <a:noFill/>
            <a:ln w="19050" cap="rnd">
              <a:solidFill>
                <a:srgbClr val="FDB51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66" name="Freeform 386">
              <a:extLst>
                <a:ext uri="{FF2B5EF4-FFF2-40B4-BE49-F238E27FC236}">
                  <a16:creationId xmlns:a16="http://schemas.microsoft.com/office/drawing/2014/main" id="{027FBB6B-C5A1-4876-AEB3-CEFCEDF151C1}"/>
                </a:ext>
              </a:extLst>
            </p:cNvPr>
            <p:cNvSpPr/>
            <p:nvPr/>
          </p:nvSpPr>
          <p:spPr>
            <a:xfrm>
              <a:off x="10385142" y="2519075"/>
              <a:ext cx="65831" cy="29733"/>
            </a:xfrm>
            <a:custGeom>
              <a:avLst/>
              <a:gdLst>
                <a:gd name="connsiteX0" fmla="*/ 0 w 65831"/>
                <a:gd name="connsiteY0" fmla="*/ 0 h 29733"/>
                <a:gd name="connsiteX1" fmla="*/ 65832 w 65831"/>
                <a:gd name="connsiteY1" fmla="*/ 29733 h 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31" h="29733">
                  <a:moveTo>
                    <a:pt x="0" y="0"/>
                  </a:moveTo>
                  <a:lnTo>
                    <a:pt x="65832" y="29733"/>
                  </a:lnTo>
                </a:path>
              </a:pathLst>
            </a:custGeom>
            <a:noFill/>
            <a:ln w="19050" cap="rnd">
              <a:solidFill>
                <a:srgbClr val="FDB51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67" name="Freeform 387">
              <a:extLst>
                <a:ext uri="{FF2B5EF4-FFF2-40B4-BE49-F238E27FC236}">
                  <a16:creationId xmlns:a16="http://schemas.microsoft.com/office/drawing/2014/main" id="{C8CDE20D-A1E1-482D-8734-AA984ACC3524}"/>
                </a:ext>
              </a:extLst>
            </p:cNvPr>
            <p:cNvSpPr/>
            <p:nvPr/>
          </p:nvSpPr>
          <p:spPr>
            <a:xfrm>
              <a:off x="9398849" y="2535169"/>
              <a:ext cx="77106" cy="27278"/>
            </a:xfrm>
            <a:custGeom>
              <a:avLst/>
              <a:gdLst>
                <a:gd name="connsiteX0" fmla="*/ 0 w 77106"/>
                <a:gd name="connsiteY0" fmla="*/ 27278 h 27278"/>
                <a:gd name="connsiteX1" fmla="*/ 77107 w 77106"/>
                <a:gd name="connsiteY1" fmla="*/ 0 h 2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106" h="27278">
                  <a:moveTo>
                    <a:pt x="0" y="27278"/>
                  </a:moveTo>
                  <a:lnTo>
                    <a:pt x="77107" y="0"/>
                  </a:lnTo>
                </a:path>
              </a:pathLst>
            </a:custGeom>
            <a:noFill/>
            <a:ln w="19050" cap="rnd">
              <a:solidFill>
                <a:srgbClr val="FDB51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68" name="Freeform 388">
              <a:extLst>
                <a:ext uri="{FF2B5EF4-FFF2-40B4-BE49-F238E27FC236}">
                  <a16:creationId xmlns:a16="http://schemas.microsoft.com/office/drawing/2014/main" id="{B7D38C6E-57A7-4F9D-82B1-5505282BE309}"/>
                </a:ext>
              </a:extLst>
            </p:cNvPr>
            <p:cNvSpPr/>
            <p:nvPr/>
          </p:nvSpPr>
          <p:spPr>
            <a:xfrm>
              <a:off x="9361386" y="2255384"/>
              <a:ext cx="88108" cy="8547"/>
            </a:xfrm>
            <a:custGeom>
              <a:avLst/>
              <a:gdLst>
                <a:gd name="connsiteX0" fmla="*/ 0 w 88108"/>
                <a:gd name="connsiteY0" fmla="*/ 0 h 8547"/>
                <a:gd name="connsiteX1" fmla="*/ 88109 w 88108"/>
                <a:gd name="connsiteY1" fmla="*/ 8547 h 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108" h="8547">
                  <a:moveTo>
                    <a:pt x="0" y="0"/>
                  </a:moveTo>
                  <a:lnTo>
                    <a:pt x="88109" y="8547"/>
                  </a:lnTo>
                </a:path>
              </a:pathLst>
            </a:custGeom>
            <a:noFill/>
            <a:ln w="19050" cap="rnd">
              <a:solidFill>
                <a:srgbClr val="FDB51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69" name="Freeform 389">
              <a:extLst>
                <a:ext uri="{FF2B5EF4-FFF2-40B4-BE49-F238E27FC236}">
                  <a16:creationId xmlns:a16="http://schemas.microsoft.com/office/drawing/2014/main" id="{10675417-CB78-4CE2-9716-880453ED67FC}"/>
                </a:ext>
              </a:extLst>
            </p:cNvPr>
            <p:cNvSpPr/>
            <p:nvPr/>
          </p:nvSpPr>
          <p:spPr>
            <a:xfrm>
              <a:off x="9525056" y="2022609"/>
              <a:ext cx="40280" cy="60103"/>
            </a:xfrm>
            <a:custGeom>
              <a:avLst/>
              <a:gdLst>
                <a:gd name="connsiteX0" fmla="*/ 40281 w 40280"/>
                <a:gd name="connsiteY0" fmla="*/ 60103 h 60103"/>
                <a:gd name="connsiteX1" fmla="*/ 0 w 40280"/>
                <a:gd name="connsiteY1" fmla="*/ 0 h 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280" h="60103">
                  <a:moveTo>
                    <a:pt x="40281" y="60103"/>
                  </a:move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FDB51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0" name="Freeform 390">
              <a:extLst>
                <a:ext uri="{FF2B5EF4-FFF2-40B4-BE49-F238E27FC236}">
                  <a16:creationId xmlns:a16="http://schemas.microsoft.com/office/drawing/2014/main" id="{08175BBC-1854-4B41-82DB-750DDF380350}"/>
                </a:ext>
              </a:extLst>
            </p:cNvPr>
            <p:cNvSpPr/>
            <p:nvPr/>
          </p:nvSpPr>
          <p:spPr>
            <a:xfrm>
              <a:off x="9588706" y="2107863"/>
              <a:ext cx="691050" cy="762192"/>
            </a:xfrm>
            <a:custGeom>
              <a:avLst/>
              <a:gdLst>
                <a:gd name="connsiteX0" fmla="*/ 691051 w 691050"/>
                <a:gd name="connsiteY0" fmla="*/ 345380 h 762192"/>
                <a:gd name="connsiteX1" fmla="*/ 345380 w 691050"/>
                <a:gd name="connsiteY1" fmla="*/ 0 h 762192"/>
                <a:gd name="connsiteX2" fmla="*/ 0 w 691050"/>
                <a:gd name="connsiteY2" fmla="*/ 345670 h 762192"/>
                <a:gd name="connsiteX3" fmla="*/ 205588 w 691050"/>
                <a:gd name="connsiteY3" fmla="*/ 661445 h 762192"/>
                <a:gd name="connsiteX4" fmla="*/ 242777 w 691050"/>
                <a:gd name="connsiteY4" fmla="*/ 762193 h 762192"/>
                <a:gd name="connsiteX5" fmla="*/ 445546 w 691050"/>
                <a:gd name="connsiteY5" fmla="*/ 762193 h 762192"/>
                <a:gd name="connsiteX6" fmla="*/ 484463 w 691050"/>
                <a:gd name="connsiteY6" fmla="*/ 661536 h 762192"/>
                <a:gd name="connsiteX7" fmla="*/ 691051 w 691050"/>
                <a:gd name="connsiteY7" fmla="*/ 345380 h 76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1050" h="762192">
                  <a:moveTo>
                    <a:pt x="691051" y="345380"/>
                  </a:moveTo>
                  <a:cubicBezTo>
                    <a:pt x="690969" y="154552"/>
                    <a:pt x="536209" y="-80"/>
                    <a:pt x="345380" y="0"/>
                  </a:cubicBezTo>
                  <a:cubicBezTo>
                    <a:pt x="154552" y="80"/>
                    <a:pt x="-80" y="154842"/>
                    <a:pt x="0" y="345670"/>
                  </a:cubicBezTo>
                  <a:cubicBezTo>
                    <a:pt x="57" y="482322"/>
                    <a:pt x="80646" y="606101"/>
                    <a:pt x="205588" y="661445"/>
                  </a:cubicBezTo>
                  <a:lnTo>
                    <a:pt x="242777" y="762193"/>
                  </a:lnTo>
                  <a:lnTo>
                    <a:pt x="445546" y="762193"/>
                  </a:lnTo>
                  <a:lnTo>
                    <a:pt x="484463" y="661536"/>
                  </a:lnTo>
                  <a:cubicBezTo>
                    <a:pt x="609923" y="606437"/>
                    <a:pt x="690969" y="482406"/>
                    <a:pt x="691051" y="345380"/>
                  </a:cubicBezTo>
                  <a:close/>
                </a:path>
              </a:pathLst>
            </a:custGeom>
            <a:noFill/>
            <a:ln w="19050" cap="rnd">
              <a:solidFill>
                <a:srgbClr val="FDB51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1" name="Freeform 391">
              <a:extLst>
                <a:ext uri="{FF2B5EF4-FFF2-40B4-BE49-F238E27FC236}">
                  <a16:creationId xmlns:a16="http://schemas.microsoft.com/office/drawing/2014/main" id="{A0DECD6C-21FC-4BB6-81FC-E00650E6608E}"/>
                </a:ext>
              </a:extLst>
            </p:cNvPr>
            <p:cNvSpPr/>
            <p:nvPr/>
          </p:nvSpPr>
          <p:spPr>
            <a:xfrm>
              <a:off x="9740555" y="2409486"/>
              <a:ext cx="395306" cy="448930"/>
            </a:xfrm>
            <a:custGeom>
              <a:avLst/>
              <a:gdLst>
                <a:gd name="connsiteX0" fmla="*/ 168852 w 395306"/>
                <a:gd name="connsiteY0" fmla="*/ 448930 h 448930"/>
                <a:gd name="connsiteX1" fmla="*/ 26369 w 395306"/>
                <a:gd name="connsiteY1" fmla="*/ 26480 h 448930"/>
                <a:gd name="connsiteX2" fmla="*/ 17821 w 395306"/>
                <a:gd name="connsiteY2" fmla="*/ 114407 h 448930"/>
                <a:gd name="connsiteX3" fmla="*/ 114932 w 395306"/>
                <a:gd name="connsiteY3" fmla="*/ 113407 h 448930"/>
                <a:gd name="connsiteX4" fmla="*/ 166579 w 395306"/>
                <a:gd name="connsiteY4" fmla="*/ 24480 h 448930"/>
                <a:gd name="connsiteX5" fmla="*/ 126662 w 395306"/>
                <a:gd name="connsiteY5" fmla="*/ 5112 h 448930"/>
                <a:gd name="connsiteX6" fmla="*/ 127662 w 395306"/>
                <a:gd name="connsiteY6" fmla="*/ 57759 h 448930"/>
                <a:gd name="connsiteX7" fmla="*/ 179855 w 395306"/>
                <a:gd name="connsiteY7" fmla="*/ 82037 h 448930"/>
                <a:gd name="connsiteX8" fmla="*/ 248596 w 395306"/>
                <a:gd name="connsiteY8" fmla="*/ 74763 h 448930"/>
                <a:gd name="connsiteX9" fmla="*/ 260962 w 395306"/>
                <a:gd name="connsiteY9" fmla="*/ 14387 h 448930"/>
                <a:gd name="connsiteX10" fmla="*/ 217953 w 395306"/>
                <a:gd name="connsiteY10" fmla="*/ 38937 h 448930"/>
                <a:gd name="connsiteX11" fmla="*/ 284240 w 395306"/>
                <a:gd name="connsiteY11" fmla="*/ 119226 h 448930"/>
                <a:gd name="connsiteX12" fmla="*/ 381714 w 395306"/>
                <a:gd name="connsiteY12" fmla="*/ 111407 h 448930"/>
                <a:gd name="connsiteX13" fmla="*/ 362256 w 395306"/>
                <a:gd name="connsiteY13" fmla="*/ 26207 h 448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306" h="448930">
                  <a:moveTo>
                    <a:pt x="168852" y="448930"/>
                  </a:moveTo>
                  <a:cubicBezTo>
                    <a:pt x="186038" y="269894"/>
                    <a:pt x="146666" y="162053"/>
                    <a:pt x="26369" y="26480"/>
                  </a:cubicBezTo>
                  <a:cubicBezTo>
                    <a:pt x="-5729" y="40574"/>
                    <a:pt x="-8457" y="91221"/>
                    <a:pt x="17821" y="114407"/>
                  </a:cubicBezTo>
                  <a:cubicBezTo>
                    <a:pt x="44100" y="137594"/>
                    <a:pt x="86745" y="134139"/>
                    <a:pt x="114932" y="113407"/>
                  </a:cubicBezTo>
                  <a:cubicBezTo>
                    <a:pt x="143120" y="92676"/>
                    <a:pt x="158850" y="58850"/>
                    <a:pt x="166579" y="24480"/>
                  </a:cubicBezTo>
                  <a:cubicBezTo>
                    <a:pt x="170944" y="5385"/>
                    <a:pt x="141392" y="-7709"/>
                    <a:pt x="126662" y="5112"/>
                  </a:cubicBezTo>
                  <a:cubicBezTo>
                    <a:pt x="111932" y="17933"/>
                    <a:pt x="114569" y="43211"/>
                    <a:pt x="127662" y="57759"/>
                  </a:cubicBezTo>
                  <a:cubicBezTo>
                    <a:pt x="140756" y="72308"/>
                    <a:pt x="160669" y="78400"/>
                    <a:pt x="179855" y="82037"/>
                  </a:cubicBezTo>
                  <a:cubicBezTo>
                    <a:pt x="203041" y="86311"/>
                    <a:pt x="228683" y="87493"/>
                    <a:pt x="248596" y="74763"/>
                  </a:cubicBezTo>
                  <a:cubicBezTo>
                    <a:pt x="268509" y="62033"/>
                    <a:pt x="277602" y="31117"/>
                    <a:pt x="260962" y="14387"/>
                  </a:cubicBezTo>
                  <a:cubicBezTo>
                    <a:pt x="244322" y="-2344"/>
                    <a:pt x="207588" y="17751"/>
                    <a:pt x="217953" y="38937"/>
                  </a:cubicBezTo>
                  <a:cubicBezTo>
                    <a:pt x="233502" y="70489"/>
                    <a:pt x="253688" y="101586"/>
                    <a:pt x="284240" y="119226"/>
                  </a:cubicBezTo>
                  <a:cubicBezTo>
                    <a:pt x="314791" y="136866"/>
                    <a:pt x="357346" y="136776"/>
                    <a:pt x="381714" y="111407"/>
                  </a:cubicBezTo>
                  <a:cubicBezTo>
                    <a:pt x="406083" y="86038"/>
                    <a:pt x="396535" y="34300"/>
                    <a:pt x="362256" y="26207"/>
                  </a:cubicBezTo>
                </a:path>
              </a:pathLst>
            </a:custGeom>
            <a:noFill/>
            <a:ln w="19050" cap="rnd">
              <a:solidFill>
                <a:srgbClr val="FDB51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2" name="Freeform 392">
              <a:extLst>
                <a:ext uri="{FF2B5EF4-FFF2-40B4-BE49-F238E27FC236}">
                  <a16:creationId xmlns:a16="http://schemas.microsoft.com/office/drawing/2014/main" id="{E6AFC9CC-9A08-4AEE-8950-124A1EB65CE8}"/>
                </a:ext>
              </a:extLst>
            </p:cNvPr>
            <p:cNvSpPr/>
            <p:nvPr/>
          </p:nvSpPr>
          <p:spPr>
            <a:xfrm>
              <a:off x="9971684" y="2436967"/>
              <a:ext cx="126853" cy="421450"/>
            </a:xfrm>
            <a:custGeom>
              <a:avLst/>
              <a:gdLst>
                <a:gd name="connsiteX0" fmla="*/ 126854 w 126853"/>
                <a:gd name="connsiteY0" fmla="*/ 0 h 421450"/>
                <a:gd name="connsiteX1" fmla="*/ 5374 w 126853"/>
                <a:gd name="connsiteY1" fmla="*/ 421450 h 42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53" h="421450">
                  <a:moveTo>
                    <a:pt x="126854" y="0"/>
                  </a:moveTo>
                  <a:cubicBezTo>
                    <a:pt x="8011" y="134573"/>
                    <a:pt x="-11811" y="242413"/>
                    <a:pt x="5374" y="421450"/>
                  </a:cubicBezTo>
                </a:path>
              </a:pathLst>
            </a:custGeom>
            <a:noFill/>
            <a:ln w="19050" cap="rnd">
              <a:solidFill>
                <a:srgbClr val="FDB51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3" name="Freeform 393">
              <a:extLst>
                <a:ext uri="{FF2B5EF4-FFF2-40B4-BE49-F238E27FC236}">
                  <a16:creationId xmlns:a16="http://schemas.microsoft.com/office/drawing/2014/main" id="{A779282F-CF11-4FF8-A208-54D8595A2907}"/>
                </a:ext>
              </a:extLst>
            </p:cNvPr>
            <p:cNvSpPr/>
            <p:nvPr/>
          </p:nvSpPr>
          <p:spPr>
            <a:xfrm>
              <a:off x="9827027" y="2867510"/>
              <a:ext cx="213589" cy="45463"/>
            </a:xfrm>
            <a:custGeom>
              <a:avLst/>
              <a:gdLst>
                <a:gd name="connsiteX0" fmla="*/ 0 w 213589"/>
                <a:gd name="connsiteY0" fmla="*/ 22732 h 45463"/>
                <a:gd name="connsiteX1" fmla="*/ 22732 w 213589"/>
                <a:gd name="connsiteY1" fmla="*/ 0 h 45463"/>
                <a:gd name="connsiteX2" fmla="*/ 190857 w 213589"/>
                <a:gd name="connsiteY2" fmla="*/ 0 h 45463"/>
                <a:gd name="connsiteX3" fmla="*/ 213589 w 213589"/>
                <a:gd name="connsiteY3" fmla="*/ 22732 h 45463"/>
                <a:gd name="connsiteX4" fmla="*/ 190857 w 213589"/>
                <a:gd name="connsiteY4" fmla="*/ 45464 h 45463"/>
                <a:gd name="connsiteX5" fmla="*/ 22732 w 213589"/>
                <a:gd name="connsiteY5" fmla="*/ 45464 h 45463"/>
                <a:gd name="connsiteX6" fmla="*/ 0 w 213589"/>
                <a:gd name="connsiteY6" fmla="*/ 22732 h 4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589" h="45463">
                  <a:moveTo>
                    <a:pt x="0" y="22732"/>
                  </a:moveTo>
                  <a:cubicBezTo>
                    <a:pt x="0" y="10175"/>
                    <a:pt x="10178" y="0"/>
                    <a:pt x="22732" y="0"/>
                  </a:cubicBezTo>
                  <a:lnTo>
                    <a:pt x="190857" y="0"/>
                  </a:lnTo>
                  <a:cubicBezTo>
                    <a:pt x="203412" y="0"/>
                    <a:pt x="213589" y="10175"/>
                    <a:pt x="213589" y="22732"/>
                  </a:cubicBezTo>
                  <a:cubicBezTo>
                    <a:pt x="213589" y="35289"/>
                    <a:pt x="203412" y="45464"/>
                    <a:pt x="190857" y="45464"/>
                  </a:cubicBezTo>
                  <a:lnTo>
                    <a:pt x="22732" y="45464"/>
                  </a:lnTo>
                  <a:cubicBezTo>
                    <a:pt x="10178" y="45464"/>
                    <a:pt x="0" y="35289"/>
                    <a:pt x="0" y="22732"/>
                  </a:cubicBezTo>
                  <a:close/>
                </a:path>
              </a:pathLst>
            </a:custGeom>
            <a:noFill/>
            <a:ln w="19050" cap="rnd">
              <a:solidFill>
                <a:srgbClr val="FDB51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4" name="Freeform 394">
              <a:extLst>
                <a:ext uri="{FF2B5EF4-FFF2-40B4-BE49-F238E27FC236}">
                  <a16:creationId xmlns:a16="http://schemas.microsoft.com/office/drawing/2014/main" id="{51C6B686-B4DC-4725-BEEF-2AE94CC9C789}"/>
                </a:ext>
              </a:extLst>
            </p:cNvPr>
            <p:cNvSpPr/>
            <p:nvPr/>
          </p:nvSpPr>
          <p:spPr>
            <a:xfrm>
              <a:off x="9831392" y="2912974"/>
              <a:ext cx="213589" cy="45463"/>
            </a:xfrm>
            <a:custGeom>
              <a:avLst/>
              <a:gdLst>
                <a:gd name="connsiteX0" fmla="*/ 0 w 213589"/>
                <a:gd name="connsiteY0" fmla="*/ 22732 h 45463"/>
                <a:gd name="connsiteX1" fmla="*/ 22732 w 213589"/>
                <a:gd name="connsiteY1" fmla="*/ 0 h 45463"/>
                <a:gd name="connsiteX2" fmla="*/ 190857 w 213589"/>
                <a:gd name="connsiteY2" fmla="*/ 0 h 45463"/>
                <a:gd name="connsiteX3" fmla="*/ 213589 w 213589"/>
                <a:gd name="connsiteY3" fmla="*/ 22732 h 45463"/>
                <a:gd name="connsiteX4" fmla="*/ 190857 w 213589"/>
                <a:gd name="connsiteY4" fmla="*/ 45464 h 45463"/>
                <a:gd name="connsiteX5" fmla="*/ 22732 w 213589"/>
                <a:gd name="connsiteY5" fmla="*/ 45464 h 45463"/>
                <a:gd name="connsiteX6" fmla="*/ 0 w 213589"/>
                <a:gd name="connsiteY6" fmla="*/ 22732 h 4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589" h="45463">
                  <a:moveTo>
                    <a:pt x="0" y="22732"/>
                  </a:moveTo>
                  <a:cubicBezTo>
                    <a:pt x="0" y="10175"/>
                    <a:pt x="10178" y="0"/>
                    <a:pt x="22732" y="0"/>
                  </a:cubicBezTo>
                  <a:lnTo>
                    <a:pt x="190857" y="0"/>
                  </a:lnTo>
                  <a:cubicBezTo>
                    <a:pt x="203412" y="0"/>
                    <a:pt x="213589" y="10175"/>
                    <a:pt x="213589" y="22732"/>
                  </a:cubicBezTo>
                  <a:cubicBezTo>
                    <a:pt x="213589" y="35289"/>
                    <a:pt x="203412" y="45464"/>
                    <a:pt x="190857" y="45464"/>
                  </a:cubicBezTo>
                  <a:lnTo>
                    <a:pt x="22732" y="45464"/>
                  </a:lnTo>
                  <a:cubicBezTo>
                    <a:pt x="10178" y="45464"/>
                    <a:pt x="0" y="35289"/>
                    <a:pt x="0" y="22732"/>
                  </a:cubicBezTo>
                  <a:close/>
                </a:path>
              </a:pathLst>
            </a:custGeom>
            <a:noFill/>
            <a:ln w="19050" cap="rnd">
              <a:solidFill>
                <a:srgbClr val="FDB51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5" name="Freeform 395">
              <a:extLst>
                <a:ext uri="{FF2B5EF4-FFF2-40B4-BE49-F238E27FC236}">
                  <a16:creationId xmlns:a16="http://schemas.microsoft.com/office/drawing/2014/main" id="{ECC53E3F-3B4B-4F76-A905-A209B36979A1}"/>
                </a:ext>
              </a:extLst>
            </p:cNvPr>
            <p:cNvSpPr/>
            <p:nvPr/>
          </p:nvSpPr>
          <p:spPr>
            <a:xfrm>
              <a:off x="9831392" y="2958437"/>
              <a:ext cx="213589" cy="45463"/>
            </a:xfrm>
            <a:custGeom>
              <a:avLst/>
              <a:gdLst>
                <a:gd name="connsiteX0" fmla="*/ 0 w 213589"/>
                <a:gd name="connsiteY0" fmla="*/ 22732 h 45463"/>
                <a:gd name="connsiteX1" fmla="*/ 22732 w 213589"/>
                <a:gd name="connsiteY1" fmla="*/ 0 h 45463"/>
                <a:gd name="connsiteX2" fmla="*/ 190857 w 213589"/>
                <a:gd name="connsiteY2" fmla="*/ 0 h 45463"/>
                <a:gd name="connsiteX3" fmla="*/ 213589 w 213589"/>
                <a:gd name="connsiteY3" fmla="*/ 22732 h 45463"/>
                <a:gd name="connsiteX4" fmla="*/ 190857 w 213589"/>
                <a:gd name="connsiteY4" fmla="*/ 45464 h 45463"/>
                <a:gd name="connsiteX5" fmla="*/ 22732 w 213589"/>
                <a:gd name="connsiteY5" fmla="*/ 45464 h 45463"/>
                <a:gd name="connsiteX6" fmla="*/ 0 w 213589"/>
                <a:gd name="connsiteY6" fmla="*/ 22732 h 4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589" h="45463">
                  <a:moveTo>
                    <a:pt x="0" y="22732"/>
                  </a:moveTo>
                  <a:cubicBezTo>
                    <a:pt x="0" y="10175"/>
                    <a:pt x="10178" y="0"/>
                    <a:pt x="22732" y="0"/>
                  </a:cubicBezTo>
                  <a:lnTo>
                    <a:pt x="190857" y="0"/>
                  </a:lnTo>
                  <a:cubicBezTo>
                    <a:pt x="203412" y="0"/>
                    <a:pt x="213589" y="10175"/>
                    <a:pt x="213589" y="22732"/>
                  </a:cubicBezTo>
                  <a:cubicBezTo>
                    <a:pt x="213589" y="35289"/>
                    <a:pt x="203412" y="45464"/>
                    <a:pt x="190857" y="45464"/>
                  </a:cubicBezTo>
                  <a:lnTo>
                    <a:pt x="22732" y="45464"/>
                  </a:lnTo>
                  <a:cubicBezTo>
                    <a:pt x="10178" y="45464"/>
                    <a:pt x="0" y="35289"/>
                    <a:pt x="0" y="22732"/>
                  </a:cubicBezTo>
                  <a:close/>
                </a:path>
              </a:pathLst>
            </a:custGeom>
            <a:noFill/>
            <a:ln w="19050" cap="rnd">
              <a:solidFill>
                <a:srgbClr val="FDB51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6" name="Freeform 396">
              <a:extLst>
                <a:ext uri="{FF2B5EF4-FFF2-40B4-BE49-F238E27FC236}">
                  <a16:creationId xmlns:a16="http://schemas.microsoft.com/office/drawing/2014/main" id="{8626C83D-74FC-444A-AB88-0CEF6C2B1E01}"/>
                </a:ext>
              </a:extLst>
            </p:cNvPr>
            <p:cNvSpPr/>
            <p:nvPr/>
          </p:nvSpPr>
          <p:spPr>
            <a:xfrm>
              <a:off x="9846122" y="3005811"/>
              <a:ext cx="184128" cy="48347"/>
            </a:xfrm>
            <a:custGeom>
              <a:avLst/>
              <a:gdLst>
                <a:gd name="connsiteX0" fmla="*/ 0 w 184128"/>
                <a:gd name="connsiteY0" fmla="*/ 0 h 48347"/>
                <a:gd name="connsiteX1" fmla="*/ 161094 w 184128"/>
                <a:gd name="connsiteY1" fmla="*/ 26815 h 48347"/>
                <a:gd name="connsiteX2" fmla="*/ 184129 w 184128"/>
                <a:gd name="connsiteY2" fmla="*/ 5001 h 4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128" h="48347">
                  <a:moveTo>
                    <a:pt x="0" y="0"/>
                  </a:moveTo>
                  <a:cubicBezTo>
                    <a:pt x="37079" y="51892"/>
                    <a:pt x="109203" y="63895"/>
                    <a:pt x="161094" y="26815"/>
                  </a:cubicBezTo>
                  <a:cubicBezTo>
                    <a:pt x="169739" y="20641"/>
                    <a:pt x="177491" y="13303"/>
                    <a:pt x="184129" y="5001"/>
                  </a:cubicBezTo>
                </a:path>
              </a:pathLst>
            </a:custGeom>
            <a:noFill/>
            <a:ln w="19050" cap="rnd">
              <a:solidFill>
                <a:srgbClr val="FDB51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7" name="Freeform 397">
              <a:extLst>
                <a:ext uri="{FF2B5EF4-FFF2-40B4-BE49-F238E27FC236}">
                  <a16:creationId xmlns:a16="http://schemas.microsoft.com/office/drawing/2014/main" id="{1FF7054F-38FE-4F74-90DF-DD11A32DB819}"/>
                </a:ext>
              </a:extLst>
            </p:cNvPr>
            <p:cNvSpPr/>
            <p:nvPr/>
          </p:nvSpPr>
          <p:spPr>
            <a:xfrm>
              <a:off x="9979695" y="2179005"/>
              <a:ext cx="209133" cy="171944"/>
            </a:xfrm>
            <a:custGeom>
              <a:avLst/>
              <a:gdLst>
                <a:gd name="connsiteX0" fmla="*/ 0 w 209133"/>
                <a:gd name="connsiteY0" fmla="*/ 0 h 171944"/>
                <a:gd name="connsiteX1" fmla="*/ 209134 w 209133"/>
                <a:gd name="connsiteY1" fmla="*/ 171944 h 17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33" h="171944">
                  <a:moveTo>
                    <a:pt x="0" y="0"/>
                  </a:moveTo>
                  <a:cubicBezTo>
                    <a:pt x="97583" y="10908"/>
                    <a:pt x="179565" y="78312"/>
                    <a:pt x="209134" y="171944"/>
                  </a:cubicBezTo>
                </a:path>
              </a:pathLst>
            </a:custGeom>
            <a:noFill/>
            <a:ln w="19050" cap="rnd">
              <a:solidFill>
                <a:srgbClr val="FDB51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8" name="Freeform 398">
              <a:extLst>
                <a:ext uri="{FF2B5EF4-FFF2-40B4-BE49-F238E27FC236}">
                  <a16:creationId xmlns:a16="http://schemas.microsoft.com/office/drawing/2014/main" id="{049532B2-09E9-4314-9D18-F6709709343D}"/>
                </a:ext>
              </a:extLst>
            </p:cNvPr>
            <p:cNvSpPr/>
            <p:nvPr/>
          </p:nvSpPr>
          <p:spPr>
            <a:xfrm>
              <a:off x="10199376" y="2398232"/>
              <a:ext cx="5091" cy="36371"/>
            </a:xfrm>
            <a:custGeom>
              <a:avLst/>
              <a:gdLst>
                <a:gd name="connsiteX0" fmla="*/ 0 w 5091"/>
                <a:gd name="connsiteY0" fmla="*/ 0 h 36371"/>
                <a:gd name="connsiteX1" fmla="*/ 5092 w 5091"/>
                <a:gd name="connsiteY1" fmla="*/ 36371 h 3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91" h="36371">
                  <a:moveTo>
                    <a:pt x="0" y="0"/>
                  </a:moveTo>
                  <a:cubicBezTo>
                    <a:pt x="1728" y="11912"/>
                    <a:pt x="3455" y="23914"/>
                    <a:pt x="5092" y="36371"/>
                  </a:cubicBezTo>
                </a:path>
              </a:pathLst>
            </a:custGeom>
            <a:noFill/>
            <a:ln w="19050" cap="rnd">
              <a:solidFill>
                <a:srgbClr val="FDB51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279" name="Graphic 61">
            <a:extLst>
              <a:ext uri="{FF2B5EF4-FFF2-40B4-BE49-F238E27FC236}">
                <a16:creationId xmlns:a16="http://schemas.microsoft.com/office/drawing/2014/main" id="{8594D0A4-E5A6-4AAA-A57C-A09B03BA8A97}"/>
              </a:ext>
            </a:extLst>
          </p:cNvPr>
          <p:cNvGrpSpPr/>
          <p:nvPr/>
        </p:nvGrpSpPr>
        <p:grpSpPr>
          <a:xfrm rot="3630048">
            <a:off x="8864502" y="2143582"/>
            <a:ext cx="435923" cy="473506"/>
            <a:chOff x="5010247" y="3400932"/>
            <a:chExt cx="815974" cy="886323"/>
          </a:xfrm>
          <a:noFill/>
        </p:grpSpPr>
        <p:sp>
          <p:nvSpPr>
            <p:cNvPr id="280" name="Freeform 86">
              <a:extLst>
                <a:ext uri="{FF2B5EF4-FFF2-40B4-BE49-F238E27FC236}">
                  <a16:creationId xmlns:a16="http://schemas.microsoft.com/office/drawing/2014/main" id="{6080E3BC-78EC-4A6F-BA26-1E3FE3F84BA6}"/>
                </a:ext>
              </a:extLst>
            </p:cNvPr>
            <p:cNvSpPr/>
            <p:nvPr/>
          </p:nvSpPr>
          <p:spPr>
            <a:xfrm>
              <a:off x="5166073" y="3400932"/>
              <a:ext cx="255080" cy="849021"/>
            </a:xfrm>
            <a:custGeom>
              <a:avLst/>
              <a:gdLst>
                <a:gd name="connsiteX0" fmla="*/ 26224 w 255080"/>
                <a:gd name="connsiteY0" fmla="*/ 849022 h 849021"/>
                <a:gd name="connsiteX1" fmla="*/ 255080 w 255080"/>
                <a:gd name="connsiteY1" fmla="*/ 0 h 84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080" h="849021">
                  <a:moveTo>
                    <a:pt x="26224" y="849022"/>
                  </a:moveTo>
                  <a:cubicBezTo>
                    <a:pt x="-59103" y="638499"/>
                    <a:pt x="76045" y="194103"/>
                    <a:pt x="255080" y="0"/>
                  </a:cubicBezTo>
                </a:path>
              </a:pathLst>
            </a:custGeom>
            <a:noFill/>
            <a:ln w="19050" cap="rnd">
              <a:solidFill>
                <a:srgbClr val="FCA84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81" name="Freeform 87">
              <a:extLst>
                <a:ext uri="{FF2B5EF4-FFF2-40B4-BE49-F238E27FC236}">
                  <a16:creationId xmlns:a16="http://schemas.microsoft.com/office/drawing/2014/main" id="{1FB4FBBA-BA56-4F5E-923A-60844A937057}"/>
                </a:ext>
              </a:extLst>
            </p:cNvPr>
            <p:cNvSpPr/>
            <p:nvPr/>
          </p:nvSpPr>
          <p:spPr>
            <a:xfrm>
              <a:off x="5421154" y="3400932"/>
              <a:ext cx="252896" cy="849021"/>
            </a:xfrm>
            <a:custGeom>
              <a:avLst/>
              <a:gdLst>
                <a:gd name="connsiteX0" fmla="*/ 223300 w 252896"/>
                <a:gd name="connsiteY0" fmla="*/ 849022 h 849021"/>
                <a:gd name="connsiteX1" fmla="*/ 0 w 252896"/>
                <a:gd name="connsiteY1" fmla="*/ 0 h 84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896" h="849021">
                  <a:moveTo>
                    <a:pt x="223300" y="849022"/>
                  </a:moveTo>
                  <a:cubicBezTo>
                    <a:pt x="316632" y="638024"/>
                    <a:pt x="174703" y="194103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CA84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82" name="Freeform 88">
              <a:extLst>
                <a:ext uri="{FF2B5EF4-FFF2-40B4-BE49-F238E27FC236}">
                  <a16:creationId xmlns:a16="http://schemas.microsoft.com/office/drawing/2014/main" id="{B3BDDB24-5236-4EE8-B5A7-807608703F55}"/>
                </a:ext>
              </a:extLst>
            </p:cNvPr>
            <p:cNvSpPr/>
            <p:nvPr/>
          </p:nvSpPr>
          <p:spPr>
            <a:xfrm>
              <a:off x="5341760" y="3680839"/>
              <a:ext cx="136937" cy="138007"/>
            </a:xfrm>
            <a:custGeom>
              <a:avLst/>
              <a:gdLst>
                <a:gd name="connsiteX0" fmla="*/ 136937 w 136937"/>
                <a:gd name="connsiteY0" fmla="*/ 69004 h 138007"/>
                <a:gd name="connsiteX1" fmla="*/ 68469 w 136937"/>
                <a:gd name="connsiteY1" fmla="*/ 138008 h 138007"/>
                <a:gd name="connsiteX2" fmla="*/ 0 w 136937"/>
                <a:gd name="connsiteY2" fmla="*/ 69004 h 138007"/>
                <a:gd name="connsiteX3" fmla="*/ 68469 w 136937"/>
                <a:gd name="connsiteY3" fmla="*/ 0 h 138007"/>
                <a:gd name="connsiteX4" fmla="*/ 136937 w 136937"/>
                <a:gd name="connsiteY4" fmla="*/ 69004 h 1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37" h="138007">
                  <a:moveTo>
                    <a:pt x="136937" y="69004"/>
                  </a:moveTo>
                  <a:cubicBezTo>
                    <a:pt x="136937" y="107114"/>
                    <a:pt x="106283" y="138008"/>
                    <a:pt x="68469" y="138008"/>
                  </a:cubicBezTo>
                  <a:cubicBezTo>
                    <a:pt x="30654" y="138008"/>
                    <a:pt x="0" y="107114"/>
                    <a:pt x="0" y="69004"/>
                  </a:cubicBezTo>
                  <a:cubicBezTo>
                    <a:pt x="0" y="30894"/>
                    <a:pt x="30654" y="0"/>
                    <a:pt x="68469" y="0"/>
                  </a:cubicBezTo>
                  <a:cubicBezTo>
                    <a:pt x="106283" y="0"/>
                    <a:pt x="136937" y="30894"/>
                    <a:pt x="136937" y="69004"/>
                  </a:cubicBezTo>
                  <a:close/>
                </a:path>
              </a:pathLst>
            </a:custGeom>
            <a:noFill/>
            <a:ln w="19050" cap="rnd">
              <a:solidFill>
                <a:srgbClr val="FCA84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83" name="Freeform 89">
              <a:extLst>
                <a:ext uri="{FF2B5EF4-FFF2-40B4-BE49-F238E27FC236}">
                  <a16:creationId xmlns:a16="http://schemas.microsoft.com/office/drawing/2014/main" id="{0EC75E5F-CE1A-43C2-9F98-3B99369B33D4}"/>
                </a:ext>
              </a:extLst>
            </p:cNvPr>
            <p:cNvSpPr/>
            <p:nvPr/>
          </p:nvSpPr>
          <p:spPr>
            <a:xfrm>
              <a:off x="5282239" y="3579444"/>
              <a:ext cx="283857" cy="62858"/>
            </a:xfrm>
            <a:custGeom>
              <a:avLst/>
              <a:gdLst>
                <a:gd name="connsiteX0" fmla="*/ 0 w 283857"/>
                <a:gd name="connsiteY0" fmla="*/ 53367 h 62858"/>
                <a:gd name="connsiteX1" fmla="*/ 283858 w 283857"/>
                <a:gd name="connsiteY1" fmla="*/ 62859 h 6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857" h="62858">
                  <a:moveTo>
                    <a:pt x="0" y="53367"/>
                  </a:moveTo>
                  <a:cubicBezTo>
                    <a:pt x="81609" y="-21322"/>
                    <a:pt x="207342" y="-17117"/>
                    <a:pt x="283858" y="62859"/>
                  </a:cubicBezTo>
                </a:path>
              </a:pathLst>
            </a:custGeom>
            <a:noFill/>
            <a:ln w="19050" cap="rnd">
              <a:solidFill>
                <a:srgbClr val="FCA84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84" name="Freeform 90">
              <a:extLst>
                <a:ext uri="{FF2B5EF4-FFF2-40B4-BE49-F238E27FC236}">
                  <a16:creationId xmlns:a16="http://schemas.microsoft.com/office/drawing/2014/main" id="{A0FADB2C-29BC-45E6-B552-02006DF2F513}"/>
                </a:ext>
              </a:extLst>
            </p:cNvPr>
            <p:cNvSpPr/>
            <p:nvPr/>
          </p:nvSpPr>
          <p:spPr>
            <a:xfrm>
              <a:off x="5307196" y="3913092"/>
              <a:ext cx="223959" cy="374163"/>
            </a:xfrm>
            <a:custGeom>
              <a:avLst/>
              <a:gdLst>
                <a:gd name="connsiteX0" fmla="*/ 223960 w 223959"/>
                <a:gd name="connsiteY0" fmla="*/ 17280 h 374163"/>
                <a:gd name="connsiteX1" fmla="*/ 113016 w 223959"/>
                <a:gd name="connsiteY1" fmla="*/ 374163 h 374163"/>
                <a:gd name="connsiteX2" fmla="*/ 0 w 223959"/>
                <a:gd name="connsiteY2" fmla="*/ 21551 h 374163"/>
                <a:gd name="connsiteX3" fmla="*/ 223960 w 223959"/>
                <a:gd name="connsiteY3" fmla="*/ 17280 h 37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959" h="374163">
                  <a:moveTo>
                    <a:pt x="223960" y="17280"/>
                  </a:moveTo>
                  <a:lnTo>
                    <a:pt x="113016" y="374163"/>
                  </a:lnTo>
                  <a:cubicBezTo>
                    <a:pt x="74402" y="252007"/>
                    <a:pt x="37672" y="136874"/>
                    <a:pt x="0" y="21551"/>
                  </a:cubicBezTo>
                  <a:cubicBezTo>
                    <a:pt x="71973" y="-5637"/>
                    <a:pt x="151017" y="-7145"/>
                    <a:pt x="223960" y="17280"/>
                  </a:cubicBezTo>
                  <a:close/>
                </a:path>
              </a:pathLst>
            </a:custGeom>
            <a:noFill/>
            <a:ln w="19050" cap="rnd">
              <a:solidFill>
                <a:srgbClr val="FCA84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85" name="Freeform 91">
              <a:extLst>
                <a:ext uri="{FF2B5EF4-FFF2-40B4-BE49-F238E27FC236}">
                  <a16:creationId xmlns:a16="http://schemas.microsoft.com/office/drawing/2014/main" id="{D28F054D-51B8-4501-9198-7E5538B17315}"/>
                </a:ext>
              </a:extLst>
            </p:cNvPr>
            <p:cNvSpPr/>
            <p:nvPr/>
          </p:nvSpPr>
          <p:spPr>
            <a:xfrm>
              <a:off x="5194557" y="4213696"/>
              <a:ext cx="199566" cy="36542"/>
            </a:xfrm>
            <a:custGeom>
              <a:avLst/>
              <a:gdLst>
                <a:gd name="connsiteX0" fmla="*/ 0 w 199566"/>
                <a:gd name="connsiteY0" fmla="*/ 36543 h 36542"/>
                <a:gd name="connsiteX1" fmla="*/ 199567 w 199566"/>
                <a:gd name="connsiteY1" fmla="*/ 0 h 36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566" h="36542">
                  <a:moveTo>
                    <a:pt x="0" y="36543"/>
                  </a:moveTo>
                  <a:lnTo>
                    <a:pt x="199567" y="0"/>
                  </a:lnTo>
                </a:path>
              </a:pathLst>
            </a:custGeom>
            <a:noFill/>
            <a:ln w="19050" cap="rnd">
              <a:solidFill>
                <a:srgbClr val="FCA84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86" name="Freeform 92">
              <a:extLst>
                <a:ext uri="{FF2B5EF4-FFF2-40B4-BE49-F238E27FC236}">
                  <a16:creationId xmlns:a16="http://schemas.microsoft.com/office/drawing/2014/main" id="{E888C0D4-2632-47A1-8FAF-FBDF4EF35FDC}"/>
                </a:ext>
              </a:extLst>
            </p:cNvPr>
            <p:cNvSpPr/>
            <p:nvPr/>
          </p:nvSpPr>
          <p:spPr>
            <a:xfrm>
              <a:off x="5443474" y="4216164"/>
              <a:ext cx="200037" cy="39485"/>
            </a:xfrm>
            <a:custGeom>
              <a:avLst/>
              <a:gdLst>
                <a:gd name="connsiteX0" fmla="*/ 0 w 200037"/>
                <a:gd name="connsiteY0" fmla="*/ 0 h 39485"/>
                <a:gd name="connsiteX1" fmla="*/ 200038 w 200037"/>
                <a:gd name="connsiteY1" fmla="*/ 39485 h 3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037" h="39485">
                  <a:moveTo>
                    <a:pt x="0" y="0"/>
                  </a:moveTo>
                  <a:lnTo>
                    <a:pt x="200038" y="39485"/>
                  </a:lnTo>
                </a:path>
              </a:pathLst>
            </a:custGeom>
            <a:noFill/>
            <a:ln w="19050" cap="rnd">
              <a:solidFill>
                <a:srgbClr val="FCA84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87" name="Freeform 93">
              <a:extLst>
                <a:ext uri="{FF2B5EF4-FFF2-40B4-BE49-F238E27FC236}">
                  <a16:creationId xmlns:a16="http://schemas.microsoft.com/office/drawing/2014/main" id="{59055352-6844-4F9B-BF0D-C33DA6A56254}"/>
                </a:ext>
              </a:extLst>
            </p:cNvPr>
            <p:cNvSpPr/>
            <p:nvPr/>
          </p:nvSpPr>
          <p:spPr>
            <a:xfrm>
              <a:off x="5010247" y="4001749"/>
              <a:ext cx="170183" cy="256557"/>
            </a:xfrm>
            <a:custGeom>
              <a:avLst/>
              <a:gdLst>
                <a:gd name="connsiteX0" fmla="*/ 157564 w 170183"/>
                <a:gd name="connsiteY0" fmla="*/ 0 h 256557"/>
                <a:gd name="connsiteX1" fmla="*/ 1 w 170183"/>
                <a:gd name="connsiteY1" fmla="*/ 256557 h 256557"/>
                <a:gd name="connsiteX2" fmla="*/ 170184 w 170183"/>
                <a:gd name="connsiteY2" fmla="*/ 229222 h 256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183" h="256557">
                  <a:moveTo>
                    <a:pt x="157564" y="0"/>
                  </a:moveTo>
                  <a:cubicBezTo>
                    <a:pt x="60832" y="48282"/>
                    <a:pt x="-267" y="147770"/>
                    <a:pt x="1" y="256557"/>
                  </a:cubicBezTo>
                  <a:lnTo>
                    <a:pt x="170184" y="229222"/>
                  </a:lnTo>
                </a:path>
              </a:pathLst>
            </a:custGeom>
            <a:noFill/>
            <a:ln w="19050" cap="rnd">
              <a:solidFill>
                <a:srgbClr val="FCA84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88" name="Freeform 94">
              <a:extLst>
                <a:ext uri="{FF2B5EF4-FFF2-40B4-BE49-F238E27FC236}">
                  <a16:creationId xmlns:a16="http://schemas.microsoft.com/office/drawing/2014/main" id="{CCB0DB8E-F913-43EA-A5B5-390B761BCBCE}"/>
                </a:ext>
              </a:extLst>
            </p:cNvPr>
            <p:cNvSpPr/>
            <p:nvPr/>
          </p:nvSpPr>
          <p:spPr>
            <a:xfrm>
              <a:off x="5656132" y="3993396"/>
              <a:ext cx="170089" cy="256272"/>
            </a:xfrm>
            <a:custGeom>
              <a:avLst/>
              <a:gdLst>
                <a:gd name="connsiteX0" fmla="*/ 12620 w 170089"/>
                <a:gd name="connsiteY0" fmla="*/ 0 h 256272"/>
                <a:gd name="connsiteX1" fmla="*/ 170089 w 170089"/>
                <a:gd name="connsiteY1" fmla="*/ 256273 h 256272"/>
                <a:gd name="connsiteX2" fmla="*/ 0 w 170089"/>
                <a:gd name="connsiteY2" fmla="*/ 229222 h 25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089" h="256272">
                  <a:moveTo>
                    <a:pt x="12620" y="0"/>
                  </a:moveTo>
                  <a:cubicBezTo>
                    <a:pt x="109239" y="48246"/>
                    <a:pt x="170289" y="147602"/>
                    <a:pt x="170089" y="256273"/>
                  </a:cubicBezTo>
                  <a:lnTo>
                    <a:pt x="0" y="229222"/>
                  </a:lnTo>
                </a:path>
              </a:pathLst>
            </a:custGeom>
            <a:noFill/>
            <a:ln w="19050" cap="rnd">
              <a:solidFill>
                <a:srgbClr val="FCA84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126786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6521" y="450025"/>
            <a:ext cx="5797347" cy="553998"/>
          </a:xfrm>
        </p:spPr>
        <p:txBody>
          <a:bodyPr/>
          <a:lstStyle/>
          <a:p>
            <a:r>
              <a:rPr lang="en-US" dirty="0"/>
              <a:t>Content slide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text Century Gothic size 20pt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r>
              <a:rPr lang="en-US" dirty="0"/>
              <a:t>Nam in </a:t>
            </a:r>
            <a:r>
              <a:rPr lang="en-US" dirty="0" err="1"/>
              <a:t>est</a:t>
            </a:r>
            <a:r>
              <a:rPr lang="en-US" dirty="0"/>
              <a:t> in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ligula</a:t>
            </a:r>
          </a:p>
          <a:p>
            <a:r>
              <a:rPr lang="en-US" dirty="0"/>
              <a:t>Maecenas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et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faucibus</a:t>
            </a:r>
            <a:endParaRPr lang="en-US" dirty="0"/>
          </a:p>
        </p:txBody>
      </p:sp>
      <p:grpSp>
        <p:nvGrpSpPr>
          <p:cNvPr id="21" name="Graphic 2">
            <a:extLst>
              <a:ext uri="{FF2B5EF4-FFF2-40B4-BE49-F238E27FC236}">
                <a16:creationId xmlns:a16="http://schemas.microsoft.com/office/drawing/2014/main" id="{0836DDDA-0359-4D57-A145-892F59F10CA1}"/>
              </a:ext>
            </a:extLst>
          </p:cNvPr>
          <p:cNvGrpSpPr/>
          <p:nvPr/>
        </p:nvGrpSpPr>
        <p:grpSpPr>
          <a:xfrm>
            <a:off x="8079596" y="417413"/>
            <a:ext cx="418939" cy="451491"/>
            <a:chOff x="8079596" y="417413"/>
            <a:chExt cx="418939" cy="451491"/>
          </a:xfrm>
          <a:noFill/>
        </p:grpSpPr>
        <p:grpSp>
          <p:nvGrpSpPr>
            <p:cNvPr id="22" name="Graphic 2">
              <a:extLst>
                <a:ext uri="{FF2B5EF4-FFF2-40B4-BE49-F238E27FC236}">
                  <a16:creationId xmlns:a16="http://schemas.microsoft.com/office/drawing/2014/main" id="{E1888DA6-6EC7-4B88-9D30-381F70F93659}"/>
                </a:ext>
              </a:extLst>
            </p:cNvPr>
            <p:cNvGrpSpPr/>
            <p:nvPr/>
          </p:nvGrpSpPr>
          <p:grpSpPr>
            <a:xfrm>
              <a:off x="8079596" y="417413"/>
              <a:ext cx="222183" cy="320381"/>
              <a:chOff x="8079596" y="417413"/>
              <a:chExt cx="222183" cy="320381"/>
            </a:xfrm>
            <a:no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3D32C13-5B14-4919-B0C9-0B1BD2FD4203}"/>
                  </a:ext>
                </a:extLst>
              </p:cNvPr>
              <p:cNvSpPr/>
              <p:nvPr/>
            </p:nvSpPr>
            <p:spPr>
              <a:xfrm>
                <a:off x="8140396" y="448170"/>
                <a:ext cx="126918" cy="126600"/>
              </a:xfrm>
              <a:custGeom>
                <a:avLst/>
                <a:gdLst>
                  <a:gd name="connsiteX0" fmla="*/ 68600 w 126918"/>
                  <a:gd name="connsiteY0" fmla="*/ 126600 h 126600"/>
                  <a:gd name="connsiteX1" fmla="*/ 123681 w 126918"/>
                  <a:gd name="connsiteY1" fmla="*/ 83183 h 126600"/>
                  <a:gd name="connsiteX2" fmla="*/ 83244 w 126918"/>
                  <a:gd name="connsiteY2" fmla="*/ 3130 h 126600"/>
                  <a:gd name="connsiteX3" fmla="*/ 3191 w 126918"/>
                  <a:gd name="connsiteY3" fmla="*/ 43568 h 126600"/>
                  <a:gd name="connsiteX4" fmla="*/ 13519 w 126918"/>
                  <a:gd name="connsiteY4" fmla="*/ 102554 h 12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18" h="126600">
                    <a:moveTo>
                      <a:pt x="68600" y="126600"/>
                    </a:moveTo>
                    <a:cubicBezTo>
                      <a:pt x="93212" y="124545"/>
                      <a:pt x="115460" y="108154"/>
                      <a:pt x="123681" y="83183"/>
                    </a:cubicBezTo>
                    <a:cubicBezTo>
                      <a:pt x="134625" y="49887"/>
                      <a:pt x="117001" y="13920"/>
                      <a:pt x="83244" y="3130"/>
                    </a:cubicBezTo>
                    <a:cubicBezTo>
                      <a:pt x="49486" y="-7660"/>
                      <a:pt x="14084" y="10324"/>
                      <a:pt x="3191" y="43568"/>
                    </a:cubicBezTo>
                    <a:cubicBezTo>
                      <a:pt x="-3694" y="64480"/>
                      <a:pt x="930" y="86420"/>
                      <a:pt x="13519" y="102554"/>
                    </a:cubicBezTo>
                  </a:path>
                </a:pathLst>
              </a:custGeom>
              <a:noFill/>
              <a:ln w="15379" cap="rnd">
                <a:solidFill>
                  <a:srgbClr val="F98A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7D1C8C9-BFF3-420B-855A-4F2C048A6DD2}"/>
                  </a:ext>
                </a:extLst>
              </p:cNvPr>
              <p:cNvSpPr/>
              <p:nvPr/>
            </p:nvSpPr>
            <p:spPr>
              <a:xfrm>
                <a:off x="8079596" y="499290"/>
                <a:ext cx="116144" cy="238503"/>
              </a:xfrm>
              <a:custGeom>
                <a:avLst/>
                <a:gdLst>
                  <a:gd name="connsiteX0" fmla="*/ 61474 w 116144"/>
                  <a:gd name="connsiteY0" fmla="*/ 0 h 238503"/>
                  <a:gd name="connsiteX1" fmla="*/ 1975 w 116144"/>
                  <a:gd name="connsiteY1" fmla="*/ 181017 h 238503"/>
                  <a:gd name="connsiteX2" fmla="*/ 27100 w 116144"/>
                  <a:gd name="connsiteY2" fmla="*/ 230754 h 238503"/>
                  <a:gd name="connsiteX3" fmla="*/ 73498 w 116144"/>
                  <a:gd name="connsiteY3" fmla="*/ 213079 h 238503"/>
                  <a:gd name="connsiteX4" fmla="*/ 116144 w 116144"/>
                  <a:gd name="connsiteY4" fmla="*/ 127837 h 238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144" h="238503">
                    <a:moveTo>
                      <a:pt x="61474" y="0"/>
                    </a:moveTo>
                    <a:cubicBezTo>
                      <a:pt x="35475" y="30880"/>
                      <a:pt x="1975" y="181017"/>
                      <a:pt x="1975" y="181017"/>
                    </a:cubicBezTo>
                    <a:cubicBezTo>
                      <a:pt x="-4808" y="201672"/>
                      <a:pt x="6445" y="223972"/>
                      <a:pt x="27100" y="230754"/>
                    </a:cubicBezTo>
                    <a:cubicBezTo>
                      <a:pt x="44775" y="236560"/>
                      <a:pt x="70518" y="251461"/>
                      <a:pt x="73498" y="213079"/>
                    </a:cubicBezTo>
                    <a:cubicBezTo>
                      <a:pt x="76581" y="172847"/>
                      <a:pt x="116144" y="127837"/>
                      <a:pt x="116144" y="127837"/>
                    </a:cubicBezTo>
                  </a:path>
                </a:pathLst>
              </a:custGeom>
              <a:noFill/>
              <a:ln w="15379" cap="rnd">
                <a:solidFill>
                  <a:srgbClr val="F98A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07AA921-08D0-465F-B7EA-082DDDBB094E}"/>
                  </a:ext>
                </a:extLst>
              </p:cNvPr>
              <p:cNvSpPr/>
              <p:nvPr/>
            </p:nvSpPr>
            <p:spPr>
              <a:xfrm>
                <a:off x="8181610" y="588364"/>
                <a:ext cx="35093" cy="41024"/>
              </a:xfrm>
              <a:custGeom>
                <a:avLst/>
                <a:gdLst>
                  <a:gd name="connsiteX0" fmla="*/ 10122 w 35093"/>
                  <a:gd name="connsiteY0" fmla="*/ 36092 h 41024"/>
                  <a:gd name="connsiteX1" fmla="*/ 25177 w 35093"/>
                  <a:gd name="connsiteY1" fmla="*/ 41024 h 41024"/>
                  <a:gd name="connsiteX2" fmla="*/ 35094 w 35093"/>
                  <a:gd name="connsiteY2" fmla="*/ 10915 h 41024"/>
                  <a:gd name="connsiteX3" fmla="*/ 20039 w 35093"/>
                  <a:gd name="connsiteY3" fmla="*/ 5982 h 41024"/>
                  <a:gd name="connsiteX4" fmla="*/ 0 w 35093"/>
                  <a:gd name="connsiteY4" fmla="*/ 16104 h 41024"/>
                  <a:gd name="connsiteX5" fmla="*/ 10122 w 35093"/>
                  <a:gd name="connsiteY5" fmla="*/ 36092 h 41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93" h="41024">
                    <a:moveTo>
                      <a:pt x="10122" y="36092"/>
                    </a:moveTo>
                    <a:lnTo>
                      <a:pt x="25177" y="41024"/>
                    </a:lnTo>
                    <a:lnTo>
                      <a:pt x="35094" y="10915"/>
                    </a:lnTo>
                    <a:lnTo>
                      <a:pt x="20039" y="5982"/>
                    </a:lnTo>
                    <a:cubicBezTo>
                      <a:pt x="11715" y="3259"/>
                      <a:pt x="8632" y="-10511"/>
                      <a:pt x="0" y="16104"/>
                    </a:cubicBezTo>
                    <a:cubicBezTo>
                      <a:pt x="0" y="16053"/>
                      <a:pt x="1798" y="33317"/>
                      <a:pt x="10122" y="36092"/>
                    </a:cubicBezTo>
                    <a:close/>
                  </a:path>
                </a:pathLst>
              </a:custGeom>
              <a:noFill/>
              <a:ln w="15379" cap="rnd">
                <a:solidFill>
                  <a:srgbClr val="F98A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6" name="Graphic 2">
                <a:extLst>
                  <a:ext uri="{FF2B5EF4-FFF2-40B4-BE49-F238E27FC236}">
                    <a16:creationId xmlns:a16="http://schemas.microsoft.com/office/drawing/2014/main" id="{8394E76D-DB33-4847-BBD2-D4E7AFB583D0}"/>
                  </a:ext>
                </a:extLst>
              </p:cNvPr>
              <p:cNvGrpSpPr/>
              <p:nvPr/>
            </p:nvGrpSpPr>
            <p:grpSpPr>
              <a:xfrm>
                <a:off x="8173389" y="485880"/>
                <a:ext cx="68645" cy="42954"/>
                <a:chOff x="8173389" y="485880"/>
                <a:chExt cx="68645" cy="42954"/>
              </a:xfrm>
              <a:noFill/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B7AE4C00-7EE6-4B38-A454-24D2B80ADC27}"/>
                    </a:ext>
                  </a:extLst>
                </p:cNvPr>
                <p:cNvSpPr/>
                <p:nvPr/>
              </p:nvSpPr>
              <p:spPr>
                <a:xfrm>
                  <a:off x="8173389" y="485880"/>
                  <a:ext cx="39666" cy="39666"/>
                </a:xfrm>
                <a:custGeom>
                  <a:avLst/>
                  <a:gdLst>
                    <a:gd name="connsiteX0" fmla="*/ 39667 w 39666"/>
                    <a:gd name="connsiteY0" fmla="*/ 19833 h 39666"/>
                    <a:gd name="connsiteX1" fmla="*/ 19833 w 39666"/>
                    <a:gd name="connsiteY1" fmla="*/ 39667 h 39666"/>
                    <a:gd name="connsiteX2" fmla="*/ 0 w 39666"/>
                    <a:gd name="connsiteY2" fmla="*/ 19833 h 39666"/>
                    <a:gd name="connsiteX3" fmla="*/ 19833 w 39666"/>
                    <a:gd name="connsiteY3" fmla="*/ 0 h 39666"/>
                    <a:gd name="connsiteX4" fmla="*/ 39667 w 39666"/>
                    <a:gd name="connsiteY4" fmla="*/ 19833 h 39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66" h="39666">
                      <a:moveTo>
                        <a:pt x="39667" y="19833"/>
                      </a:moveTo>
                      <a:cubicBezTo>
                        <a:pt x="39667" y="30787"/>
                        <a:pt x="30787" y="39667"/>
                        <a:pt x="19833" y="39667"/>
                      </a:cubicBezTo>
                      <a:cubicBezTo>
                        <a:pt x="8880" y="39667"/>
                        <a:pt x="0" y="30787"/>
                        <a:pt x="0" y="19833"/>
                      </a:cubicBezTo>
                      <a:cubicBezTo>
                        <a:pt x="0" y="8880"/>
                        <a:pt x="8880" y="0"/>
                        <a:pt x="19833" y="0"/>
                      </a:cubicBezTo>
                      <a:cubicBezTo>
                        <a:pt x="30787" y="0"/>
                        <a:pt x="39667" y="8880"/>
                        <a:pt x="39667" y="19833"/>
                      </a:cubicBezTo>
                      <a:close/>
                    </a:path>
                  </a:pathLst>
                </a:custGeom>
                <a:noFill/>
                <a:ln w="15379" cap="rnd">
                  <a:solidFill>
                    <a:srgbClr val="F98A67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3D6BE96A-81E7-4637-8106-693CE8962727}"/>
                    </a:ext>
                  </a:extLst>
                </p:cNvPr>
                <p:cNvSpPr/>
                <p:nvPr/>
              </p:nvSpPr>
              <p:spPr>
                <a:xfrm>
                  <a:off x="8226209" y="513009"/>
                  <a:ext cx="15825" cy="15825"/>
                </a:xfrm>
                <a:custGeom>
                  <a:avLst/>
                  <a:gdLst>
                    <a:gd name="connsiteX0" fmla="*/ 15825 w 15825"/>
                    <a:gd name="connsiteY0" fmla="*/ 7913 h 15825"/>
                    <a:gd name="connsiteX1" fmla="*/ 7913 w 15825"/>
                    <a:gd name="connsiteY1" fmla="*/ 15826 h 15825"/>
                    <a:gd name="connsiteX2" fmla="*/ 0 w 15825"/>
                    <a:gd name="connsiteY2" fmla="*/ 7913 h 15825"/>
                    <a:gd name="connsiteX3" fmla="*/ 7913 w 15825"/>
                    <a:gd name="connsiteY3" fmla="*/ 0 h 15825"/>
                    <a:gd name="connsiteX4" fmla="*/ 15825 w 15825"/>
                    <a:gd name="connsiteY4" fmla="*/ 7913 h 15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25" h="15825">
                      <a:moveTo>
                        <a:pt x="15825" y="7913"/>
                      </a:moveTo>
                      <a:cubicBezTo>
                        <a:pt x="15825" y="12283"/>
                        <a:pt x="12283" y="15826"/>
                        <a:pt x="7913" y="15826"/>
                      </a:cubicBezTo>
                      <a:cubicBezTo>
                        <a:pt x="3543" y="15826"/>
                        <a:pt x="0" y="12283"/>
                        <a:pt x="0" y="7913"/>
                      </a:cubicBezTo>
                      <a:cubicBezTo>
                        <a:pt x="0" y="3543"/>
                        <a:pt x="3543" y="0"/>
                        <a:pt x="7913" y="0"/>
                      </a:cubicBezTo>
                      <a:cubicBezTo>
                        <a:pt x="12283" y="0"/>
                        <a:pt x="15825" y="3543"/>
                        <a:pt x="15825" y="7913"/>
                      </a:cubicBezTo>
                      <a:close/>
                    </a:path>
                  </a:pathLst>
                </a:custGeom>
                <a:noFill/>
                <a:ln w="15379" cap="rnd">
                  <a:solidFill>
                    <a:srgbClr val="F98A67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225BB4D-DE54-43EF-BDAD-864949337F30}"/>
                  </a:ext>
                </a:extLst>
              </p:cNvPr>
              <p:cNvSpPr/>
              <p:nvPr/>
            </p:nvSpPr>
            <p:spPr>
              <a:xfrm>
                <a:off x="8177397" y="417413"/>
                <a:ext cx="124381" cy="181455"/>
              </a:xfrm>
              <a:custGeom>
                <a:avLst/>
                <a:gdLst>
                  <a:gd name="connsiteX0" fmla="*/ 67258 w 124381"/>
                  <a:gd name="connsiteY0" fmla="*/ 181455 h 181455"/>
                  <a:gd name="connsiteX1" fmla="*/ 116276 w 124381"/>
                  <a:gd name="connsiteY1" fmla="*/ 125501 h 181455"/>
                  <a:gd name="connsiteX2" fmla="*/ 55595 w 124381"/>
                  <a:gd name="connsiteY2" fmla="*/ 5371 h 181455"/>
                  <a:gd name="connsiteX3" fmla="*/ 0 w 124381"/>
                  <a:gd name="connsiteY3" fmla="*/ 4189 h 181455"/>
                  <a:gd name="connsiteX4" fmla="*/ 4316 w 124381"/>
                  <a:gd name="connsiteY4" fmla="*/ 31267 h 18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81" h="181455">
                    <a:moveTo>
                      <a:pt x="67258" y="181455"/>
                    </a:moveTo>
                    <a:cubicBezTo>
                      <a:pt x="89712" y="170614"/>
                      <a:pt x="104459" y="149650"/>
                      <a:pt x="116276" y="125501"/>
                    </a:cubicBezTo>
                    <a:cubicBezTo>
                      <a:pt x="138165" y="80799"/>
                      <a:pt x="114992" y="30856"/>
                      <a:pt x="55595" y="5371"/>
                    </a:cubicBezTo>
                    <a:cubicBezTo>
                      <a:pt x="37457" y="-2388"/>
                      <a:pt x="17624" y="-795"/>
                      <a:pt x="0" y="4189"/>
                    </a:cubicBezTo>
                    <a:lnTo>
                      <a:pt x="4316" y="31267"/>
                    </a:lnTo>
                  </a:path>
                </a:pathLst>
              </a:custGeom>
              <a:noFill/>
              <a:ln w="15379" cap="rnd">
                <a:solidFill>
                  <a:srgbClr val="F98A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Graphic 2">
              <a:extLst>
                <a:ext uri="{FF2B5EF4-FFF2-40B4-BE49-F238E27FC236}">
                  <a16:creationId xmlns:a16="http://schemas.microsoft.com/office/drawing/2014/main" id="{D352D983-8FEB-4234-B2BA-C5AE6E3514A6}"/>
                </a:ext>
              </a:extLst>
            </p:cNvPr>
            <p:cNvGrpSpPr/>
            <p:nvPr/>
          </p:nvGrpSpPr>
          <p:grpSpPr>
            <a:xfrm>
              <a:off x="8339809" y="531854"/>
              <a:ext cx="158726" cy="337049"/>
              <a:chOff x="8339809" y="531854"/>
              <a:chExt cx="158726" cy="337049"/>
            </a:xfrm>
            <a:noFill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0031BE0-D382-4170-835F-4D5FC0A10813}"/>
                  </a:ext>
                </a:extLst>
              </p:cNvPr>
              <p:cNvSpPr/>
              <p:nvPr/>
            </p:nvSpPr>
            <p:spPr>
              <a:xfrm>
                <a:off x="8371668" y="566288"/>
                <a:ext cx="126867" cy="119723"/>
              </a:xfrm>
              <a:custGeom>
                <a:avLst/>
                <a:gdLst>
                  <a:gd name="connsiteX0" fmla="*/ 94236 w 126867"/>
                  <a:gd name="connsiteY0" fmla="*/ 118901 h 119723"/>
                  <a:gd name="connsiteX1" fmla="*/ 126657 w 126867"/>
                  <a:gd name="connsiteY1" fmla="*/ 68547 h 119723"/>
                  <a:gd name="connsiteX2" fmla="*/ 68545 w 126867"/>
                  <a:gd name="connsiteY2" fmla="*/ 210 h 119723"/>
                  <a:gd name="connsiteX3" fmla="*/ 207 w 126867"/>
                  <a:gd name="connsiteY3" fmla="*/ 58322 h 119723"/>
                  <a:gd name="connsiteX4" fmla="*/ 34119 w 126867"/>
                  <a:gd name="connsiteY4" fmla="*/ 119723 h 11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867" h="119723">
                    <a:moveTo>
                      <a:pt x="94236" y="118901"/>
                    </a:moveTo>
                    <a:cubicBezTo>
                      <a:pt x="112116" y="108933"/>
                      <a:pt x="124859" y="90487"/>
                      <a:pt x="126657" y="68547"/>
                    </a:cubicBezTo>
                    <a:cubicBezTo>
                      <a:pt x="129483" y="33608"/>
                      <a:pt x="103433" y="3036"/>
                      <a:pt x="68545" y="210"/>
                    </a:cubicBezTo>
                    <a:cubicBezTo>
                      <a:pt x="33605" y="-2616"/>
                      <a:pt x="3033" y="23434"/>
                      <a:pt x="207" y="58322"/>
                    </a:cubicBezTo>
                    <a:cubicBezTo>
                      <a:pt x="-1899" y="84527"/>
                      <a:pt x="12231" y="108265"/>
                      <a:pt x="34119" y="119723"/>
                    </a:cubicBezTo>
                  </a:path>
                </a:pathLst>
              </a:custGeom>
              <a:noFill/>
              <a:ln w="15379" cap="rnd">
                <a:solidFill>
                  <a:srgbClr val="F98A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1837412-D2BB-4E25-B866-0F374290CCAA}"/>
                  </a:ext>
                </a:extLst>
              </p:cNvPr>
              <p:cNvSpPr/>
              <p:nvPr/>
            </p:nvSpPr>
            <p:spPr>
              <a:xfrm>
                <a:off x="8397721" y="642696"/>
                <a:ext cx="99937" cy="226207"/>
              </a:xfrm>
              <a:custGeom>
                <a:avLst/>
                <a:gdLst>
                  <a:gd name="connsiteX0" fmla="*/ 0 w 99937"/>
                  <a:gd name="connsiteY0" fmla="*/ 96700 h 226207"/>
                  <a:gd name="connsiteX1" fmla="*/ 6269 w 99937"/>
                  <a:gd name="connsiteY1" fmla="*/ 191807 h 226207"/>
                  <a:gd name="connsiteX2" fmla="*/ 42184 w 99937"/>
                  <a:gd name="connsiteY2" fmla="*/ 226079 h 226207"/>
                  <a:gd name="connsiteX3" fmla="*/ 84625 w 99937"/>
                  <a:gd name="connsiteY3" fmla="*/ 189957 h 226207"/>
                  <a:gd name="connsiteX4" fmla="*/ 99937 w 99937"/>
                  <a:gd name="connsiteY4" fmla="*/ 0 h 226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937" h="226207">
                    <a:moveTo>
                      <a:pt x="0" y="96700"/>
                    </a:moveTo>
                    <a:lnTo>
                      <a:pt x="6269" y="191807"/>
                    </a:lnTo>
                    <a:cubicBezTo>
                      <a:pt x="8632" y="210305"/>
                      <a:pt x="23636" y="224589"/>
                      <a:pt x="42184" y="226079"/>
                    </a:cubicBezTo>
                    <a:cubicBezTo>
                      <a:pt x="63867" y="227826"/>
                      <a:pt x="82878" y="211640"/>
                      <a:pt x="84625" y="189957"/>
                    </a:cubicBezTo>
                    <a:cubicBezTo>
                      <a:pt x="84625" y="189957"/>
                      <a:pt x="72345" y="66796"/>
                      <a:pt x="99937" y="0"/>
                    </a:cubicBezTo>
                  </a:path>
                </a:pathLst>
              </a:custGeom>
              <a:noFill/>
              <a:ln w="15379" cap="rnd">
                <a:solidFill>
                  <a:srgbClr val="F98A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6CE2A80-659D-4172-A0ED-E212BCB3DF29}"/>
                  </a:ext>
                </a:extLst>
              </p:cNvPr>
              <p:cNvSpPr/>
              <p:nvPr/>
            </p:nvSpPr>
            <p:spPr>
              <a:xfrm>
                <a:off x="8386571" y="705587"/>
                <a:ext cx="32989" cy="32938"/>
              </a:xfrm>
              <a:custGeom>
                <a:avLst/>
                <a:gdLst>
                  <a:gd name="connsiteX0" fmla="*/ 32936 w 32989"/>
                  <a:gd name="connsiteY0" fmla="*/ 18343 h 32938"/>
                  <a:gd name="connsiteX1" fmla="*/ 18395 w 32989"/>
                  <a:gd name="connsiteY1" fmla="*/ 1285 h 32938"/>
                  <a:gd name="connsiteX2" fmla="*/ 2569 w 32989"/>
                  <a:gd name="connsiteY2" fmla="*/ 0 h 32938"/>
                  <a:gd name="connsiteX3" fmla="*/ 0 w 32989"/>
                  <a:gd name="connsiteY3" fmla="*/ 31600 h 32938"/>
                  <a:gd name="connsiteX4" fmla="*/ 15825 w 32989"/>
                  <a:gd name="connsiteY4" fmla="*/ 32884 h 32938"/>
                  <a:gd name="connsiteX5" fmla="*/ 32936 w 32989"/>
                  <a:gd name="connsiteY5" fmla="*/ 18343 h 32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989" h="32938">
                    <a:moveTo>
                      <a:pt x="32936" y="18343"/>
                    </a:moveTo>
                    <a:cubicBezTo>
                      <a:pt x="33655" y="9608"/>
                      <a:pt x="27129" y="1953"/>
                      <a:pt x="18395" y="1285"/>
                    </a:cubicBezTo>
                    <a:lnTo>
                      <a:pt x="2569" y="0"/>
                    </a:lnTo>
                    <a:lnTo>
                      <a:pt x="0" y="31600"/>
                    </a:lnTo>
                    <a:lnTo>
                      <a:pt x="15825" y="32884"/>
                    </a:lnTo>
                    <a:cubicBezTo>
                      <a:pt x="24560" y="33603"/>
                      <a:pt x="32216" y="27078"/>
                      <a:pt x="32936" y="18343"/>
                    </a:cubicBezTo>
                    <a:close/>
                  </a:path>
                </a:pathLst>
              </a:custGeom>
              <a:noFill/>
              <a:ln w="15379" cap="rnd">
                <a:solidFill>
                  <a:srgbClr val="F98A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4" name="Graphic 2">
                <a:extLst>
                  <a:ext uri="{FF2B5EF4-FFF2-40B4-BE49-F238E27FC236}">
                    <a16:creationId xmlns:a16="http://schemas.microsoft.com/office/drawing/2014/main" id="{DB0C5964-54D1-4148-BF14-4B1065684F34}"/>
                  </a:ext>
                </a:extLst>
              </p:cNvPr>
              <p:cNvGrpSpPr/>
              <p:nvPr/>
            </p:nvGrpSpPr>
            <p:grpSpPr>
              <a:xfrm>
                <a:off x="8395563" y="608559"/>
                <a:ext cx="71330" cy="43072"/>
                <a:chOff x="8395563" y="608559"/>
                <a:chExt cx="71330" cy="43072"/>
              </a:xfrm>
              <a:noFill/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2ACE332F-1191-4CC7-A281-3276350C8E7E}"/>
                    </a:ext>
                  </a:extLst>
                </p:cNvPr>
                <p:cNvSpPr/>
                <p:nvPr/>
              </p:nvSpPr>
              <p:spPr>
                <a:xfrm>
                  <a:off x="8427254" y="608559"/>
                  <a:ext cx="39639" cy="43072"/>
                </a:xfrm>
                <a:custGeom>
                  <a:avLst/>
                  <a:gdLst>
                    <a:gd name="connsiteX0" fmla="*/ 62 w 39639"/>
                    <a:gd name="connsiteY0" fmla="*/ 18260 h 43072"/>
                    <a:gd name="connsiteX1" fmla="*/ 18508 w 39639"/>
                    <a:gd name="connsiteY1" fmla="*/ 43026 h 43072"/>
                    <a:gd name="connsiteX2" fmla="*/ 39575 w 39639"/>
                    <a:gd name="connsiteY2" fmla="*/ 21446 h 43072"/>
                    <a:gd name="connsiteX3" fmla="*/ 21386 w 39639"/>
                    <a:gd name="connsiteY3" fmla="*/ 71 h 43072"/>
                    <a:gd name="connsiteX4" fmla="*/ 62 w 39639"/>
                    <a:gd name="connsiteY4" fmla="*/ 18260 h 43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39" h="43072">
                      <a:moveTo>
                        <a:pt x="62" y="18260"/>
                      </a:moveTo>
                      <a:cubicBezTo>
                        <a:pt x="-811" y="29153"/>
                        <a:pt x="7615" y="42101"/>
                        <a:pt x="18508" y="43026"/>
                      </a:cubicBezTo>
                      <a:cubicBezTo>
                        <a:pt x="29401" y="43899"/>
                        <a:pt x="38701" y="32390"/>
                        <a:pt x="39575" y="21446"/>
                      </a:cubicBezTo>
                      <a:cubicBezTo>
                        <a:pt x="40448" y="10553"/>
                        <a:pt x="32330" y="996"/>
                        <a:pt x="21386" y="71"/>
                      </a:cubicBezTo>
                      <a:cubicBezTo>
                        <a:pt x="10441" y="-854"/>
                        <a:pt x="936" y="7367"/>
                        <a:pt x="62" y="18260"/>
                      </a:cubicBezTo>
                      <a:close/>
                    </a:path>
                  </a:pathLst>
                </a:custGeom>
                <a:noFill/>
                <a:ln w="15379" cap="rnd">
                  <a:solidFill>
                    <a:srgbClr val="F98A67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D919981-4396-423B-8B72-6EECC0B17C79}"/>
                    </a:ext>
                  </a:extLst>
                </p:cNvPr>
                <p:cNvSpPr/>
                <p:nvPr/>
              </p:nvSpPr>
              <p:spPr>
                <a:xfrm>
                  <a:off x="8395563" y="618701"/>
                  <a:ext cx="15825" cy="15825"/>
                </a:xfrm>
                <a:custGeom>
                  <a:avLst/>
                  <a:gdLst>
                    <a:gd name="connsiteX0" fmla="*/ 15825 w 15825"/>
                    <a:gd name="connsiteY0" fmla="*/ 7913 h 15825"/>
                    <a:gd name="connsiteX1" fmla="*/ 7913 w 15825"/>
                    <a:gd name="connsiteY1" fmla="*/ 15826 h 15825"/>
                    <a:gd name="connsiteX2" fmla="*/ 0 w 15825"/>
                    <a:gd name="connsiteY2" fmla="*/ 7913 h 15825"/>
                    <a:gd name="connsiteX3" fmla="*/ 7913 w 15825"/>
                    <a:gd name="connsiteY3" fmla="*/ 0 h 15825"/>
                    <a:gd name="connsiteX4" fmla="*/ 15825 w 15825"/>
                    <a:gd name="connsiteY4" fmla="*/ 7913 h 15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25" h="15825">
                      <a:moveTo>
                        <a:pt x="15825" y="7913"/>
                      </a:moveTo>
                      <a:cubicBezTo>
                        <a:pt x="15825" y="12283"/>
                        <a:pt x="12283" y="15826"/>
                        <a:pt x="7913" y="15826"/>
                      </a:cubicBezTo>
                      <a:cubicBezTo>
                        <a:pt x="3543" y="15826"/>
                        <a:pt x="0" y="12283"/>
                        <a:pt x="0" y="7913"/>
                      </a:cubicBezTo>
                      <a:cubicBezTo>
                        <a:pt x="0" y="3543"/>
                        <a:pt x="3543" y="0"/>
                        <a:pt x="7913" y="0"/>
                      </a:cubicBezTo>
                      <a:cubicBezTo>
                        <a:pt x="12283" y="0"/>
                        <a:pt x="15825" y="3543"/>
                        <a:pt x="15825" y="7913"/>
                      </a:cubicBezTo>
                      <a:close/>
                    </a:path>
                  </a:pathLst>
                </a:custGeom>
                <a:noFill/>
                <a:ln w="15379" cap="rnd">
                  <a:solidFill>
                    <a:srgbClr val="F98A67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4CD1029-0B57-4B77-8420-9EE38E4D0C07}"/>
                  </a:ext>
                </a:extLst>
              </p:cNvPr>
              <p:cNvSpPr/>
              <p:nvPr/>
            </p:nvSpPr>
            <p:spPr>
              <a:xfrm>
                <a:off x="8339809" y="531854"/>
                <a:ext cx="154508" cy="162531"/>
              </a:xfrm>
              <a:custGeom>
                <a:avLst/>
                <a:gdLst>
                  <a:gd name="connsiteX0" fmla="*/ 140019 w 154508"/>
                  <a:gd name="connsiteY0" fmla="*/ 48516 h 162531"/>
                  <a:gd name="connsiteX1" fmla="*/ 154508 w 154508"/>
                  <a:gd name="connsiteY1" fmla="*/ 25240 h 162531"/>
                  <a:gd name="connsiteX2" fmla="*/ 94803 w 154508"/>
                  <a:gd name="connsiteY2" fmla="*/ 166 h 162531"/>
                  <a:gd name="connsiteX3" fmla="*/ 312 w 154508"/>
                  <a:gd name="connsiteY3" fmla="*/ 91934 h 162531"/>
                  <a:gd name="connsiteX4" fmla="*/ 23794 w 154508"/>
                  <a:gd name="connsiteY4" fmla="*/ 162532 h 162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508" h="162531">
                    <a:moveTo>
                      <a:pt x="140019" y="48516"/>
                    </a:moveTo>
                    <a:lnTo>
                      <a:pt x="154508" y="25240"/>
                    </a:lnTo>
                    <a:cubicBezTo>
                      <a:pt x="140173" y="13782"/>
                      <a:pt x="125221" y="2890"/>
                      <a:pt x="94803" y="166"/>
                    </a:cubicBezTo>
                    <a:cubicBezTo>
                      <a:pt x="64385" y="-2557"/>
                      <a:pt x="-4209" y="28169"/>
                      <a:pt x="312" y="91934"/>
                    </a:cubicBezTo>
                    <a:cubicBezTo>
                      <a:pt x="-1845" y="118755"/>
                      <a:pt x="7300" y="143829"/>
                      <a:pt x="23794" y="162532"/>
                    </a:cubicBezTo>
                  </a:path>
                </a:pathLst>
              </a:custGeom>
              <a:noFill/>
              <a:ln w="15379" cap="rnd">
                <a:solidFill>
                  <a:srgbClr val="F98A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8" name="Graphic 2">
            <a:extLst>
              <a:ext uri="{FF2B5EF4-FFF2-40B4-BE49-F238E27FC236}">
                <a16:creationId xmlns:a16="http://schemas.microsoft.com/office/drawing/2014/main" id="{A1B14145-D1B0-4758-AE19-F14F2D420180}"/>
              </a:ext>
            </a:extLst>
          </p:cNvPr>
          <p:cNvGrpSpPr/>
          <p:nvPr/>
        </p:nvGrpSpPr>
        <p:grpSpPr>
          <a:xfrm>
            <a:off x="6764725" y="508950"/>
            <a:ext cx="286286" cy="335983"/>
            <a:chOff x="6764725" y="508950"/>
            <a:chExt cx="286286" cy="335983"/>
          </a:xfrm>
          <a:noFill/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2ADE8E6-8D2F-4FD5-8ED5-D092AA674C0A}"/>
                </a:ext>
              </a:extLst>
            </p:cNvPr>
            <p:cNvSpPr/>
            <p:nvPr/>
          </p:nvSpPr>
          <p:spPr>
            <a:xfrm>
              <a:off x="6764725" y="508950"/>
              <a:ext cx="286286" cy="335983"/>
            </a:xfrm>
            <a:custGeom>
              <a:avLst/>
              <a:gdLst>
                <a:gd name="connsiteX0" fmla="*/ 286286 w 286286"/>
                <a:gd name="connsiteY0" fmla="*/ 335984 h 335983"/>
                <a:gd name="connsiteX1" fmla="*/ 286286 w 286286"/>
                <a:gd name="connsiteY1" fmla="*/ 142789 h 335983"/>
                <a:gd name="connsiteX2" fmla="*/ 143497 w 286286"/>
                <a:gd name="connsiteY2" fmla="*/ 0 h 335983"/>
                <a:gd name="connsiteX3" fmla="*/ 143497 w 286286"/>
                <a:gd name="connsiteY3" fmla="*/ 0 h 335983"/>
                <a:gd name="connsiteX4" fmla="*/ 708 w 286286"/>
                <a:gd name="connsiteY4" fmla="*/ 142789 h 335983"/>
                <a:gd name="connsiteX5" fmla="*/ 708 w 286286"/>
                <a:gd name="connsiteY5" fmla="*/ 335984 h 335983"/>
                <a:gd name="connsiteX6" fmla="*/ 34311 w 286286"/>
                <a:gd name="connsiteY6" fmla="*/ 319182 h 335983"/>
                <a:gd name="connsiteX7" fmla="*/ 67915 w 286286"/>
                <a:gd name="connsiteY7" fmla="*/ 335984 h 335983"/>
                <a:gd name="connsiteX8" fmla="*/ 101518 w 286286"/>
                <a:gd name="connsiteY8" fmla="*/ 319182 h 335983"/>
                <a:gd name="connsiteX9" fmla="*/ 143497 w 286286"/>
                <a:gd name="connsiteY9" fmla="*/ 335984 h 335983"/>
                <a:gd name="connsiteX10" fmla="*/ 185476 w 286286"/>
                <a:gd name="connsiteY10" fmla="*/ 319182 h 335983"/>
                <a:gd name="connsiteX11" fmla="*/ 219079 w 286286"/>
                <a:gd name="connsiteY11" fmla="*/ 335984 h 335983"/>
                <a:gd name="connsiteX12" fmla="*/ 252683 w 286286"/>
                <a:gd name="connsiteY12" fmla="*/ 319182 h 335983"/>
                <a:gd name="connsiteX13" fmla="*/ 286286 w 286286"/>
                <a:gd name="connsiteY13" fmla="*/ 335984 h 33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286" h="335983">
                  <a:moveTo>
                    <a:pt x="286286" y="335984"/>
                  </a:moveTo>
                  <a:lnTo>
                    <a:pt x="286286" y="142789"/>
                  </a:lnTo>
                  <a:cubicBezTo>
                    <a:pt x="286286" y="63919"/>
                    <a:pt x="222367" y="0"/>
                    <a:pt x="143497" y="0"/>
                  </a:cubicBezTo>
                  <a:lnTo>
                    <a:pt x="143497" y="0"/>
                  </a:lnTo>
                  <a:cubicBezTo>
                    <a:pt x="64626" y="0"/>
                    <a:pt x="-7976" y="51073"/>
                    <a:pt x="708" y="142789"/>
                  </a:cubicBezTo>
                  <a:cubicBezTo>
                    <a:pt x="10727" y="196843"/>
                    <a:pt x="708" y="335984"/>
                    <a:pt x="708" y="335984"/>
                  </a:cubicBezTo>
                  <a:lnTo>
                    <a:pt x="34311" y="319182"/>
                  </a:lnTo>
                  <a:lnTo>
                    <a:pt x="67915" y="335984"/>
                  </a:lnTo>
                  <a:lnTo>
                    <a:pt x="101518" y="319182"/>
                  </a:lnTo>
                  <a:lnTo>
                    <a:pt x="143497" y="335984"/>
                  </a:lnTo>
                  <a:lnTo>
                    <a:pt x="185476" y="319182"/>
                  </a:lnTo>
                  <a:lnTo>
                    <a:pt x="219079" y="335984"/>
                  </a:lnTo>
                  <a:lnTo>
                    <a:pt x="252683" y="319182"/>
                  </a:lnTo>
                  <a:lnTo>
                    <a:pt x="286286" y="335984"/>
                  </a:lnTo>
                  <a:close/>
                </a:path>
              </a:pathLst>
            </a:custGeom>
            <a:noFill/>
            <a:ln w="15379" cap="rnd">
              <a:solidFill>
                <a:srgbClr val="F34F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C59E489-4266-4980-B844-91FAD5CF474C}"/>
                </a:ext>
              </a:extLst>
            </p:cNvPr>
            <p:cNvSpPr/>
            <p:nvPr/>
          </p:nvSpPr>
          <p:spPr>
            <a:xfrm>
              <a:off x="6832588" y="710520"/>
              <a:ext cx="151215" cy="16801"/>
            </a:xfrm>
            <a:custGeom>
              <a:avLst/>
              <a:gdLst>
                <a:gd name="connsiteX0" fmla="*/ 151216 w 151215"/>
                <a:gd name="connsiteY0" fmla="*/ 16802 h 16801"/>
                <a:gd name="connsiteX1" fmla="*/ 117612 w 151215"/>
                <a:gd name="connsiteY1" fmla="*/ 0 h 16801"/>
                <a:gd name="connsiteX2" fmla="*/ 75582 w 151215"/>
                <a:gd name="connsiteY2" fmla="*/ 16802 h 16801"/>
                <a:gd name="connsiteX3" fmla="*/ 33604 w 151215"/>
                <a:gd name="connsiteY3" fmla="*/ 0 h 16801"/>
                <a:gd name="connsiteX4" fmla="*/ 0 w 151215"/>
                <a:gd name="connsiteY4" fmla="*/ 16802 h 16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215" h="16801">
                  <a:moveTo>
                    <a:pt x="151216" y="16802"/>
                  </a:moveTo>
                  <a:lnTo>
                    <a:pt x="117612" y="0"/>
                  </a:lnTo>
                  <a:lnTo>
                    <a:pt x="75582" y="16802"/>
                  </a:lnTo>
                  <a:lnTo>
                    <a:pt x="33604" y="0"/>
                  </a:lnTo>
                  <a:lnTo>
                    <a:pt x="0" y="16802"/>
                  </a:lnTo>
                </a:path>
              </a:pathLst>
            </a:custGeom>
            <a:noFill/>
            <a:ln w="15379" cap="rnd">
              <a:solidFill>
                <a:srgbClr val="F34F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E1B44CA-87C2-486B-87AD-91173FB91FAA}"/>
                </a:ext>
              </a:extLst>
            </p:cNvPr>
            <p:cNvSpPr/>
            <p:nvPr/>
          </p:nvSpPr>
          <p:spPr>
            <a:xfrm>
              <a:off x="6924972" y="576106"/>
              <a:ext cx="67207" cy="67207"/>
            </a:xfrm>
            <a:custGeom>
              <a:avLst/>
              <a:gdLst>
                <a:gd name="connsiteX0" fmla="*/ 67207 w 67207"/>
                <a:gd name="connsiteY0" fmla="*/ 33604 h 67207"/>
                <a:gd name="connsiteX1" fmla="*/ 33603 w 67207"/>
                <a:gd name="connsiteY1" fmla="*/ 67207 h 67207"/>
                <a:gd name="connsiteX2" fmla="*/ 0 w 67207"/>
                <a:gd name="connsiteY2" fmla="*/ 33604 h 67207"/>
                <a:gd name="connsiteX3" fmla="*/ 33603 w 67207"/>
                <a:gd name="connsiteY3" fmla="*/ 0 h 67207"/>
                <a:gd name="connsiteX4" fmla="*/ 67207 w 67207"/>
                <a:gd name="connsiteY4" fmla="*/ 33604 h 6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07" h="67207">
                  <a:moveTo>
                    <a:pt x="67207" y="33604"/>
                  </a:moveTo>
                  <a:cubicBezTo>
                    <a:pt x="67207" y="52162"/>
                    <a:pt x="52162" y="67207"/>
                    <a:pt x="33603" y="67207"/>
                  </a:cubicBezTo>
                  <a:cubicBezTo>
                    <a:pt x="15045" y="67207"/>
                    <a:pt x="0" y="52162"/>
                    <a:pt x="0" y="33604"/>
                  </a:cubicBezTo>
                  <a:cubicBezTo>
                    <a:pt x="0" y="15045"/>
                    <a:pt x="15045" y="0"/>
                    <a:pt x="33603" y="0"/>
                  </a:cubicBezTo>
                  <a:cubicBezTo>
                    <a:pt x="52162" y="0"/>
                    <a:pt x="67207" y="15045"/>
                    <a:pt x="67207" y="33604"/>
                  </a:cubicBezTo>
                  <a:close/>
                </a:path>
              </a:pathLst>
            </a:custGeom>
            <a:noFill/>
            <a:ln w="15379" cap="rnd">
              <a:solidFill>
                <a:srgbClr val="F34F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2" name="Graphic 2">
              <a:extLst>
                <a:ext uri="{FF2B5EF4-FFF2-40B4-BE49-F238E27FC236}">
                  <a16:creationId xmlns:a16="http://schemas.microsoft.com/office/drawing/2014/main" id="{AFBE150A-EF30-48E1-8072-56A1E480D5A3}"/>
                </a:ext>
              </a:extLst>
            </p:cNvPr>
            <p:cNvGrpSpPr/>
            <p:nvPr/>
          </p:nvGrpSpPr>
          <p:grpSpPr>
            <a:xfrm>
              <a:off x="6824213" y="584532"/>
              <a:ext cx="50405" cy="50405"/>
              <a:chOff x="6824213" y="584532"/>
              <a:chExt cx="50405" cy="50405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A0B5300-FFF5-40C8-BF2E-BA7EE16170D4}"/>
                  </a:ext>
                </a:extLst>
              </p:cNvPr>
              <p:cNvSpPr/>
              <p:nvPr/>
            </p:nvSpPr>
            <p:spPr>
              <a:xfrm>
                <a:off x="6824213" y="584532"/>
                <a:ext cx="50405" cy="50405"/>
              </a:xfrm>
              <a:custGeom>
                <a:avLst/>
                <a:gdLst>
                  <a:gd name="connsiteX0" fmla="*/ 0 w 50405"/>
                  <a:gd name="connsiteY0" fmla="*/ 0 h 50405"/>
                  <a:gd name="connsiteX1" fmla="*/ 50405 w 50405"/>
                  <a:gd name="connsiteY1" fmla="*/ 50405 h 50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05" h="50405">
                    <a:moveTo>
                      <a:pt x="0" y="0"/>
                    </a:moveTo>
                    <a:lnTo>
                      <a:pt x="50405" y="50405"/>
                    </a:lnTo>
                  </a:path>
                </a:pathLst>
              </a:custGeom>
              <a:ln w="15379" cap="rnd">
                <a:solidFill>
                  <a:srgbClr val="F34F8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FA534D9-2941-40AB-B768-7542BF040266}"/>
                  </a:ext>
                </a:extLst>
              </p:cNvPr>
              <p:cNvSpPr/>
              <p:nvPr/>
            </p:nvSpPr>
            <p:spPr>
              <a:xfrm>
                <a:off x="6824213" y="584532"/>
                <a:ext cx="50405" cy="50405"/>
              </a:xfrm>
              <a:custGeom>
                <a:avLst/>
                <a:gdLst>
                  <a:gd name="connsiteX0" fmla="*/ 50405 w 50405"/>
                  <a:gd name="connsiteY0" fmla="*/ 0 h 50405"/>
                  <a:gd name="connsiteX1" fmla="*/ 0 w 50405"/>
                  <a:gd name="connsiteY1" fmla="*/ 50405 h 50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05" h="50405">
                    <a:moveTo>
                      <a:pt x="50405" y="0"/>
                    </a:moveTo>
                    <a:lnTo>
                      <a:pt x="0" y="50405"/>
                    </a:lnTo>
                  </a:path>
                </a:pathLst>
              </a:custGeom>
              <a:ln w="15379" cap="rnd">
                <a:solidFill>
                  <a:srgbClr val="F34F8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5" name="Graphic 2">
              <a:extLst>
                <a:ext uri="{FF2B5EF4-FFF2-40B4-BE49-F238E27FC236}">
                  <a16:creationId xmlns:a16="http://schemas.microsoft.com/office/drawing/2014/main" id="{588001A0-5AF3-4733-954C-080C6C1B1501}"/>
                </a:ext>
              </a:extLst>
            </p:cNvPr>
            <p:cNvGrpSpPr/>
            <p:nvPr/>
          </p:nvGrpSpPr>
          <p:grpSpPr>
            <a:xfrm>
              <a:off x="7025783" y="735748"/>
              <a:ext cx="5138" cy="67155"/>
              <a:chOff x="7025783" y="735748"/>
              <a:chExt cx="5138" cy="67155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22A6442-F06A-4BBF-8F32-1F95D4A8CD3C}"/>
                  </a:ext>
                </a:extLst>
              </p:cNvPr>
              <p:cNvSpPr/>
              <p:nvPr/>
            </p:nvSpPr>
            <p:spPr>
              <a:xfrm>
                <a:off x="7025783" y="769300"/>
                <a:ext cx="5138" cy="33603"/>
              </a:xfrm>
              <a:custGeom>
                <a:avLst/>
                <a:gdLst>
                  <a:gd name="connsiteX0" fmla="*/ 0 w 5138"/>
                  <a:gd name="connsiteY0" fmla="*/ 0 h 33603"/>
                  <a:gd name="connsiteX1" fmla="*/ 0 w 5138"/>
                  <a:gd name="connsiteY1" fmla="*/ 33604 h 33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8" h="33603">
                    <a:moveTo>
                      <a:pt x="0" y="0"/>
                    </a:moveTo>
                    <a:lnTo>
                      <a:pt x="0" y="33604"/>
                    </a:lnTo>
                  </a:path>
                </a:pathLst>
              </a:custGeom>
              <a:ln w="15379" cap="rnd">
                <a:solidFill>
                  <a:srgbClr val="F34F8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9BFCB90-63A1-4646-84C0-9C7BED781F09}"/>
                  </a:ext>
                </a:extLst>
              </p:cNvPr>
              <p:cNvSpPr/>
              <p:nvPr/>
            </p:nvSpPr>
            <p:spPr>
              <a:xfrm>
                <a:off x="7025783" y="735748"/>
                <a:ext cx="5138" cy="8375"/>
              </a:xfrm>
              <a:custGeom>
                <a:avLst/>
                <a:gdLst>
                  <a:gd name="connsiteX0" fmla="*/ 0 w 5138"/>
                  <a:gd name="connsiteY0" fmla="*/ 8375 h 8375"/>
                  <a:gd name="connsiteX1" fmla="*/ 0 w 5138"/>
                  <a:gd name="connsiteY1" fmla="*/ 0 h 8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8" h="8375">
                    <a:moveTo>
                      <a:pt x="0" y="8375"/>
                    </a:moveTo>
                    <a:lnTo>
                      <a:pt x="0" y="0"/>
                    </a:lnTo>
                  </a:path>
                </a:pathLst>
              </a:custGeom>
              <a:ln w="15379" cap="rnd">
                <a:solidFill>
                  <a:srgbClr val="F34F8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8" name="Graphic 2">
            <a:extLst>
              <a:ext uri="{FF2B5EF4-FFF2-40B4-BE49-F238E27FC236}">
                <a16:creationId xmlns:a16="http://schemas.microsoft.com/office/drawing/2014/main" id="{3DEF2C93-2D3A-4EF8-A4EF-5BFF9EBABCC6}"/>
              </a:ext>
            </a:extLst>
          </p:cNvPr>
          <p:cNvGrpSpPr/>
          <p:nvPr/>
        </p:nvGrpSpPr>
        <p:grpSpPr>
          <a:xfrm>
            <a:off x="7913218" y="830547"/>
            <a:ext cx="557310" cy="523628"/>
            <a:chOff x="7913218" y="830547"/>
            <a:chExt cx="557310" cy="523628"/>
          </a:xfrm>
          <a:noFill/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0F721CA-13A1-4527-A34E-56D565DB479C}"/>
                </a:ext>
              </a:extLst>
            </p:cNvPr>
            <p:cNvSpPr/>
            <p:nvPr/>
          </p:nvSpPr>
          <p:spPr>
            <a:xfrm>
              <a:off x="7994222" y="830547"/>
              <a:ext cx="240876" cy="256702"/>
            </a:xfrm>
            <a:custGeom>
              <a:avLst/>
              <a:gdLst>
                <a:gd name="connsiteX0" fmla="*/ 0 w 240876"/>
                <a:gd name="connsiteY0" fmla="*/ 256702 h 256702"/>
                <a:gd name="connsiteX1" fmla="*/ 77689 w 240876"/>
                <a:gd name="connsiteY1" fmla="*/ 211846 h 256702"/>
                <a:gd name="connsiteX2" fmla="*/ 77689 w 240876"/>
                <a:gd name="connsiteY2" fmla="*/ 142686 h 256702"/>
                <a:gd name="connsiteX3" fmla="*/ 106514 w 240876"/>
                <a:gd name="connsiteY3" fmla="*/ 125987 h 256702"/>
                <a:gd name="connsiteX4" fmla="*/ 135339 w 240876"/>
                <a:gd name="connsiteY4" fmla="*/ 142635 h 256702"/>
                <a:gd name="connsiteX5" fmla="*/ 135339 w 240876"/>
                <a:gd name="connsiteY5" fmla="*/ 178654 h 256702"/>
                <a:gd name="connsiteX6" fmla="*/ 198692 w 240876"/>
                <a:gd name="connsiteY6" fmla="*/ 142070 h 256702"/>
                <a:gd name="connsiteX7" fmla="*/ 198692 w 240876"/>
                <a:gd name="connsiteY7" fmla="*/ 73321 h 256702"/>
                <a:gd name="connsiteX8" fmla="*/ 156405 w 240876"/>
                <a:gd name="connsiteY8" fmla="*/ 73321 h 256702"/>
                <a:gd name="connsiteX9" fmla="*/ 198641 w 240876"/>
                <a:gd name="connsiteY9" fmla="*/ 0 h 256702"/>
                <a:gd name="connsiteX10" fmla="*/ 198795 w 240876"/>
                <a:gd name="connsiteY10" fmla="*/ 206 h 256702"/>
                <a:gd name="connsiteX11" fmla="*/ 240877 w 240876"/>
                <a:gd name="connsiteY11" fmla="*/ 73270 h 256702"/>
                <a:gd name="connsiteX12" fmla="*/ 198692 w 240876"/>
                <a:gd name="connsiteY12" fmla="*/ 73270 h 25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0876" h="256702">
                  <a:moveTo>
                    <a:pt x="0" y="256702"/>
                  </a:moveTo>
                  <a:cubicBezTo>
                    <a:pt x="45421" y="242058"/>
                    <a:pt x="77689" y="211846"/>
                    <a:pt x="77689" y="211846"/>
                  </a:cubicBezTo>
                  <a:cubicBezTo>
                    <a:pt x="77689" y="211846"/>
                    <a:pt x="62942" y="168531"/>
                    <a:pt x="77689" y="142686"/>
                  </a:cubicBezTo>
                  <a:cubicBezTo>
                    <a:pt x="77689" y="142686"/>
                    <a:pt x="97111" y="131434"/>
                    <a:pt x="106514" y="125987"/>
                  </a:cubicBezTo>
                  <a:cubicBezTo>
                    <a:pt x="106514" y="125987"/>
                    <a:pt x="141402" y="142430"/>
                    <a:pt x="135339" y="142635"/>
                  </a:cubicBezTo>
                  <a:cubicBezTo>
                    <a:pt x="129276" y="142841"/>
                    <a:pt x="135339" y="178654"/>
                    <a:pt x="135339" y="178654"/>
                  </a:cubicBezTo>
                  <a:cubicBezTo>
                    <a:pt x="167555" y="172334"/>
                    <a:pt x="198692" y="142070"/>
                    <a:pt x="198692" y="142070"/>
                  </a:cubicBezTo>
                  <a:cubicBezTo>
                    <a:pt x="199103" y="123161"/>
                    <a:pt x="200285" y="111909"/>
                    <a:pt x="198692" y="73321"/>
                  </a:cubicBezTo>
                  <a:lnTo>
                    <a:pt x="156405" y="73321"/>
                  </a:lnTo>
                  <a:cubicBezTo>
                    <a:pt x="147105" y="64021"/>
                    <a:pt x="198641" y="0"/>
                    <a:pt x="198641" y="0"/>
                  </a:cubicBezTo>
                  <a:lnTo>
                    <a:pt x="198795" y="206"/>
                  </a:lnTo>
                  <a:cubicBezTo>
                    <a:pt x="216881" y="-1850"/>
                    <a:pt x="240877" y="73270"/>
                    <a:pt x="240877" y="73270"/>
                  </a:cubicBezTo>
                  <a:cubicBezTo>
                    <a:pt x="228185" y="84523"/>
                    <a:pt x="198692" y="73270"/>
                    <a:pt x="198692" y="73270"/>
                  </a:cubicBezTo>
                </a:path>
              </a:pathLst>
            </a:custGeom>
            <a:noFill/>
            <a:ln w="15379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B7D26E9-BC92-4E15-9798-8254BF7485C7}"/>
                </a:ext>
              </a:extLst>
            </p:cNvPr>
            <p:cNvSpPr/>
            <p:nvPr/>
          </p:nvSpPr>
          <p:spPr>
            <a:xfrm>
              <a:off x="8071911" y="923294"/>
              <a:ext cx="317707" cy="294049"/>
            </a:xfrm>
            <a:custGeom>
              <a:avLst/>
              <a:gdLst>
                <a:gd name="connsiteX0" fmla="*/ 0 w 317707"/>
                <a:gd name="connsiteY0" fmla="*/ 119099 h 294049"/>
                <a:gd name="connsiteX1" fmla="*/ 28825 w 317707"/>
                <a:gd name="connsiteY1" fmla="*/ 102452 h 294049"/>
                <a:gd name="connsiteX2" fmla="*/ 28825 w 317707"/>
                <a:gd name="connsiteY2" fmla="*/ 102503 h 294049"/>
                <a:gd name="connsiteX3" fmla="*/ 146848 w 317707"/>
                <a:gd name="connsiteY3" fmla="*/ 293951 h 294049"/>
                <a:gd name="connsiteX4" fmla="*/ 314095 w 317707"/>
                <a:gd name="connsiteY4" fmla="*/ 210353 h 294049"/>
                <a:gd name="connsiteX5" fmla="*/ 204755 w 317707"/>
                <a:gd name="connsiteY5" fmla="*/ 922 h 294049"/>
                <a:gd name="connsiteX6" fmla="*/ 121055 w 317707"/>
                <a:gd name="connsiteY6" fmla="*/ 49272 h 294049"/>
                <a:gd name="connsiteX7" fmla="*/ 121003 w 317707"/>
                <a:gd name="connsiteY7" fmla="*/ 49323 h 29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707" h="294049">
                  <a:moveTo>
                    <a:pt x="0" y="119099"/>
                  </a:moveTo>
                  <a:lnTo>
                    <a:pt x="28825" y="102452"/>
                  </a:lnTo>
                  <a:lnTo>
                    <a:pt x="28825" y="102503"/>
                  </a:lnTo>
                  <a:cubicBezTo>
                    <a:pt x="28825" y="102503"/>
                    <a:pt x="121620" y="299089"/>
                    <a:pt x="146848" y="293951"/>
                  </a:cubicBezTo>
                  <a:cubicBezTo>
                    <a:pt x="172077" y="288812"/>
                    <a:pt x="289226" y="212871"/>
                    <a:pt x="314095" y="210353"/>
                  </a:cubicBezTo>
                  <a:cubicBezTo>
                    <a:pt x="338964" y="207835"/>
                    <a:pt x="228134" y="-16085"/>
                    <a:pt x="204755" y="922"/>
                  </a:cubicBezTo>
                  <a:cubicBezTo>
                    <a:pt x="181428" y="17929"/>
                    <a:pt x="121055" y="49272"/>
                    <a:pt x="121055" y="49272"/>
                  </a:cubicBezTo>
                  <a:lnTo>
                    <a:pt x="121003" y="49323"/>
                  </a:lnTo>
                </a:path>
              </a:pathLst>
            </a:custGeom>
            <a:noFill/>
            <a:ln w="15379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824A138-D6D7-4EE6-AE01-CD8C6D35B4E9}"/>
                </a:ext>
              </a:extLst>
            </p:cNvPr>
            <p:cNvSpPr/>
            <p:nvPr/>
          </p:nvSpPr>
          <p:spPr>
            <a:xfrm>
              <a:off x="8100735" y="973131"/>
              <a:ext cx="28825" cy="16698"/>
            </a:xfrm>
            <a:custGeom>
              <a:avLst/>
              <a:gdLst>
                <a:gd name="connsiteX0" fmla="*/ 28825 w 28825"/>
                <a:gd name="connsiteY0" fmla="*/ 0 h 16698"/>
                <a:gd name="connsiteX1" fmla="*/ 0 w 28825"/>
                <a:gd name="connsiteY1" fmla="*/ 16699 h 16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5" h="16698">
                  <a:moveTo>
                    <a:pt x="28825" y="0"/>
                  </a:moveTo>
                  <a:cubicBezTo>
                    <a:pt x="19422" y="5447"/>
                    <a:pt x="9814" y="10996"/>
                    <a:pt x="0" y="16699"/>
                  </a:cubicBezTo>
                </a:path>
              </a:pathLst>
            </a:custGeom>
            <a:noFill/>
            <a:ln w="15379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0258DD-1BB2-4CAE-B808-47D7B0A88928}"/>
                </a:ext>
              </a:extLst>
            </p:cNvPr>
            <p:cNvSpPr/>
            <p:nvPr/>
          </p:nvSpPr>
          <p:spPr>
            <a:xfrm>
              <a:off x="8075559" y="1095371"/>
              <a:ext cx="50251" cy="65123"/>
            </a:xfrm>
            <a:custGeom>
              <a:avLst/>
              <a:gdLst>
                <a:gd name="connsiteX0" fmla="*/ 25125 w 50251"/>
                <a:gd name="connsiteY0" fmla="*/ 3542 h 65123"/>
                <a:gd name="connsiteX1" fmla="*/ 7348 w 50251"/>
                <a:gd name="connsiteY1" fmla="*/ 1743 h 65123"/>
                <a:gd name="connsiteX2" fmla="*/ 0 w 50251"/>
                <a:gd name="connsiteY2" fmla="*/ 17826 h 65123"/>
                <a:gd name="connsiteX3" fmla="*/ 51 w 50251"/>
                <a:gd name="connsiteY3" fmla="*/ 17877 h 65123"/>
                <a:gd name="connsiteX4" fmla="*/ 0 w 50251"/>
                <a:gd name="connsiteY4" fmla="*/ 18031 h 65123"/>
                <a:gd name="connsiteX5" fmla="*/ 4624 w 50251"/>
                <a:gd name="connsiteY5" fmla="*/ 37556 h 65123"/>
                <a:gd name="connsiteX6" fmla="*/ 7348 w 50251"/>
                <a:gd name="connsiteY6" fmla="*/ 42849 h 65123"/>
                <a:gd name="connsiteX7" fmla="*/ 10585 w 50251"/>
                <a:gd name="connsiteY7" fmla="*/ 47833 h 65123"/>
                <a:gd name="connsiteX8" fmla="*/ 25125 w 50251"/>
                <a:gd name="connsiteY8" fmla="*/ 61603 h 65123"/>
                <a:gd name="connsiteX9" fmla="*/ 25382 w 50251"/>
                <a:gd name="connsiteY9" fmla="*/ 61603 h 65123"/>
                <a:gd name="connsiteX10" fmla="*/ 25382 w 50251"/>
                <a:gd name="connsiteY10" fmla="*/ 61757 h 65123"/>
                <a:gd name="connsiteX11" fmla="*/ 42852 w 50251"/>
                <a:gd name="connsiteY11" fmla="*/ 63350 h 65123"/>
                <a:gd name="connsiteX12" fmla="*/ 50251 w 50251"/>
                <a:gd name="connsiteY12" fmla="*/ 47062 h 65123"/>
                <a:gd name="connsiteX13" fmla="*/ 50251 w 50251"/>
                <a:gd name="connsiteY13" fmla="*/ 46856 h 65123"/>
                <a:gd name="connsiteX14" fmla="*/ 42904 w 50251"/>
                <a:gd name="connsiteY14" fmla="*/ 22399 h 65123"/>
                <a:gd name="connsiteX15" fmla="*/ 42852 w 50251"/>
                <a:gd name="connsiteY15" fmla="*/ 22347 h 65123"/>
                <a:gd name="connsiteX16" fmla="*/ 25382 w 50251"/>
                <a:gd name="connsiteY16" fmla="*/ 3747 h 65123"/>
                <a:gd name="connsiteX17" fmla="*/ 25125 w 50251"/>
                <a:gd name="connsiteY17" fmla="*/ 3542 h 6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251" h="65123">
                  <a:moveTo>
                    <a:pt x="25125" y="3542"/>
                  </a:moveTo>
                  <a:cubicBezTo>
                    <a:pt x="18189" y="-466"/>
                    <a:pt x="12280" y="-1083"/>
                    <a:pt x="7348" y="1743"/>
                  </a:cubicBezTo>
                  <a:cubicBezTo>
                    <a:pt x="2518" y="4569"/>
                    <a:pt x="51" y="9913"/>
                    <a:pt x="0" y="17826"/>
                  </a:cubicBezTo>
                  <a:lnTo>
                    <a:pt x="51" y="17877"/>
                  </a:lnTo>
                  <a:lnTo>
                    <a:pt x="0" y="18031"/>
                  </a:lnTo>
                  <a:cubicBezTo>
                    <a:pt x="0" y="24403"/>
                    <a:pt x="1541" y="30877"/>
                    <a:pt x="4624" y="37556"/>
                  </a:cubicBezTo>
                  <a:cubicBezTo>
                    <a:pt x="5446" y="39303"/>
                    <a:pt x="6320" y="41102"/>
                    <a:pt x="7348" y="42849"/>
                  </a:cubicBezTo>
                  <a:cubicBezTo>
                    <a:pt x="8375" y="44596"/>
                    <a:pt x="9454" y="46240"/>
                    <a:pt x="10585" y="47833"/>
                  </a:cubicBezTo>
                  <a:cubicBezTo>
                    <a:pt x="14798" y="53844"/>
                    <a:pt x="19628" y="58417"/>
                    <a:pt x="25125" y="61603"/>
                  </a:cubicBezTo>
                  <a:lnTo>
                    <a:pt x="25382" y="61603"/>
                  </a:lnTo>
                  <a:lnTo>
                    <a:pt x="25382" y="61757"/>
                  </a:lnTo>
                  <a:cubicBezTo>
                    <a:pt x="32216" y="65611"/>
                    <a:pt x="38022" y="66176"/>
                    <a:pt x="42852" y="63350"/>
                  </a:cubicBezTo>
                  <a:cubicBezTo>
                    <a:pt x="47785" y="60524"/>
                    <a:pt x="50251" y="55077"/>
                    <a:pt x="50251" y="47062"/>
                  </a:cubicBezTo>
                  <a:cubicBezTo>
                    <a:pt x="50251" y="47011"/>
                    <a:pt x="50251" y="46908"/>
                    <a:pt x="50251" y="46856"/>
                  </a:cubicBezTo>
                  <a:cubicBezTo>
                    <a:pt x="50200" y="38944"/>
                    <a:pt x="47733" y="30774"/>
                    <a:pt x="42904" y="22399"/>
                  </a:cubicBezTo>
                  <a:lnTo>
                    <a:pt x="42852" y="22347"/>
                  </a:lnTo>
                  <a:cubicBezTo>
                    <a:pt x="38022" y="13972"/>
                    <a:pt x="32165" y="7755"/>
                    <a:pt x="25382" y="3747"/>
                  </a:cubicBezTo>
                  <a:cubicBezTo>
                    <a:pt x="25280" y="3645"/>
                    <a:pt x="25177" y="3593"/>
                    <a:pt x="25125" y="3542"/>
                  </a:cubicBezTo>
                  <a:close/>
                </a:path>
              </a:pathLst>
            </a:custGeom>
            <a:noFill/>
            <a:ln w="15379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6246517-59C2-41A8-8DBF-52E5C721764E}"/>
                </a:ext>
              </a:extLst>
            </p:cNvPr>
            <p:cNvSpPr/>
            <p:nvPr/>
          </p:nvSpPr>
          <p:spPr>
            <a:xfrm>
              <a:off x="8100735" y="1009149"/>
              <a:ext cx="28825" cy="16647"/>
            </a:xfrm>
            <a:custGeom>
              <a:avLst/>
              <a:gdLst>
                <a:gd name="connsiteX0" fmla="*/ 0 w 28825"/>
                <a:gd name="connsiteY0" fmla="*/ 16648 h 16647"/>
                <a:gd name="connsiteX1" fmla="*/ 28825 w 28825"/>
                <a:gd name="connsiteY1" fmla="*/ 0 h 1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5" h="16647">
                  <a:moveTo>
                    <a:pt x="0" y="16648"/>
                  </a:moveTo>
                  <a:lnTo>
                    <a:pt x="28825" y="0"/>
                  </a:lnTo>
                </a:path>
              </a:pathLst>
            </a:custGeom>
            <a:ln w="15379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D9DCF1-E2F5-4181-B52A-7E68C3DB182C}"/>
                </a:ext>
              </a:extLst>
            </p:cNvPr>
            <p:cNvSpPr/>
            <p:nvPr/>
          </p:nvSpPr>
          <p:spPr>
            <a:xfrm>
              <a:off x="7913218" y="1120030"/>
              <a:ext cx="108603" cy="193729"/>
            </a:xfrm>
            <a:custGeom>
              <a:avLst/>
              <a:gdLst>
                <a:gd name="connsiteX0" fmla="*/ 65333 w 108603"/>
                <a:gd name="connsiteY0" fmla="*/ 154710 h 193729"/>
                <a:gd name="connsiteX1" fmla="*/ 86450 w 108603"/>
                <a:gd name="connsiteY1" fmla="*/ 191293 h 193729"/>
                <a:gd name="connsiteX2" fmla="*/ 1979 w 108603"/>
                <a:gd name="connsiteY2" fmla="*/ 191345 h 193729"/>
                <a:gd name="connsiteX3" fmla="*/ 44266 w 108603"/>
                <a:gd name="connsiteY3" fmla="*/ 118126 h 193729"/>
                <a:gd name="connsiteX4" fmla="*/ 65333 w 108603"/>
                <a:gd name="connsiteY4" fmla="*/ 154710 h 193729"/>
                <a:gd name="connsiteX5" fmla="*/ 104280 w 108603"/>
                <a:gd name="connsiteY5" fmla="*/ 132205 h 193729"/>
                <a:gd name="connsiteX6" fmla="*/ 104229 w 108603"/>
                <a:gd name="connsiteY6" fmla="*/ 0 h 19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603" h="193729">
                  <a:moveTo>
                    <a:pt x="65333" y="154710"/>
                  </a:moveTo>
                  <a:cubicBezTo>
                    <a:pt x="65333" y="154710"/>
                    <a:pt x="67337" y="170535"/>
                    <a:pt x="86450" y="191293"/>
                  </a:cubicBezTo>
                  <a:cubicBezTo>
                    <a:pt x="86450" y="191293"/>
                    <a:pt x="14979" y="196740"/>
                    <a:pt x="1979" y="191345"/>
                  </a:cubicBezTo>
                  <a:cubicBezTo>
                    <a:pt x="-11020" y="186001"/>
                    <a:pt x="44266" y="118126"/>
                    <a:pt x="44266" y="118126"/>
                  </a:cubicBezTo>
                  <a:lnTo>
                    <a:pt x="65333" y="154710"/>
                  </a:lnTo>
                  <a:lnTo>
                    <a:pt x="104280" y="132205"/>
                  </a:lnTo>
                  <a:cubicBezTo>
                    <a:pt x="104280" y="132205"/>
                    <a:pt x="114042" y="19217"/>
                    <a:pt x="104229" y="0"/>
                  </a:cubicBezTo>
                </a:path>
              </a:pathLst>
            </a:custGeom>
            <a:noFill/>
            <a:ln w="15379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4E7BCF0-B4E4-4792-AA04-FCB7F32A4484}"/>
                </a:ext>
              </a:extLst>
            </p:cNvPr>
            <p:cNvSpPr/>
            <p:nvPr/>
          </p:nvSpPr>
          <p:spPr>
            <a:xfrm>
              <a:off x="8071911" y="1176807"/>
              <a:ext cx="62011" cy="109545"/>
            </a:xfrm>
            <a:custGeom>
              <a:avLst/>
              <a:gdLst>
                <a:gd name="connsiteX0" fmla="*/ 28825 w 62011"/>
                <a:gd name="connsiteY0" fmla="*/ 16750 h 109545"/>
                <a:gd name="connsiteX1" fmla="*/ 31754 w 62011"/>
                <a:gd name="connsiteY1" fmla="*/ 18497 h 109545"/>
                <a:gd name="connsiteX2" fmla="*/ 57650 w 62011"/>
                <a:gd name="connsiteY2" fmla="*/ 33398 h 109545"/>
                <a:gd name="connsiteX3" fmla="*/ 57650 w 62011"/>
                <a:gd name="connsiteY3" fmla="*/ 109545 h 109545"/>
                <a:gd name="connsiteX4" fmla="*/ 55698 w 62011"/>
                <a:gd name="connsiteY4" fmla="*/ 108415 h 109545"/>
                <a:gd name="connsiteX5" fmla="*/ 26872 w 62011"/>
                <a:gd name="connsiteY5" fmla="*/ 91716 h 109545"/>
                <a:gd name="connsiteX6" fmla="*/ 0 w 62011"/>
                <a:gd name="connsiteY6" fmla="*/ 107233 h 109545"/>
                <a:gd name="connsiteX7" fmla="*/ 0 w 62011"/>
                <a:gd name="connsiteY7" fmla="*/ 0 h 109545"/>
                <a:gd name="connsiteX8" fmla="*/ 28825 w 62011"/>
                <a:gd name="connsiteY8" fmla="*/ 16750 h 10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011" h="109545">
                  <a:moveTo>
                    <a:pt x="28825" y="16750"/>
                  </a:moveTo>
                  <a:cubicBezTo>
                    <a:pt x="29801" y="17316"/>
                    <a:pt x="30777" y="17932"/>
                    <a:pt x="31754" y="18497"/>
                  </a:cubicBezTo>
                  <a:cubicBezTo>
                    <a:pt x="40540" y="23533"/>
                    <a:pt x="57650" y="33398"/>
                    <a:pt x="57650" y="33398"/>
                  </a:cubicBezTo>
                  <a:cubicBezTo>
                    <a:pt x="67464" y="54002"/>
                    <a:pt x="57650" y="109545"/>
                    <a:pt x="57650" y="109545"/>
                  </a:cubicBezTo>
                  <a:cubicBezTo>
                    <a:pt x="56982" y="109186"/>
                    <a:pt x="56366" y="108826"/>
                    <a:pt x="55698" y="108415"/>
                  </a:cubicBezTo>
                  <a:cubicBezTo>
                    <a:pt x="46243" y="102917"/>
                    <a:pt x="36635" y="97368"/>
                    <a:pt x="26872" y="91716"/>
                  </a:cubicBezTo>
                  <a:lnTo>
                    <a:pt x="0" y="107233"/>
                  </a:lnTo>
                  <a:cubicBezTo>
                    <a:pt x="0" y="107233"/>
                    <a:pt x="7656" y="46500"/>
                    <a:pt x="0" y="0"/>
                  </a:cubicBezTo>
                  <a:cubicBezTo>
                    <a:pt x="0" y="0"/>
                    <a:pt x="19422" y="11253"/>
                    <a:pt x="28825" y="16750"/>
                  </a:cubicBezTo>
                  <a:close/>
                </a:path>
              </a:pathLst>
            </a:custGeom>
            <a:noFill/>
            <a:ln w="15379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A6DE1E2-B30F-4553-8FD0-426B2E89D2DC}"/>
                </a:ext>
              </a:extLst>
            </p:cNvPr>
            <p:cNvSpPr/>
            <p:nvPr/>
          </p:nvSpPr>
          <p:spPr>
            <a:xfrm>
              <a:off x="8129561" y="1233729"/>
              <a:ext cx="340967" cy="120446"/>
            </a:xfrm>
            <a:custGeom>
              <a:avLst/>
              <a:gdLst>
                <a:gd name="connsiteX0" fmla="*/ 0 w 340967"/>
                <a:gd name="connsiteY0" fmla="*/ 52623 h 120446"/>
                <a:gd name="connsiteX1" fmla="*/ 0 w 340967"/>
                <a:gd name="connsiteY1" fmla="*/ 83657 h 120446"/>
                <a:gd name="connsiteX2" fmla="*/ 63405 w 340967"/>
                <a:gd name="connsiteY2" fmla="*/ 120395 h 120446"/>
                <a:gd name="connsiteX3" fmla="*/ 63456 w 340967"/>
                <a:gd name="connsiteY3" fmla="*/ 120446 h 120446"/>
                <a:gd name="connsiteX4" fmla="*/ 239335 w 340967"/>
                <a:gd name="connsiteY4" fmla="*/ 18917 h 120446"/>
                <a:gd name="connsiteX5" fmla="*/ 239386 w 340967"/>
                <a:gd name="connsiteY5" fmla="*/ 18968 h 120446"/>
                <a:gd name="connsiteX6" fmla="*/ 277563 w 340967"/>
                <a:gd name="connsiteY6" fmla="*/ 41011 h 120446"/>
                <a:gd name="connsiteX7" fmla="*/ 256445 w 340967"/>
                <a:gd name="connsiteY7" fmla="*/ 77594 h 120446"/>
                <a:gd name="connsiteX8" fmla="*/ 340968 w 340967"/>
                <a:gd name="connsiteY8" fmla="*/ 77646 h 120446"/>
                <a:gd name="connsiteX9" fmla="*/ 340968 w 340967"/>
                <a:gd name="connsiteY9" fmla="*/ 77594 h 120446"/>
                <a:gd name="connsiteX10" fmla="*/ 340814 w 340967"/>
                <a:gd name="connsiteY10" fmla="*/ 77389 h 120446"/>
                <a:gd name="connsiteX11" fmla="*/ 298629 w 340967"/>
                <a:gd name="connsiteY11" fmla="*/ 4427 h 120446"/>
                <a:gd name="connsiteX12" fmla="*/ 277511 w 340967"/>
                <a:gd name="connsiteY12" fmla="*/ 41011 h 12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967" h="120446">
                  <a:moveTo>
                    <a:pt x="0" y="52623"/>
                  </a:moveTo>
                  <a:lnTo>
                    <a:pt x="0" y="83657"/>
                  </a:lnTo>
                  <a:cubicBezTo>
                    <a:pt x="22043" y="96451"/>
                    <a:pt x="43212" y="108680"/>
                    <a:pt x="63405" y="120395"/>
                  </a:cubicBezTo>
                  <a:lnTo>
                    <a:pt x="63456" y="120446"/>
                  </a:lnTo>
                  <a:lnTo>
                    <a:pt x="239335" y="18917"/>
                  </a:lnTo>
                  <a:lnTo>
                    <a:pt x="239386" y="18968"/>
                  </a:lnTo>
                  <a:lnTo>
                    <a:pt x="277563" y="41011"/>
                  </a:lnTo>
                  <a:lnTo>
                    <a:pt x="256445" y="77594"/>
                  </a:lnTo>
                  <a:cubicBezTo>
                    <a:pt x="284808" y="79547"/>
                    <a:pt x="313684" y="87408"/>
                    <a:pt x="340968" y="77646"/>
                  </a:cubicBezTo>
                  <a:lnTo>
                    <a:pt x="340968" y="77594"/>
                  </a:lnTo>
                  <a:lnTo>
                    <a:pt x="340814" y="77389"/>
                  </a:lnTo>
                  <a:cubicBezTo>
                    <a:pt x="340814" y="77389"/>
                    <a:pt x="305412" y="24877"/>
                    <a:pt x="298629" y="4427"/>
                  </a:cubicBezTo>
                  <a:cubicBezTo>
                    <a:pt x="291847" y="-16023"/>
                    <a:pt x="277511" y="41011"/>
                    <a:pt x="277511" y="41011"/>
                  </a:cubicBezTo>
                </a:path>
              </a:pathLst>
            </a:custGeom>
            <a:noFill/>
            <a:ln w="15379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1E1B2D0-E514-427D-9201-4E9D3F0EE776}"/>
                </a:ext>
              </a:extLst>
            </p:cNvPr>
            <p:cNvSpPr/>
            <p:nvPr/>
          </p:nvSpPr>
          <p:spPr>
            <a:xfrm>
              <a:off x="8017497" y="1252235"/>
              <a:ext cx="54413" cy="31805"/>
            </a:xfrm>
            <a:custGeom>
              <a:avLst/>
              <a:gdLst>
                <a:gd name="connsiteX0" fmla="*/ 0 w 54413"/>
                <a:gd name="connsiteY0" fmla="*/ 0 h 31805"/>
                <a:gd name="connsiteX1" fmla="*/ 54413 w 54413"/>
                <a:gd name="connsiteY1" fmla="*/ 31805 h 3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413" h="31805">
                  <a:moveTo>
                    <a:pt x="0" y="0"/>
                  </a:moveTo>
                  <a:lnTo>
                    <a:pt x="54413" y="31805"/>
                  </a:lnTo>
                </a:path>
              </a:pathLst>
            </a:custGeom>
            <a:ln w="15379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2C3D65F-551C-472D-9A3B-9D26A9F0FA16}"/>
                </a:ext>
              </a:extLst>
            </p:cNvPr>
            <p:cNvSpPr/>
            <p:nvPr/>
          </p:nvSpPr>
          <p:spPr>
            <a:xfrm>
              <a:off x="8244295" y="1038784"/>
              <a:ext cx="54133" cy="81349"/>
            </a:xfrm>
            <a:custGeom>
              <a:avLst/>
              <a:gdLst>
                <a:gd name="connsiteX0" fmla="*/ 3854 w 54133"/>
                <a:gd name="connsiteY0" fmla="*/ 27553 h 81349"/>
                <a:gd name="connsiteX1" fmla="*/ 6782 w 54133"/>
                <a:gd name="connsiteY1" fmla="*/ 22158 h 81349"/>
                <a:gd name="connsiteX2" fmla="*/ 7193 w 54133"/>
                <a:gd name="connsiteY2" fmla="*/ 21541 h 81349"/>
                <a:gd name="connsiteX3" fmla="*/ 11972 w 54133"/>
                <a:gd name="connsiteY3" fmla="*/ 15016 h 81349"/>
                <a:gd name="connsiteX4" fmla="*/ 16596 w 54133"/>
                <a:gd name="connsiteY4" fmla="*/ 10186 h 81349"/>
                <a:gd name="connsiteX5" fmla="*/ 24920 w 54133"/>
                <a:gd name="connsiteY5" fmla="*/ 4020 h 81349"/>
                <a:gd name="connsiteX6" fmla="*/ 25074 w 54133"/>
                <a:gd name="connsiteY6" fmla="*/ 3969 h 81349"/>
                <a:gd name="connsiteX7" fmla="*/ 30469 w 54133"/>
                <a:gd name="connsiteY7" fmla="*/ 1400 h 81349"/>
                <a:gd name="connsiteX8" fmla="*/ 42801 w 54133"/>
                <a:gd name="connsiteY8" fmla="*/ 1040 h 81349"/>
                <a:gd name="connsiteX9" fmla="*/ 43212 w 54133"/>
                <a:gd name="connsiteY9" fmla="*/ 1246 h 81349"/>
                <a:gd name="connsiteX10" fmla="*/ 44805 w 54133"/>
                <a:gd name="connsiteY10" fmla="*/ 2171 h 81349"/>
                <a:gd name="connsiteX11" fmla="*/ 50046 w 54133"/>
                <a:gd name="connsiteY11" fmla="*/ 14554 h 81349"/>
                <a:gd name="connsiteX12" fmla="*/ 50046 w 54133"/>
                <a:gd name="connsiteY12" fmla="*/ 52473 h 81349"/>
                <a:gd name="connsiteX13" fmla="*/ 0 w 54133"/>
                <a:gd name="connsiteY13" fmla="*/ 81350 h 81349"/>
                <a:gd name="connsiteX14" fmla="*/ 0 w 54133"/>
                <a:gd name="connsiteY14" fmla="*/ 43533 h 81349"/>
                <a:gd name="connsiteX15" fmla="*/ 2672 w 54133"/>
                <a:gd name="connsiteY15" fmla="*/ 30431 h 81349"/>
                <a:gd name="connsiteX16" fmla="*/ 3854 w 54133"/>
                <a:gd name="connsiteY16" fmla="*/ 27553 h 8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133" h="81349">
                  <a:moveTo>
                    <a:pt x="3854" y="27553"/>
                  </a:moveTo>
                  <a:cubicBezTo>
                    <a:pt x="4676" y="25755"/>
                    <a:pt x="5652" y="24008"/>
                    <a:pt x="6782" y="22158"/>
                  </a:cubicBezTo>
                  <a:cubicBezTo>
                    <a:pt x="6937" y="21953"/>
                    <a:pt x="7091" y="21747"/>
                    <a:pt x="7193" y="21541"/>
                  </a:cubicBezTo>
                  <a:cubicBezTo>
                    <a:pt x="8683" y="19178"/>
                    <a:pt x="10276" y="17020"/>
                    <a:pt x="11972" y="15016"/>
                  </a:cubicBezTo>
                  <a:cubicBezTo>
                    <a:pt x="13410" y="13269"/>
                    <a:pt x="14952" y="11676"/>
                    <a:pt x="16596" y="10186"/>
                  </a:cubicBezTo>
                  <a:cubicBezTo>
                    <a:pt x="19165" y="7771"/>
                    <a:pt x="21940" y="5716"/>
                    <a:pt x="24920" y="4020"/>
                  </a:cubicBezTo>
                  <a:lnTo>
                    <a:pt x="25074" y="3969"/>
                  </a:lnTo>
                  <a:cubicBezTo>
                    <a:pt x="26975" y="2890"/>
                    <a:pt x="28774" y="2017"/>
                    <a:pt x="30469" y="1400"/>
                  </a:cubicBezTo>
                  <a:cubicBezTo>
                    <a:pt x="35145" y="-347"/>
                    <a:pt x="39255" y="-450"/>
                    <a:pt x="42801" y="1040"/>
                  </a:cubicBezTo>
                  <a:lnTo>
                    <a:pt x="43212" y="1246"/>
                  </a:lnTo>
                  <a:cubicBezTo>
                    <a:pt x="43777" y="1503"/>
                    <a:pt x="44342" y="1811"/>
                    <a:pt x="44805" y="2171"/>
                  </a:cubicBezTo>
                  <a:cubicBezTo>
                    <a:pt x="48299" y="4534"/>
                    <a:pt x="50046" y="8645"/>
                    <a:pt x="50046" y="14554"/>
                  </a:cubicBezTo>
                  <a:cubicBezTo>
                    <a:pt x="50046" y="14554"/>
                    <a:pt x="59243" y="36185"/>
                    <a:pt x="50046" y="52473"/>
                  </a:cubicBezTo>
                  <a:cubicBezTo>
                    <a:pt x="40848" y="68710"/>
                    <a:pt x="0" y="81350"/>
                    <a:pt x="0" y="81350"/>
                  </a:cubicBezTo>
                  <a:lnTo>
                    <a:pt x="0" y="43533"/>
                  </a:lnTo>
                  <a:cubicBezTo>
                    <a:pt x="0" y="39319"/>
                    <a:pt x="874" y="34952"/>
                    <a:pt x="2672" y="30431"/>
                  </a:cubicBezTo>
                  <a:cubicBezTo>
                    <a:pt x="2980" y="29454"/>
                    <a:pt x="3391" y="28478"/>
                    <a:pt x="3854" y="27553"/>
                  </a:cubicBezTo>
                  <a:close/>
                </a:path>
              </a:pathLst>
            </a:custGeom>
            <a:noFill/>
            <a:ln w="15379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63D5A27-61EE-4D41-8F9A-1F5C3559426B}"/>
                </a:ext>
              </a:extLst>
            </p:cNvPr>
            <p:cNvSpPr/>
            <p:nvPr/>
          </p:nvSpPr>
          <p:spPr>
            <a:xfrm>
              <a:off x="8224000" y="1003240"/>
              <a:ext cx="63045" cy="36583"/>
            </a:xfrm>
            <a:custGeom>
              <a:avLst/>
              <a:gdLst>
                <a:gd name="connsiteX0" fmla="*/ 63045 w 63045"/>
                <a:gd name="connsiteY0" fmla="*/ 36584 h 36583"/>
                <a:gd name="connsiteX1" fmla="*/ 45370 w 63045"/>
                <a:gd name="connsiteY1" fmla="*/ 26359 h 36583"/>
                <a:gd name="connsiteX2" fmla="*/ 0 w 63045"/>
                <a:gd name="connsiteY2" fmla="*/ 0 h 3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45" h="36583">
                  <a:moveTo>
                    <a:pt x="63045" y="36584"/>
                  </a:moveTo>
                  <a:cubicBezTo>
                    <a:pt x="57239" y="33192"/>
                    <a:pt x="51330" y="29801"/>
                    <a:pt x="45370" y="26359"/>
                  </a:cubicBezTo>
                  <a:cubicBezTo>
                    <a:pt x="30726" y="17829"/>
                    <a:pt x="15569" y="9043"/>
                    <a:pt x="0" y="0"/>
                  </a:cubicBezTo>
                </a:path>
              </a:pathLst>
            </a:custGeom>
            <a:noFill/>
            <a:ln w="15379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F7A96F4-D778-472B-927F-DCF88E1359A5}"/>
                </a:ext>
              </a:extLst>
            </p:cNvPr>
            <p:cNvSpPr/>
            <p:nvPr/>
          </p:nvSpPr>
          <p:spPr>
            <a:xfrm>
              <a:off x="8291772" y="1191091"/>
              <a:ext cx="42389" cy="49018"/>
            </a:xfrm>
            <a:custGeom>
              <a:avLst/>
              <a:gdLst>
                <a:gd name="connsiteX0" fmla="*/ 42390 w 42389"/>
                <a:gd name="connsiteY0" fmla="*/ 0 h 49018"/>
                <a:gd name="connsiteX1" fmla="*/ 42390 w 42389"/>
                <a:gd name="connsiteY1" fmla="*/ 24560 h 49018"/>
                <a:gd name="connsiteX2" fmla="*/ 0 w 42389"/>
                <a:gd name="connsiteY2" fmla="*/ 49018 h 49018"/>
                <a:gd name="connsiteX3" fmla="*/ 0 w 42389"/>
                <a:gd name="connsiteY3" fmla="*/ 24406 h 4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89" h="49018">
                  <a:moveTo>
                    <a:pt x="42390" y="0"/>
                  </a:moveTo>
                  <a:lnTo>
                    <a:pt x="42390" y="24560"/>
                  </a:lnTo>
                  <a:cubicBezTo>
                    <a:pt x="42390" y="24560"/>
                    <a:pt x="26975" y="49069"/>
                    <a:pt x="0" y="49018"/>
                  </a:cubicBezTo>
                  <a:lnTo>
                    <a:pt x="0" y="24406"/>
                  </a:lnTo>
                </a:path>
              </a:pathLst>
            </a:custGeom>
            <a:noFill/>
            <a:ln w="15379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4A4618B-8AC6-4EBE-8F1C-B2AF659D07DB}"/>
                </a:ext>
              </a:extLst>
            </p:cNvPr>
            <p:cNvSpPr/>
            <p:nvPr/>
          </p:nvSpPr>
          <p:spPr>
            <a:xfrm>
              <a:off x="8228007" y="1227880"/>
              <a:ext cx="42389" cy="49018"/>
            </a:xfrm>
            <a:custGeom>
              <a:avLst/>
              <a:gdLst>
                <a:gd name="connsiteX0" fmla="*/ 42390 w 42389"/>
                <a:gd name="connsiteY0" fmla="*/ 0 h 49018"/>
                <a:gd name="connsiteX1" fmla="*/ 42390 w 42389"/>
                <a:gd name="connsiteY1" fmla="*/ 24560 h 49018"/>
                <a:gd name="connsiteX2" fmla="*/ 0 w 42389"/>
                <a:gd name="connsiteY2" fmla="*/ 49018 h 49018"/>
                <a:gd name="connsiteX3" fmla="*/ 0 w 42389"/>
                <a:gd name="connsiteY3" fmla="*/ 24458 h 4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89" h="49018">
                  <a:moveTo>
                    <a:pt x="42390" y="0"/>
                  </a:moveTo>
                  <a:lnTo>
                    <a:pt x="42390" y="24560"/>
                  </a:lnTo>
                  <a:lnTo>
                    <a:pt x="0" y="49018"/>
                  </a:lnTo>
                  <a:lnTo>
                    <a:pt x="0" y="24458"/>
                  </a:lnTo>
                </a:path>
              </a:pathLst>
            </a:custGeom>
            <a:noFill/>
            <a:ln w="15379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67A7E1C-583C-47AD-9AB1-A73878BBBB35}"/>
                </a:ext>
              </a:extLst>
            </p:cNvPr>
            <p:cNvSpPr/>
            <p:nvPr/>
          </p:nvSpPr>
          <p:spPr>
            <a:xfrm>
              <a:off x="8368998" y="1170949"/>
              <a:ext cx="102" cy="81747"/>
            </a:xfrm>
            <a:custGeom>
              <a:avLst/>
              <a:gdLst>
                <a:gd name="connsiteX0" fmla="*/ 103 w 102"/>
                <a:gd name="connsiteY0" fmla="*/ 0 h 81747"/>
                <a:gd name="connsiteX1" fmla="*/ 0 w 102"/>
                <a:gd name="connsiteY1" fmla="*/ 81748 h 8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" h="81747">
                  <a:moveTo>
                    <a:pt x="103" y="0"/>
                  </a:moveTo>
                  <a:lnTo>
                    <a:pt x="0" y="81748"/>
                  </a:lnTo>
                </a:path>
              </a:pathLst>
            </a:custGeom>
            <a:ln w="15379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4C13F06-F0BF-4D89-955B-F306CFF97BA3}"/>
                </a:ext>
              </a:extLst>
            </p:cNvPr>
            <p:cNvSpPr/>
            <p:nvPr/>
          </p:nvSpPr>
          <p:spPr>
            <a:xfrm>
              <a:off x="8192965" y="1235844"/>
              <a:ext cx="51" cy="118331"/>
            </a:xfrm>
            <a:custGeom>
              <a:avLst/>
              <a:gdLst>
                <a:gd name="connsiteX0" fmla="*/ 0 w 51"/>
                <a:gd name="connsiteY0" fmla="*/ 0 h 118331"/>
                <a:gd name="connsiteX1" fmla="*/ 51 w 51"/>
                <a:gd name="connsiteY1" fmla="*/ 118332 h 11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" h="118331">
                  <a:moveTo>
                    <a:pt x="0" y="0"/>
                  </a:moveTo>
                  <a:lnTo>
                    <a:pt x="51" y="118332"/>
                  </a:lnTo>
                </a:path>
              </a:pathLst>
            </a:custGeom>
            <a:ln w="15379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C86F8839-7E75-4AAE-9D48-D49FF54050DE}"/>
              </a:ext>
            </a:extLst>
          </p:cNvPr>
          <p:cNvGrpSpPr/>
          <p:nvPr/>
        </p:nvGrpSpPr>
        <p:grpSpPr>
          <a:xfrm>
            <a:off x="7579100" y="489037"/>
            <a:ext cx="390252" cy="451004"/>
            <a:chOff x="7579100" y="489037"/>
            <a:chExt cx="390252" cy="451004"/>
          </a:xfrm>
          <a:noFill/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357C2FC-332D-445F-96C3-63B4DCD1F953}"/>
                </a:ext>
              </a:extLst>
            </p:cNvPr>
            <p:cNvSpPr/>
            <p:nvPr/>
          </p:nvSpPr>
          <p:spPr>
            <a:xfrm>
              <a:off x="7741270" y="735337"/>
              <a:ext cx="95569" cy="91921"/>
            </a:xfrm>
            <a:custGeom>
              <a:avLst/>
              <a:gdLst>
                <a:gd name="connsiteX0" fmla="*/ 95570 w 95569"/>
                <a:gd name="connsiteY0" fmla="*/ 0 h 91921"/>
                <a:gd name="connsiteX1" fmla="*/ 0 w 95569"/>
                <a:gd name="connsiteY1" fmla="*/ 0 h 91921"/>
                <a:gd name="connsiteX2" fmla="*/ 0 w 95569"/>
                <a:gd name="connsiteY2" fmla="*/ 91922 h 91921"/>
                <a:gd name="connsiteX3" fmla="*/ 95570 w 95569"/>
                <a:gd name="connsiteY3" fmla="*/ 91922 h 91921"/>
                <a:gd name="connsiteX4" fmla="*/ 95570 w 95569"/>
                <a:gd name="connsiteY4" fmla="*/ 0 h 9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69" h="91921">
                  <a:moveTo>
                    <a:pt x="95570" y="0"/>
                  </a:moveTo>
                  <a:cubicBezTo>
                    <a:pt x="67978" y="3494"/>
                    <a:pt x="34734" y="2364"/>
                    <a:pt x="0" y="0"/>
                  </a:cubicBezTo>
                  <a:lnTo>
                    <a:pt x="0" y="91922"/>
                  </a:lnTo>
                  <a:cubicBezTo>
                    <a:pt x="32422" y="84677"/>
                    <a:pt x="64689" y="78973"/>
                    <a:pt x="95570" y="91922"/>
                  </a:cubicBezTo>
                  <a:lnTo>
                    <a:pt x="95570" y="0"/>
                  </a:lnTo>
                  <a:close/>
                </a:path>
              </a:pathLst>
            </a:custGeom>
            <a:noFill/>
            <a:ln w="15379" cap="rnd">
              <a:solidFill>
                <a:srgbClr val="F77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107D0CE-451F-4C9E-B552-AB6EBEFE09B8}"/>
                </a:ext>
              </a:extLst>
            </p:cNvPr>
            <p:cNvSpPr/>
            <p:nvPr/>
          </p:nvSpPr>
          <p:spPr>
            <a:xfrm>
              <a:off x="7741219" y="698959"/>
              <a:ext cx="5138" cy="36378"/>
            </a:xfrm>
            <a:custGeom>
              <a:avLst/>
              <a:gdLst>
                <a:gd name="connsiteX0" fmla="*/ 0 w 5138"/>
                <a:gd name="connsiteY0" fmla="*/ 36378 h 36378"/>
                <a:gd name="connsiteX1" fmla="*/ 0 w 5138"/>
                <a:gd name="connsiteY1" fmla="*/ 0 h 3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8" h="36378">
                  <a:moveTo>
                    <a:pt x="0" y="36378"/>
                  </a:moveTo>
                  <a:lnTo>
                    <a:pt x="0" y="0"/>
                  </a:lnTo>
                </a:path>
              </a:pathLst>
            </a:custGeom>
            <a:ln w="15379" cap="rnd">
              <a:solidFill>
                <a:srgbClr val="F77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DC04D41-6EC9-4BBE-9CB9-986B60387200}"/>
                </a:ext>
              </a:extLst>
            </p:cNvPr>
            <p:cNvSpPr/>
            <p:nvPr/>
          </p:nvSpPr>
          <p:spPr>
            <a:xfrm>
              <a:off x="7789723" y="698959"/>
              <a:ext cx="5138" cy="36378"/>
            </a:xfrm>
            <a:custGeom>
              <a:avLst/>
              <a:gdLst>
                <a:gd name="connsiteX0" fmla="*/ 0 w 5138"/>
                <a:gd name="connsiteY0" fmla="*/ 36378 h 36378"/>
                <a:gd name="connsiteX1" fmla="*/ 0 w 5138"/>
                <a:gd name="connsiteY1" fmla="*/ 0 h 3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8" h="36378">
                  <a:moveTo>
                    <a:pt x="0" y="36378"/>
                  </a:moveTo>
                  <a:lnTo>
                    <a:pt x="0" y="0"/>
                  </a:lnTo>
                </a:path>
              </a:pathLst>
            </a:custGeom>
            <a:ln w="15379" cap="rnd">
              <a:solidFill>
                <a:srgbClr val="F77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8BA919F-3681-47C2-A354-9D5CB963F4E1}"/>
                </a:ext>
              </a:extLst>
            </p:cNvPr>
            <p:cNvSpPr/>
            <p:nvPr/>
          </p:nvSpPr>
          <p:spPr>
            <a:xfrm>
              <a:off x="7836840" y="698959"/>
              <a:ext cx="5138" cy="36378"/>
            </a:xfrm>
            <a:custGeom>
              <a:avLst/>
              <a:gdLst>
                <a:gd name="connsiteX0" fmla="*/ 0 w 5138"/>
                <a:gd name="connsiteY0" fmla="*/ 36378 h 36378"/>
                <a:gd name="connsiteX1" fmla="*/ 0 w 5138"/>
                <a:gd name="connsiteY1" fmla="*/ 0 h 3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8" h="36378">
                  <a:moveTo>
                    <a:pt x="0" y="36378"/>
                  </a:moveTo>
                  <a:lnTo>
                    <a:pt x="0" y="0"/>
                  </a:lnTo>
                </a:path>
              </a:pathLst>
            </a:custGeom>
            <a:ln w="15379" cap="rnd">
              <a:solidFill>
                <a:srgbClr val="F77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0647C4F-1F04-44F1-83AB-C3A2C48D5BAC}"/>
                </a:ext>
              </a:extLst>
            </p:cNvPr>
            <p:cNvSpPr/>
            <p:nvPr/>
          </p:nvSpPr>
          <p:spPr>
            <a:xfrm>
              <a:off x="7579100" y="681161"/>
              <a:ext cx="123377" cy="210889"/>
            </a:xfrm>
            <a:custGeom>
              <a:avLst/>
              <a:gdLst>
                <a:gd name="connsiteX0" fmla="*/ 39369 w 123377"/>
                <a:gd name="connsiteY0" fmla="*/ 4490 h 210889"/>
                <a:gd name="connsiteX1" fmla="*/ 10081 w 123377"/>
                <a:gd name="connsiteY1" fmla="*/ 4953 h 210889"/>
                <a:gd name="connsiteX2" fmla="*/ 4789 w 123377"/>
                <a:gd name="connsiteY2" fmla="*/ 39790 h 210889"/>
                <a:gd name="connsiteX3" fmla="*/ 65213 w 123377"/>
                <a:gd name="connsiteY3" fmla="*/ 130940 h 210889"/>
                <a:gd name="connsiteX4" fmla="*/ 123223 w 123377"/>
                <a:gd name="connsiteY4" fmla="*/ 180986 h 210889"/>
                <a:gd name="connsiteX5" fmla="*/ 123377 w 123377"/>
                <a:gd name="connsiteY5" fmla="*/ 210890 h 21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7" h="210889">
                  <a:moveTo>
                    <a:pt x="39369" y="4490"/>
                  </a:moveTo>
                  <a:cubicBezTo>
                    <a:pt x="30736" y="-1521"/>
                    <a:pt x="18919" y="-1624"/>
                    <a:pt x="10081" y="4953"/>
                  </a:cubicBezTo>
                  <a:cubicBezTo>
                    <a:pt x="-915" y="13174"/>
                    <a:pt x="-3278" y="28691"/>
                    <a:pt x="4789" y="39790"/>
                  </a:cubicBezTo>
                  <a:lnTo>
                    <a:pt x="65213" y="130940"/>
                  </a:lnTo>
                  <a:lnTo>
                    <a:pt x="123223" y="180986"/>
                  </a:lnTo>
                  <a:lnTo>
                    <a:pt x="123377" y="210890"/>
                  </a:lnTo>
                </a:path>
              </a:pathLst>
            </a:custGeom>
            <a:noFill/>
            <a:ln w="15379" cap="rnd">
              <a:solidFill>
                <a:srgbClr val="F77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8BCCB66-1B94-4643-9450-D8F3FCF8F7C9}"/>
                </a:ext>
              </a:extLst>
            </p:cNvPr>
            <p:cNvSpPr/>
            <p:nvPr/>
          </p:nvSpPr>
          <p:spPr>
            <a:xfrm>
              <a:off x="7692869" y="786513"/>
              <a:ext cx="47990" cy="5138"/>
            </a:xfrm>
            <a:custGeom>
              <a:avLst/>
              <a:gdLst>
                <a:gd name="connsiteX0" fmla="*/ 0 w 47990"/>
                <a:gd name="connsiteY0" fmla="*/ 0 h 5138"/>
                <a:gd name="connsiteX1" fmla="*/ 47990 w 47990"/>
                <a:gd name="connsiteY1" fmla="*/ 0 h 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990" h="5138">
                  <a:moveTo>
                    <a:pt x="0" y="0"/>
                  </a:moveTo>
                  <a:lnTo>
                    <a:pt x="47990" y="0"/>
                  </a:lnTo>
                </a:path>
              </a:pathLst>
            </a:custGeom>
            <a:ln w="15379" cap="rnd">
              <a:solidFill>
                <a:srgbClr val="F77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679BDC-CFC9-457D-A4BE-53F8CF64E2D5}"/>
                </a:ext>
              </a:extLst>
            </p:cNvPr>
            <p:cNvSpPr/>
            <p:nvPr/>
          </p:nvSpPr>
          <p:spPr>
            <a:xfrm>
              <a:off x="7788850" y="824895"/>
              <a:ext cx="4874" cy="115145"/>
            </a:xfrm>
            <a:custGeom>
              <a:avLst/>
              <a:gdLst>
                <a:gd name="connsiteX0" fmla="*/ 0 w 4874"/>
                <a:gd name="connsiteY0" fmla="*/ 0 h 115145"/>
                <a:gd name="connsiteX1" fmla="*/ 0 w 4874"/>
                <a:gd name="connsiteY1" fmla="*/ 115146 h 11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74" h="115145">
                  <a:moveTo>
                    <a:pt x="0" y="0"/>
                  </a:moveTo>
                  <a:cubicBezTo>
                    <a:pt x="6577" y="32884"/>
                    <a:pt x="6423" y="71369"/>
                    <a:pt x="0" y="115146"/>
                  </a:cubicBezTo>
                </a:path>
              </a:pathLst>
            </a:custGeom>
            <a:noFill/>
            <a:ln w="15379" cap="rnd">
              <a:solidFill>
                <a:srgbClr val="F77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2" name="Graphic 2">
              <a:extLst>
                <a:ext uri="{FF2B5EF4-FFF2-40B4-BE49-F238E27FC236}">
                  <a16:creationId xmlns:a16="http://schemas.microsoft.com/office/drawing/2014/main" id="{BCC526CE-C4E5-4DCB-B84F-0C12CDB82FAC}"/>
                </a:ext>
              </a:extLst>
            </p:cNvPr>
            <p:cNvGrpSpPr/>
            <p:nvPr/>
          </p:nvGrpSpPr>
          <p:grpSpPr>
            <a:xfrm>
              <a:off x="7692766" y="489037"/>
              <a:ext cx="192218" cy="143948"/>
              <a:chOff x="7692766" y="489037"/>
              <a:chExt cx="192218" cy="143948"/>
            </a:xfrm>
            <a:noFill/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0A407BE-7AF4-4F29-8716-4F89A1F37886}"/>
                  </a:ext>
                </a:extLst>
              </p:cNvPr>
              <p:cNvSpPr/>
              <p:nvPr/>
            </p:nvSpPr>
            <p:spPr>
              <a:xfrm>
                <a:off x="7692766" y="513289"/>
                <a:ext cx="48350" cy="100479"/>
              </a:xfrm>
              <a:custGeom>
                <a:avLst/>
                <a:gdLst>
                  <a:gd name="connsiteX0" fmla="*/ 48350 w 48350"/>
                  <a:gd name="connsiteY0" fmla="*/ 100480 h 100479"/>
                  <a:gd name="connsiteX1" fmla="*/ 48350 w 48350"/>
                  <a:gd name="connsiteY1" fmla="*/ 24230 h 100479"/>
                  <a:gd name="connsiteX2" fmla="*/ 21734 w 48350"/>
                  <a:gd name="connsiteY2" fmla="*/ 132 h 100479"/>
                  <a:gd name="connsiteX3" fmla="*/ 0 w 48350"/>
                  <a:gd name="connsiteY3" fmla="*/ 25617 h 100479"/>
                  <a:gd name="connsiteX4" fmla="*/ 0 w 48350"/>
                  <a:gd name="connsiteY4" fmla="*/ 49201 h 100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50" h="100479">
                    <a:moveTo>
                      <a:pt x="48350" y="100480"/>
                    </a:moveTo>
                    <a:lnTo>
                      <a:pt x="48350" y="24230"/>
                    </a:lnTo>
                    <a:cubicBezTo>
                      <a:pt x="48350" y="9997"/>
                      <a:pt x="36224" y="-1358"/>
                      <a:pt x="21734" y="132"/>
                    </a:cubicBezTo>
                    <a:cubicBezTo>
                      <a:pt x="9660" y="1313"/>
                      <a:pt x="0" y="13542"/>
                      <a:pt x="0" y="25617"/>
                    </a:cubicBezTo>
                    <a:lnTo>
                      <a:pt x="0" y="49201"/>
                    </a:lnTo>
                  </a:path>
                </a:pathLst>
              </a:custGeom>
              <a:noFill/>
              <a:ln w="15379" cap="rnd">
                <a:solidFill>
                  <a:srgbClr val="F77A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6781016-2583-4127-9F41-D81C6B202824}"/>
                  </a:ext>
                </a:extLst>
              </p:cNvPr>
              <p:cNvSpPr/>
              <p:nvPr/>
            </p:nvSpPr>
            <p:spPr>
              <a:xfrm>
                <a:off x="7740859" y="489037"/>
                <a:ext cx="48298" cy="124731"/>
              </a:xfrm>
              <a:custGeom>
                <a:avLst/>
                <a:gdLst>
                  <a:gd name="connsiteX0" fmla="*/ 48299 w 48298"/>
                  <a:gd name="connsiteY0" fmla="*/ 124732 h 124731"/>
                  <a:gd name="connsiteX1" fmla="*/ 48299 w 48298"/>
                  <a:gd name="connsiteY1" fmla="*/ 24230 h 124731"/>
                  <a:gd name="connsiteX2" fmla="*/ 21734 w 48298"/>
                  <a:gd name="connsiteY2" fmla="*/ 132 h 124731"/>
                  <a:gd name="connsiteX3" fmla="*/ 0 w 48298"/>
                  <a:gd name="connsiteY3" fmla="*/ 25617 h 124731"/>
                  <a:gd name="connsiteX4" fmla="*/ 257 w 48298"/>
                  <a:gd name="connsiteY4" fmla="*/ 52489 h 124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8" h="124731">
                    <a:moveTo>
                      <a:pt x="48299" y="124732"/>
                    </a:moveTo>
                    <a:lnTo>
                      <a:pt x="48299" y="24230"/>
                    </a:lnTo>
                    <a:cubicBezTo>
                      <a:pt x="48299" y="9997"/>
                      <a:pt x="36275" y="-1358"/>
                      <a:pt x="21734" y="132"/>
                    </a:cubicBezTo>
                    <a:cubicBezTo>
                      <a:pt x="9660" y="1313"/>
                      <a:pt x="0" y="13542"/>
                      <a:pt x="0" y="25617"/>
                    </a:cubicBezTo>
                    <a:lnTo>
                      <a:pt x="257" y="52489"/>
                    </a:lnTo>
                  </a:path>
                </a:pathLst>
              </a:custGeom>
              <a:noFill/>
              <a:ln w="15379" cap="rnd">
                <a:solidFill>
                  <a:srgbClr val="F77A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C9B03E8-A26D-4DDB-AA3C-F018485EEC51}"/>
                  </a:ext>
                </a:extLst>
              </p:cNvPr>
              <p:cNvSpPr/>
              <p:nvPr/>
            </p:nvSpPr>
            <p:spPr>
              <a:xfrm>
                <a:off x="7789158" y="489037"/>
                <a:ext cx="48195" cy="124731"/>
              </a:xfrm>
              <a:custGeom>
                <a:avLst/>
                <a:gdLst>
                  <a:gd name="connsiteX0" fmla="*/ 48196 w 48195"/>
                  <a:gd name="connsiteY0" fmla="*/ 124732 h 124731"/>
                  <a:gd name="connsiteX1" fmla="*/ 48196 w 48195"/>
                  <a:gd name="connsiteY1" fmla="*/ 24230 h 124731"/>
                  <a:gd name="connsiteX2" fmla="*/ 21426 w 48195"/>
                  <a:gd name="connsiteY2" fmla="*/ 132 h 124731"/>
                  <a:gd name="connsiteX3" fmla="*/ 0 w 48195"/>
                  <a:gd name="connsiteY3" fmla="*/ 25617 h 124731"/>
                  <a:gd name="connsiteX4" fmla="*/ 0 w 48195"/>
                  <a:gd name="connsiteY4" fmla="*/ 124732 h 124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95" h="124731">
                    <a:moveTo>
                      <a:pt x="48196" y="124732"/>
                    </a:moveTo>
                    <a:lnTo>
                      <a:pt x="48196" y="24230"/>
                    </a:lnTo>
                    <a:cubicBezTo>
                      <a:pt x="48196" y="9997"/>
                      <a:pt x="35967" y="-1358"/>
                      <a:pt x="21426" y="132"/>
                    </a:cubicBezTo>
                    <a:cubicBezTo>
                      <a:pt x="9351" y="1313"/>
                      <a:pt x="0" y="13542"/>
                      <a:pt x="0" y="25617"/>
                    </a:cubicBezTo>
                    <a:lnTo>
                      <a:pt x="0" y="124732"/>
                    </a:lnTo>
                  </a:path>
                </a:pathLst>
              </a:custGeom>
              <a:noFill/>
              <a:ln w="15379" cap="rnd">
                <a:solidFill>
                  <a:srgbClr val="F77A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109BDD4-E23F-426A-83D6-DC15F7578E4B}"/>
                  </a:ext>
                </a:extLst>
              </p:cNvPr>
              <p:cNvSpPr/>
              <p:nvPr/>
            </p:nvSpPr>
            <p:spPr>
              <a:xfrm>
                <a:off x="7837303" y="537027"/>
                <a:ext cx="47682" cy="95958"/>
              </a:xfrm>
              <a:custGeom>
                <a:avLst/>
                <a:gdLst>
                  <a:gd name="connsiteX0" fmla="*/ 47682 w 47682"/>
                  <a:gd name="connsiteY0" fmla="*/ 95958 h 95958"/>
                  <a:gd name="connsiteX1" fmla="*/ 47682 w 47682"/>
                  <a:gd name="connsiteY1" fmla="*/ 24230 h 95958"/>
                  <a:gd name="connsiteX2" fmla="*/ 20912 w 47682"/>
                  <a:gd name="connsiteY2" fmla="*/ 132 h 95958"/>
                  <a:gd name="connsiteX3" fmla="*/ 0 w 47682"/>
                  <a:gd name="connsiteY3" fmla="*/ 25617 h 95958"/>
                  <a:gd name="connsiteX4" fmla="*/ 0 w 47682"/>
                  <a:gd name="connsiteY4" fmla="*/ 76741 h 95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82" h="95958">
                    <a:moveTo>
                      <a:pt x="47682" y="95958"/>
                    </a:moveTo>
                    <a:lnTo>
                      <a:pt x="47682" y="24230"/>
                    </a:lnTo>
                    <a:cubicBezTo>
                      <a:pt x="47682" y="9997"/>
                      <a:pt x="35453" y="-1358"/>
                      <a:pt x="20912" y="132"/>
                    </a:cubicBezTo>
                    <a:cubicBezTo>
                      <a:pt x="8838" y="1313"/>
                      <a:pt x="0" y="13542"/>
                      <a:pt x="0" y="25617"/>
                    </a:cubicBezTo>
                    <a:lnTo>
                      <a:pt x="0" y="76741"/>
                    </a:lnTo>
                  </a:path>
                </a:pathLst>
              </a:custGeom>
              <a:noFill/>
              <a:ln w="15379" cap="rnd">
                <a:solidFill>
                  <a:srgbClr val="F77A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" name="Graphic 2">
              <a:extLst>
                <a:ext uri="{FF2B5EF4-FFF2-40B4-BE49-F238E27FC236}">
                  <a16:creationId xmlns:a16="http://schemas.microsoft.com/office/drawing/2014/main" id="{B0F278F9-5B73-4EEB-BB09-94F807119FE0}"/>
                </a:ext>
              </a:extLst>
            </p:cNvPr>
            <p:cNvGrpSpPr/>
            <p:nvPr/>
          </p:nvGrpSpPr>
          <p:grpSpPr>
            <a:xfrm>
              <a:off x="7597299" y="556192"/>
              <a:ext cx="291692" cy="295322"/>
              <a:chOff x="7597299" y="556192"/>
              <a:chExt cx="291692" cy="295322"/>
            </a:xfrm>
            <a:noFill/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D5BEDC6-1A33-45AA-8B98-B2BCF3EC247F}"/>
                  </a:ext>
                </a:extLst>
              </p:cNvPr>
              <p:cNvSpPr/>
              <p:nvPr/>
            </p:nvSpPr>
            <p:spPr>
              <a:xfrm>
                <a:off x="7597299" y="580444"/>
                <a:ext cx="143816" cy="169382"/>
              </a:xfrm>
              <a:custGeom>
                <a:avLst/>
                <a:gdLst>
                  <a:gd name="connsiteX0" fmla="*/ 143817 w 143816"/>
                  <a:gd name="connsiteY0" fmla="*/ 71706 h 169382"/>
                  <a:gd name="connsiteX1" fmla="*/ 143817 w 143816"/>
                  <a:gd name="connsiteY1" fmla="*/ 24230 h 169382"/>
                  <a:gd name="connsiteX2" fmla="*/ 117201 w 143816"/>
                  <a:gd name="connsiteY2" fmla="*/ 132 h 169382"/>
                  <a:gd name="connsiteX3" fmla="*/ 95467 w 143816"/>
                  <a:gd name="connsiteY3" fmla="*/ 25617 h 169382"/>
                  <a:gd name="connsiteX4" fmla="*/ 95467 w 143816"/>
                  <a:gd name="connsiteY4" fmla="*/ 152478 h 169382"/>
                  <a:gd name="connsiteX5" fmla="*/ 78562 w 143816"/>
                  <a:gd name="connsiteY5" fmla="*/ 169382 h 169382"/>
                  <a:gd name="connsiteX6" fmla="*/ 78562 w 143816"/>
                  <a:gd name="connsiteY6" fmla="*/ 169382 h 169382"/>
                  <a:gd name="connsiteX7" fmla="*/ 65357 w 143816"/>
                  <a:gd name="connsiteY7" fmla="*/ 163062 h 169382"/>
                  <a:gd name="connsiteX8" fmla="*/ 39204 w 143816"/>
                  <a:gd name="connsiteY8" fmla="*/ 127301 h 169382"/>
                  <a:gd name="connsiteX9" fmla="*/ 0 w 143816"/>
                  <a:gd name="connsiteY9" fmla="*/ 158078 h 169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816" h="169382">
                    <a:moveTo>
                      <a:pt x="143817" y="71706"/>
                    </a:moveTo>
                    <a:lnTo>
                      <a:pt x="143817" y="24230"/>
                    </a:lnTo>
                    <a:cubicBezTo>
                      <a:pt x="143817" y="9997"/>
                      <a:pt x="131691" y="-1358"/>
                      <a:pt x="117201" y="132"/>
                    </a:cubicBezTo>
                    <a:cubicBezTo>
                      <a:pt x="105127" y="1313"/>
                      <a:pt x="95467" y="13542"/>
                      <a:pt x="95467" y="25617"/>
                    </a:cubicBezTo>
                    <a:cubicBezTo>
                      <a:pt x="82108" y="88200"/>
                      <a:pt x="92024" y="115380"/>
                      <a:pt x="95467" y="152478"/>
                    </a:cubicBezTo>
                    <a:cubicBezTo>
                      <a:pt x="95467" y="161829"/>
                      <a:pt x="87914" y="169382"/>
                      <a:pt x="78562" y="169382"/>
                    </a:cubicBezTo>
                    <a:lnTo>
                      <a:pt x="78562" y="169382"/>
                    </a:lnTo>
                    <a:cubicBezTo>
                      <a:pt x="73424" y="169382"/>
                      <a:pt x="68594" y="167070"/>
                      <a:pt x="65357" y="163062"/>
                    </a:cubicBezTo>
                    <a:lnTo>
                      <a:pt x="39204" y="127301"/>
                    </a:lnTo>
                    <a:lnTo>
                      <a:pt x="0" y="158078"/>
                    </a:lnTo>
                  </a:path>
                </a:pathLst>
              </a:custGeom>
              <a:noFill/>
              <a:ln w="15379" cap="rnd">
                <a:solidFill>
                  <a:srgbClr val="F77A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D837FD0B-425E-4DE4-8D43-11AC36ACAB66}"/>
                  </a:ext>
                </a:extLst>
              </p:cNvPr>
              <p:cNvSpPr/>
              <p:nvPr/>
            </p:nvSpPr>
            <p:spPr>
              <a:xfrm>
                <a:off x="7740859" y="556192"/>
                <a:ext cx="48298" cy="95958"/>
              </a:xfrm>
              <a:custGeom>
                <a:avLst/>
                <a:gdLst>
                  <a:gd name="connsiteX0" fmla="*/ 48299 w 48298"/>
                  <a:gd name="connsiteY0" fmla="*/ 95958 h 95958"/>
                  <a:gd name="connsiteX1" fmla="*/ 48299 w 48298"/>
                  <a:gd name="connsiteY1" fmla="*/ 24230 h 95958"/>
                  <a:gd name="connsiteX2" fmla="*/ 21734 w 48298"/>
                  <a:gd name="connsiteY2" fmla="*/ 132 h 95958"/>
                  <a:gd name="connsiteX3" fmla="*/ 0 w 48298"/>
                  <a:gd name="connsiteY3" fmla="*/ 25617 h 95958"/>
                  <a:gd name="connsiteX4" fmla="*/ 257 w 48298"/>
                  <a:gd name="connsiteY4" fmla="*/ 52489 h 95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8" h="95958">
                    <a:moveTo>
                      <a:pt x="48299" y="95958"/>
                    </a:moveTo>
                    <a:lnTo>
                      <a:pt x="48299" y="24230"/>
                    </a:lnTo>
                    <a:cubicBezTo>
                      <a:pt x="48299" y="9997"/>
                      <a:pt x="36275" y="-1358"/>
                      <a:pt x="21734" y="132"/>
                    </a:cubicBezTo>
                    <a:cubicBezTo>
                      <a:pt x="9660" y="1313"/>
                      <a:pt x="0" y="13542"/>
                      <a:pt x="0" y="25617"/>
                    </a:cubicBezTo>
                    <a:lnTo>
                      <a:pt x="257" y="52489"/>
                    </a:lnTo>
                  </a:path>
                </a:pathLst>
              </a:custGeom>
              <a:noFill/>
              <a:ln w="15379" cap="rnd">
                <a:solidFill>
                  <a:srgbClr val="F77A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1020142-F855-4F23-B675-12A1ED4E2EA0}"/>
                  </a:ext>
                </a:extLst>
              </p:cNvPr>
              <p:cNvSpPr/>
              <p:nvPr/>
            </p:nvSpPr>
            <p:spPr>
              <a:xfrm>
                <a:off x="7786211" y="556192"/>
                <a:ext cx="51142" cy="95958"/>
              </a:xfrm>
              <a:custGeom>
                <a:avLst/>
                <a:gdLst>
                  <a:gd name="connsiteX0" fmla="*/ 51143 w 51142"/>
                  <a:gd name="connsiteY0" fmla="*/ 95958 h 95958"/>
                  <a:gd name="connsiteX1" fmla="*/ 51143 w 51142"/>
                  <a:gd name="connsiteY1" fmla="*/ 24230 h 95958"/>
                  <a:gd name="connsiteX2" fmla="*/ 24373 w 51142"/>
                  <a:gd name="connsiteY2" fmla="*/ 132 h 95958"/>
                  <a:gd name="connsiteX3" fmla="*/ 2947 w 51142"/>
                  <a:gd name="connsiteY3" fmla="*/ 25617 h 95958"/>
                  <a:gd name="connsiteX4" fmla="*/ 2947 w 51142"/>
                  <a:gd name="connsiteY4" fmla="*/ 95958 h 95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142" h="95958">
                    <a:moveTo>
                      <a:pt x="51143" y="95958"/>
                    </a:moveTo>
                    <a:lnTo>
                      <a:pt x="51143" y="24230"/>
                    </a:lnTo>
                    <a:cubicBezTo>
                      <a:pt x="51143" y="9997"/>
                      <a:pt x="38914" y="-1358"/>
                      <a:pt x="24373" y="132"/>
                    </a:cubicBezTo>
                    <a:cubicBezTo>
                      <a:pt x="12298" y="1313"/>
                      <a:pt x="2947" y="13542"/>
                      <a:pt x="2947" y="25617"/>
                    </a:cubicBezTo>
                    <a:cubicBezTo>
                      <a:pt x="-1575" y="50588"/>
                      <a:pt x="-342" y="73607"/>
                      <a:pt x="2947" y="95958"/>
                    </a:cubicBezTo>
                  </a:path>
                </a:pathLst>
              </a:custGeom>
              <a:noFill/>
              <a:ln w="15379" cap="rnd">
                <a:solidFill>
                  <a:srgbClr val="F77A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AEA885-F724-4799-9E6F-F3732FDA615B}"/>
                  </a:ext>
                </a:extLst>
              </p:cNvPr>
              <p:cNvSpPr/>
              <p:nvPr/>
            </p:nvSpPr>
            <p:spPr>
              <a:xfrm>
                <a:off x="7884707" y="785896"/>
                <a:ext cx="4284" cy="65617"/>
              </a:xfrm>
              <a:custGeom>
                <a:avLst/>
                <a:gdLst>
                  <a:gd name="connsiteX0" fmla="*/ 4285 w 4284"/>
                  <a:gd name="connsiteY0" fmla="*/ 65614 h 65617"/>
                  <a:gd name="connsiteX1" fmla="*/ 277 w 4284"/>
                  <a:gd name="connsiteY1" fmla="*/ 0 h 65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84" h="65617">
                    <a:moveTo>
                      <a:pt x="4285" y="65614"/>
                    </a:moveTo>
                    <a:cubicBezTo>
                      <a:pt x="-1573" y="66179"/>
                      <a:pt x="277" y="0"/>
                      <a:pt x="277" y="0"/>
                    </a:cubicBezTo>
                  </a:path>
                </a:pathLst>
              </a:custGeom>
              <a:noFill/>
              <a:ln w="15379" cap="rnd">
                <a:solidFill>
                  <a:srgbClr val="F77A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8BE9FC7-AAF1-4853-A2BD-19887B248046}"/>
                  </a:ext>
                </a:extLst>
              </p:cNvPr>
              <p:cNvSpPr/>
              <p:nvPr/>
            </p:nvSpPr>
            <p:spPr>
              <a:xfrm>
                <a:off x="7837303" y="604183"/>
                <a:ext cx="50285" cy="163113"/>
              </a:xfrm>
              <a:custGeom>
                <a:avLst/>
                <a:gdLst>
                  <a:gd name="connsiteX0" fmla="*/ 47682 w 50285"/>
                  <a:gd name="connsiteY0" fmla="*/ 163114 h 163113"/>
                  <a:gd name="connsiteX1" fmla="*/ 47682 w 50285"/>
                  <a:gd name="connsiteY1" fmla="*/ 24230 h 163113"/>
                  <a:gd name="connsiteX2" fmla="*/ 20912 w 50285"/>
                  <a:gd name="connsiteY2" fmla="*/ 132 h 163113"/>
                  <a:gd name="connsiteX3" fmla="*/ 0 w 50285"/>
                  <a:gd name="connsiteY3" fmla="*/ 25617 h 163113"/>
                  <a:gd name="connsiteX4" fmla="*/ 0 w 50285"/>
                  <a:gd name="connsiteY4" fmla="*/ 47968 h 163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285" h="163113">
                    <a:moveTo>
                      <a:pt x="47682" y="163114"/>
                    </a:moveTo>
                    <a:cubicBezTo>
                      <a:pt x="53539" y="116511"/>
                      <a:pt x="47682" y="24230"/>
                      <a:pt x="47682" y="24230"/>
                    </a:cubicBezTo>
                    <a:cubicBezTo>
                      <a:pt x="47682" y="9997"/>
                      <a:pt x="35453" y="-1358"/>
                      <a:pt x="20912" y="132"/>
                    </a:cubicBezTo>
                    <a:cubicBezTo>
                      <a:pt x="8838" y="1313"/>
                      <a:pt x="0" y="13542"/>
                      <a:pt x="0" y="25617"/>
                    </a:cubicBezTo>
                    <a:lnTo>
                      <a:pt x="0" y="47968"/>
                    </a:lnTo>
                  </a:path>
                </a:pathLst>
              </a:custGeom>
              <a:noFill/>
              <a:ln w="15379" cap="rnd">
                <a:solidFill>
                  <a:srgbClr val="F77A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3E0FF5F-DFBB-4CB6-9D9A-95E61FA646C1}"/>
                </a:ext>
              </a:extLst>
            </p:cNvPr>
            <p:cNvSpPr/>
            <p:nvPr/>
          </p:nvSpPr>
          <p:spPr>
            <a:xfrm>
              <a:off x="7731251" y="661759"/>
              <a:ext cx="19216" cy="19216"/>
            </a:xfrm>
            <a:custGeom>
              <a:avLst/>
              <a:gdLst>
                <a:gd name="connsiteX0" fmla="*/ 0 w 19216"/>
                <a:gd name="connsiteY0" fmla="*/ 0 h 19216"/>
                <a:gd name="connsiteX1" fmla="*/ 19217 w 19216"/>
                <a:gd name="connsiteY1" fmla="*/ 0 h 19216"/>
                <a:gd name="connsiteX2" fmla="*/ 19217 w 19216"/>
                <a:gd name="connsiteY2" fmla="*/ 19217 h 19216"/>
                <a:gd name="connsiteX3" fmla="*/ 0 w 19216"/>
                <a:gd name="connsiteY3" fmla="*/ 19217 h 19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16" h="19216">
                  <a:moveTo>
                    <a:pt x="0" y="0"/>
                  </a:moveTo>
                  <a:lnTo>
                    <a:pt x="19217" y="0"/>
                  </a:lnTo>
                  <a:lnTo>
                    <a:pt x="19217" y="19217"/>
                  </a:lnTo>
                  <a:lnTo>
                    <a:pt x="0" y="19217"/>
                  </a:lnTo>
                  <a:close/>
                </a:path>
              </a:pathLst>
            </a:custGeom>
            <a:noFill/>
            <a:ln w="15379" cap="rnd">
              <a:solidFill>
                <a:srgbClr val="F77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B5A8307-7F1D-4C19-A9CA-4D6E1D93E156}"/>
                </a:ext>
              </a:extLst>
            </p:cNvPr>
            <p:cNvSpPr/>
            <p:nvPr/>
          </p:nvSpPr>
          <p:spPr>
            <a:xfrm>
              <a:off x="7779241" y="661759"/>
              <a:ext cx="19216" cy="19216"/>
            </a:xfrm>
            <a:custGeom>
              <a:avLst/>
              <a:gdLst>
                <a:gd name="connsiteX0" fmla="*/ 0 w 19216"/>
                <a:gd name="connsiteY0" fmla="*/ 0 h 19216"/>
                <a:gd name="connsiteX1" fmla="*/ 19217 w 19216"/>
                <a:gd name="connsiteY1" fmla="*/ 0 h 19216"/>
                <a:gd name="connsiteX2" fmla="*/ 19217 w 19216"/>
                <a:gd name="connsiteY2" fmla="*/ 19217 h 19216"/>
                <a:gd name="connsiteX3" fmla="*/ 0 w 19216"/>
                <a:gd name="connsiteY3" fmla="*/ 19217 h 19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16" h="19216">
                  <a:moveTo>
                    <a:pt x="0" y="0"/>
                  </a:moveTo>
                  <a:lnTo>
                    <a:pt x="19217" y="0"/>
                  </a:lnTo>
                  <a:lnTo>
                    <a:pt x="19217" y="19217"/>
                  </a:lnTo>
                  <a:lnTo>
                    <a:pt x="0" y="19217"/>
                  </a:lnTo>
                  <a:close/>
                </a:path>
              </a:pathLst>
            </a:custGeom>
            <a:noFill/>
            <a:ln w="15379" cap="rnd">
              <a:solidFill>
                <a:srgbClr val="F77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ADE48DC-A8EA-4E82-938F-F5A4FD5D4638}"/>
                </a:ext>
              </a:extLst>
            </p:cNvPr>
            <p:cNvSpPr/>
            <p:nvPr/>
          </p:nvSpPr>
          <p:spPr>
            <a:xfrm>
              <a:off x="7827232" y="661759"/>
              <a:ext cx="19216" cy="19216"/>
            </a:xfrm>
            <a:custGeom>
              <a:avLst/>
              <a:gdLst>
                <a:gd name="connsiteX0" fmla="*/ 0 w 19216"/>
                <a:gd name="connsiteY0" fmla="*/ 0 h 19216"/>
                <a:gd name="connsiteX1" fmla="*/ 19217 w 19216"/>
                <a:gd name="connsiteY1" fmla="*/ 0 h 19216"/>
                <a:gd name="connsiteX2" fmla="*/ 19217 w 19216"/>
                <a:gd name="connsiteY2" fmla="*/ 19217 h 19216"/>
                <a:gd name="connsiteX3" fmla="*/ 0 w 19216"/>
                <a:gd name="connsiteY3" fmla="*/ 19217 h 19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16" h="19216">
                  <a:moveTo>
                    <a:pt x="0" y="0"/>
                  </a:moveTo>
                  <a:lnTo>
                    <a:pt x="19217" y="0"/>
                  </a:lnTo>
                  <a:lnTo>
                    <a:pt x="19217" y="19217"/>
                  </a:lnTo>
                  <a:lnTo>
                    <a:pt x="0" y="19217"/>
                  </a:lnTo>
                  <a:close/>
                </a:path>
              </a:pathLst>
            </a:custGeom>
            <a:noFill/>
            <a:ln w="15379" cap="rnd">
              <a:solidFill>
                <a:srgbClr val="F77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234B396-0196-41CC-B418-DDB06AE07C0B}"/>
                </a:ext>
              </a:extLst>
            </p:cNvPr>
            <p:cNvSpPr/>
            <p:nvPr/>
          </p:nvSpPr>
          <p:spPr>
            <a:xfrm>
              <a:off x="7673704" y="882442"/>
              <a:ext cx="241892" cy="53608"/>
            </a:xfrm>
            <a:custGeom>
              <a:avLst/>
              <a:gdLst>
                <a:gd name="connsiteX0" fmla="*/ 230292 w 241892"/>
                <a:gd name="connsiteY0" fmla="*/ 0 h 53608"/>
                <a:gd name="connsiteX1" fmla="*/ 0 w 241892"/>
                <a:gd name="connsiteY1" fmla="*/ 0 h 53608"/>
                <a:gd name="connsiteX2" fmla="*/ 0 w 241892"/>
                <a:gd name="connsiteY2" fmla="*/ 47990 h 53608"/>
                <a:gd name="connsiteX3" fmla="*/ 230292 w 241892"/>
                <a:gd name="connsiteY3" fmla="*/ 47990 h 53608"/>
                <a:gd name="connsiteX4" fmla="*/ 230292 w 241892"/>
                <a:gd name="connsiteY4" fmla="*/ 0 h 5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892" h="53608">
                  <a:moveTo>
                    <a:pt x="230292" y="0"/>
                  </a:moveTo>
                  <a:lnTo>
                    <a:pt x="0" y="0"/>
                  </a:lnTo>
                  <a:lnTo>
                    <a:pt x="0" y="47990"/>
                  </a:lnTo>
                  <a:cubicBezTo>
                    <a:pt x="0" y="47990"/>
                    <a:pt x="174183" y="60630"/>
                    <a:pt x="230292" y="47990"/>
                  </a:cubicBezTo>
                  <a:cubicBezTo>
                    <a:pt x="256394" y="47528"/>
                    <a:pt x="230292" y="0"/>
                    <a:pt x="230292" y="0"/>
                  </a:cubicBezTo>
                  <a:close/>
                </a:path>
              </a:pathLst>
            </a:custGeom>
            <a:noFill/>
            <a:ln w="15379" cap="rnd">
              <a:solidFill>
                <a:srgbClr val="F77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D30FC92-0E3A-4475-83BC-5B91B169BA45}"/>
                </a:ext>
              </a:extLst>
            </p:cNvPr>
            <p:cNvSpPr/>
            <p:nvPr/>
          </p:nvSpPr>
          <p:spPr>
            <a:xfrm>
              <a:off x="7836840" y="786462"/>
              <a:ext cx="132512" cy="95980"/>
            </a:xfrm>
            <a:custGeom>
              <a:avLst/>
              <a:gdLst>
                <a:gd name="connsiteX0" fmla="*/ 67156 w 132512"/>
                <a:gd name="connsiteY0" fmla="*/ 95981 h 95980"/>
                <a:gd name="connsiteX1" fmla="*/ 76764 w 132512"/>
                <a:gd name="connsiteY1" fmla="*/ 95981 h 95980"/>
                <a:gd name="connsiteX2" fmla="*/ 132513 w 132512"/>
                <a:gd name="connsiteY2" fmla="*/ 42595 h 95980"/>
                <a:gd name="connsiteX3" fmla="*/ 76764 w 132512"/>
                <a:gd name="connsiteY3" fmla="*/ 0 h 95980"/>
                <a:gd name="connsiteX4" fmla="*/ 0 w 132512"/>
                <a:gd name="connsiteY4" fmla="*/ 0 h 95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12" h="95980">
                  <a:moveTo>
                    <a:pt x="67156" y="95981"/>
                  </a:moveTo>
                  <a:lnTo>
                    <a:pt x="76764" y="95981"/>
                  </a:lnTo>
                  <a:cubicBezTo>
                    <a:pt x="103277" y="95981"/>
                    <a:pt x="132513" y="69108"/>
                    <a:pt x="132513" y="42595"/>
                  </a:cubicBezTo>
                  <a:cubicBezTo>
                    <a:pt x="132513" y="16082"/>
                    <a:pt x="103277" y="0"/>
                    <a:pt x="76764" y="0"/>
                  </a:cubicBezTo>
                  <a:lnTo>
                    <a:pt x="0" y="0"/>
                  </a:lnTo>
                </a:path>
              </a:pathLst>
            </a:custGeom>
            <a:noFill/>
            <a:ln w="15379" cap="rnd">
              <a:solidFill>
                <a:srgbClr val="F77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8" name="Graphic 2">
            <a:extLst>
              <a:ext uri="{FF2B5EF4-FFF2-40B4-BE49-F238E27FC236}">
                <a16:creationId xmlns:a16="http://schemas.microsoft.com/office/drawing/2014/main" id="{14045B3D-CC03-41D6-A0FD-ACFE7D12A361}"/>
              </a:ext>
            </a:extLst>
          </p:cNvPr>
          <p:cNvGrpSpPr/>
          <p:nvPr/>
        </p:nvGrpSpPr>
        <p:grpSpPr>
          <a:xfrm>
            <a:off x="8613308" y="386032"/>
            <a:ext cx="321686" cy="326592"/>
            <a:chOff x="8618918" y="363592"/>
            <a:chExt cx="321686" cy="326592"/>
          </a:xfrm>
          <a:noFill/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13F2D1C-FA54-4A9E-8639-D7BBB02BC1CF}"/>
                </a:ext>
              </a:extLst>
            </p:cNvPr>
            <p:cNvSpPr/>
            <p:nvPr/>
          </p:nvSpPr>
          <p:spPr>
            <a:xfrm>
              <a:off x="8704520" y="478018"/>
              <a:ext cx="26101" cy="38690"/>
            </a:xfrm>
            <a:custGeom>
              <a:avLst/>
              <a:gdLst>
                <a:gd name="connsiteX0" fmla="*/ 26102 w 26101"/>
                <a:gd name="connsiteY0" fmla="*/ 0 h 38690"/>
                <a:gd name="connsiteX1" fmla="*/ 0 w 26101"/>
                <a:gd name="connsiteY1" fmla="*/ 38690 h 38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01" h="38690">
                  <a:moveTo>
                    <a:pt x="26102" y="0"/>
                  </a:moveTo>
                  <a:cubicBezTo>
                    <a:pt x="15209" y="10944"/>
                    <a:pt x="6269" y="23995"/>
                    <a:pt x="0" y="38690"/>
                  </a:cubicBezTo>
                </a:path>
              </a:pathLst>
            </a:custGeom>
            <a:noFill/>
            <a:ln w="15379" cap="rnd">
              <a:solidFill>
                <a:srgbClr val="FB9C5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7AF7CE3-8818-466A-8DAD-42B65C2FC78F}"/>
                </a:ext>
              </a:extLst>
            </p:cNvPr>
            <p:cNvSpPr/>
            <p:nvPr/>
          </p:nvSpPr>
          <p:spPr>
            <a:xfrm>
              <a:off x="8694468" y="441448"/>
              <a:ext cx="246136" cy="248736"/>
            </a:xfrm>
            <a:custGeom>
              <a:avLst/>
              <a:gdLst>
                <a:gd name="connsiteX0" fmla="*/ 32 w 246136"/>
                <a:gd name="connsiteY0" fmla="*/ 121555 h 248736"/>
                <a:gd name="connsiteX1" fmla="*/ 97863 w 246136"/>
                <a:gd name="connsiteY1" fmla="*/ 245693 h 248736"/>
                <a:gd name="connsiteX2" fmla="*/ 245688 w 246136"/>
                <a:gd name="connsiteY2" fmla="*/ 150689 h 248736"/>
                <a:gd name="connsiteX3" fmla="*/ 150683 w 246136"/>
                <a:gd name="connsiteY3" fmla="*/ 2864 h 248736"/>
                <a:gd name="connsiteX4" fmla="*/ 74073 w 246136"/>
                <a:gd name="connsiteY4" fmla="*/ 10623 h 24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36" h="248736">
                  <a:moveTo>
                    <a:pt x="32" y="121555"/>
                  </a:moveTo>
                  <a:cubicBezTo>
                    <a:pt x="-1304" y="179873"/>
                    <a:pt x="38774" y="232796"/>
                    <a:pt x="97863" y="245693"/>
                  </a:cubicBezTo>
                  <a:cubicBezTo>
                    <a:pt x="164916" y="260285"/>
                    <a:pt x="240858" y="221390"/>
                    <a:pt x="245688" y="150689"/>
                  </a:cubicBezTo>
                  <a:cubicBezTo>
                    <a:pt x="250415" y="82197"/>
                    <a:pt x="217736" y="17456"/>
                    <a:pt x="150683" y="2864"/>
                  </a:cubicBezTo>
                  <a:cubicBezTo>
                    <a:pt x="123913" y="-2942"/>
                    <a:pt x="97349" y="295"/>
                    <a:pt x="74073" y="10623"/>
                  </a:cubicBezTo>
                </a:path>
              </a:pathLst>
            </a:custGeom>
            <a:noFill/>
            <a:ln w="15379" cap="rnd">
              <a:solidFill>
                <a:srgbClr val="FB9C5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AB38529-FBCD-4AFC-82F7-01398DC28510}"/>
                </a:ext>
              </a:extLst>
            </p:cNvPr>
            <p:cNvSpPr/>
            <p:nvPr/>
          </p:nvSpPr>
          <p:spPr>
            <a:xfrm>
              <a:off x="8743672" y="512033"/>
              <a:ext cx="13359" cy="21271"/>
            </a:xfrm>
            <a:custGeom>
              <a:avLst/>
              <a:gdLst>
                <a:gd name="connsiteX0" fmla="*/ 13359 w 13359"/>
                <a:gd name="connsiteY0" fmla="*/ 0 h 21271"/>
                <a:gd name="connsiteX1" fmla="*/ 0 w 13359"/>
                <a:gd name="connsiteY1" fmla="*/ 21272 h 2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9" h="21271">
                  <a:moveTo>
                    <a:pt x="13359" y="0"/>
                  </a:moveTo>
                  <a:cubicBezTo>
                    <a:pt x="7913" y="6269"/>
                    <a:pt x="3391" y="13411"/>
                    <a:pt x="0" y="21272"/>
                  </a:cubicBezTo>
                </a:path>
              </a:pathLst>
            </a:custGeom>
            <a:noFill/>
            <a:ln w="15379" cap="rnd">
              <a:solidFill>
                <a:srgbClr val="FB9C5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B53C29-1775-481D-A144-CA70D4598597}"/>
                </a:ext>
              </a:extLst>
            </p:cNvPr>
            <p:cNvSpPr/>
            <p:nvPr/>
          </p:nvSpPr>
          <p:spPr>
            <a:xfrm>
              <a:off x="8737250" y="483229"/>
              <a:ext cx="163672" cy="162518"/>
            </a:xfrm>
            <a:custGeom>
              <a:avLst/>
              <a:gdLst>
                <a:gd name="connsiteX0" fmla="*/ 0 w 163672"/>
                <a:gd name="connsiteY0" fmla="*/ 89075 h 162518"/>
                <a:gd name="connsiteX1" fmla="*/ 64124 w 163672"/>
                <a:gd name="connsiteY1" fmla="*/ 162345 h 162518"/>
                <a:gd name="connsiteX2" fmla="*/ 161338 w 163672"/>
                <a:gd name="connsiteY2" fmla="*/ 99865 h 162518"/>
                <a:gd name="connsiteX3" fmla="*/ 98858 w 163672"/>
                <a:gd name="connsiteY3" fmla="*/ 2651 h 162518"/>
                <a:gd name="connsiteX4" fmla="*/ 55698 w 163672"/>
                <a:gd name="connsiteY4" fmla="*/ 4963 h 16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672" h="162518">
                  <a:moveTo>
                    <a:pt x="0" y="89075"/>
                  </a:moveTo>
                  <a:cubicBezTo>
                    <a:pt x="2826" y="124014"/>
                    <a:pt x="27284" y="160957"/>
                    <a:pt x="64124" y="162345"/>
                  </a:cubicBezTo>
                  <a:cubicBezTo>
                    <a:pt x="125217" y="164657"/>
                    <a:pt x="151781" y="143950"/>
                    <a:pt x="161338" y="99865"/>
                  </a:cubicBezTo>
                  <a:cubicBezTo>
                    <a:pt x="170895" y="55779"/>
                    <a:pt x="151318" y="20789"/>
                    <a:pt x="98858" y="2651"/>
                  </a:cubicBezTo>
                  <a:cubicBezTo>
                    <a:pt x="84471" y="-2333"/>
                    <a:pt x="69159" y="441"/>
                    <a:pt x="55698" y="4963"/>
                  </a:cubicBezTo>
                </a:path>
              </a:pathLst>
            </a:custGeom>
            <a:noFill/>
            <a:ln w="15379" cap="rnd">
              <a:solidFill>
                <a:srgbClr val="FB9C5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64016AB-B9E4-43EF-B573-CD6496E4D66F}"/>
                </a:ext>
              </a:extLst>
            </p:cNvPr>
            <p:cNvSpPr/>
            <p:nvPr/>
          </p:nvSpPr>
          <p:spPr>
            <a:xfrm>
              <a:off x="8778458" y="524642"/>
              <a:ext cx="80506" cy="82414"/>
            </a:xfrm>
            <a:custGeom>
              <a:avLst/>
              <a:gdLst>
                <a:gd name="connsiteX0" fmla="*/ 0 w 80506"/>
                <a:gd name="connsiteY0" fmla="*/ 48535 h 82414"/>
                <a:gd name="connsiteX1" fmla="*/ 31600 w 80506"/>
                <a:gd name="connsiteY1" fmla="*/ 81060 h 82414"/>
                <a:gd name="connsiteX2" fmla="*/ 80361 w 80506"/>
                <a:gd name="connsiteY2" fmla="*/ 49717 h 82414"/>
                <a:gd name="connsiteX3" fmla="*/ 49018 w 80506"/>
                <a:gd name="connsiteY3" fmla="*/ 956 h 82414"/>
                <a:gd name="connsiteX4" fmla="*/ 30521 w 80506"/>
                <a:gd name="connsiteY4" fmla="*/ 1213 h 8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06" h="82414">
                  <a:moveTo>
                    <a:pt x="0" y="48535"/>
                  </a:moveTo>
                  <a:cubicBezTo>
                    <a:pt x="2929" y="64258"/>
                    <a:pt x="14952" y="77463"/>
                    <a:pt x="31600" y="81060"/>
                  </a:cubicBezTo>
                  <a:cubicBezTo>
                    <a:pt x="53694" y="85890"/>
                    <a:pt x="78408" y="78337"/>
                    <a:pt x="80361" y="49717"/>
                  </a:cubicBezTo>
                  <a:cubicBezTo>
                    <a:pt x="81902" y="27161"/>
                    <a:pt x="71163" y="5786"/>
                    <a:pt x="49018" y="956"/>
                  </a:cubicBezTo>
                  <a:cubicBezTo>
                    <a:pt x="42698" y="-431"/>
                    <a:pt x="36429" y="-277"/>
                    <a:pt x="30521" y="1213"/>
                  </a:cubicBezTo>
                </a:path>
              </a:pathLst>
            </a:custGeom>
            <a:noFill/>
            <a:ln w="15379" cap="rnd">
              <a:solidFill>
                <a:srgbClr val="FB9C5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F4788B0-35B5-49B1-8FC6-6F50F17A6065}"/>
                </a:ext>
              </a:extLst>
            </p:cNvPr>
            <p:cNvSpPr/>
            <p:nvPr/>
          </p:nvSpPr>
          <p:spPr>
            <a:xfrm>
              <a:off x="8681192" y="532072"/>
              <a:ext cx="133386" cy="29045"/>
            </a:xfrm>
            <a:custGeom>
              <a:avLst/>
              <a:gdLst>
                <a:gd name="connsiteX0" fmla="*/ 133386 w 133386"/>
                <a:gd name="connsiteY0" fmla="*/ 29031 h 29045"/>
                <a:gd name="connsiteX1" fmla="*/ 0 w 133386"/>
                <a:gd name="connsiteY1" fmla="*/ 0 h 2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386" h="29045">
                  <a:moveTo>
                    <a:pt x="133386" y="29031"/>
                  </a:moveTo>
                  <a:cubicBezTo>
                    <a:pt x="95313" y="29801"/>
                    <a:pt x="0" y="0"/>
                    <a:pt x="0" y="0"/>
                  </a:cubicBezTo>
                </a:path>
              </a:pathLst>
            </a:custGeom>
            <a:noFill/>
            <a:ln w="15379" cap="rnd">
              <a:solidFill>
                <a:srgbClr val="FB9C5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C6A7A3A-681F-452F-81B6-4D5C6890C853}"/>
                </a:ext>
              </a:extLst>
            </p:cNvPr>
            <p:cNvSpPr/>
            <p:nvPr/>
          </p:nvSpPr>
          <p:spPr>
            <a:xfrm>
              <a:off x="8618918" y="491789"/>
              <a:ext cx="76301" cy="63713"/>
            </a:xfrm>
            <a:custGeom>
              <a:avLst/>
              <a:gdLst>
                <a:gd name="connsiteX0" fmla="*/ 20193 w 76301"/>
                <a:gd name="connsiteY0" fmla="*/ 31034 h 63713"/>
                <a:gd name="connsiteX1" fmla="*/ 0 w 76301"/>
                <a:gd name="connsiteY1" fmla="*/ 56057 h 63713"/>
                <a:gd name="connsiteX2" fmla="*/ 34785 w 76301"/>
                <a:gd name="connsiteY2" fmla="*/ 63713 h 63713"/>
                <a:gd name="connsiteX3" fmla="*/ 76302 w 76301"/>
                <a:gd name="connsiteY3" fmla="*/ 43366 h 63713"/>
                <a:gd name="connsiteX4" fmla="*/ 46963 w 76301"/>
                <a:gd name="connsiteY4" fmla="*/ 7553 h 63713"/>
                <a:gd name="connsiteX5" fmla="*/ 12229 w 76301"/>
                <a:gd name="connsiteY5" fmla="*/ 0 h 6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01" h="63713">
                  <a:moveTo>
                    <a:pt x="20193" y="31034"/>
                  </a:moveTo>
                  <a:lnTo>
                    <a:pt x="0" y="56057"/>
                  </a:lnTo>
                  <a:lnTo>
                    <a:pt x="34785" y="63713"/>
                  </a:lnTo>
                  <a:lnTo>
                    <a:pt x="76302" y="43366"/>
                  </a:lnTo>
                  <a:lnTo>
                    <a:pt x="46963" y="7553"/>
                  </a:lnTo>
                  <a:lnTo>
                    <a:pt x="12229" y="0"/>
                  </a:lnTo>
                  <a:close/>
                </a:path>
              </a:pathLst>
            </a:custGeom>
            <a:noFill/>
            <a:ln w="15379" cap="rnd">
              <a:solidFill>
                <a:srgbClr val="FB9C5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118943F-4C43-42E1-A60C-723E6B00A483}"/>
                </a:ext>
              </a:extLst>
            </p:cNvPr>
            <p:cNvSpPr/>
            <p:nvPr/>
          </p:nvSpPr>
          <p:spPr>
            <a:xfrm>
              <a:off x="8732163" y="432905"/>
              <a:ext cx="82415" cy="128196"/>
            </a:xfrm>
            <a:custGeom>
              <a:avLst/>
              <a:gdLst>
                <a:gd name="connsiteX0" fmla="*/ 0 w 82415"/>
                <a:gd name="connsiteY0" fmla="*/ 0 h 128196"/>
                <a:gd name="connsiteX1" fmla="*/ 82416 w 82415"/>
                <a:gd name="connsiteY1" fmla="*/ 128197 h 12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5" h="128196">
                  <a:moveTo>
                    <a:pt x="0" y="0"/>
                  </a:moveTo>
                  <a:cubicBezTo>
                    <a:pt x="24663" y="39667"/>
                    <a:pt x="33963" y="62531"/>
                    <a:pt x="82416" y="128197"/>
                  </a:cubicBezTo>
                </a:path>
              </a:pathLst>
            </a:custGeom>
            <a:noFill/>
            <a:ln w="15379" cap="rnd">
              <a:solidFill>
                <a:srgbClr val="FB9C5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78985E1-5BB9-4292-8BE6-EE825C44DEF0}"/>
                </a:ext>
              </a:extLst>
            </p:cNvPr>
            <p:cNvSpPr/>
            <p:nvPr/>
          </p:nvSpPr>
          <p:spPr>
            <a:xfrm>
              <a:off x="8675078" y="363592"/>
              <a:ext cx="64740" cy="69313"/>
            </a:xfrm>
            <a:custGeom>
              <a:avLst/>
              <a:gdLst>
                <a:gd name="connsiteX0" fmla="*/ 29647 w 64740"/>
                <a:gd name="connsiteY0" fmla="*/ 26616 h 69313"/>
                <a:gd name="connsiteX1" fmla="*/ 0 w 64740"/>
                <a:gd name="connsiteY1" fmla="*/ 27489 h 69313"/>
                <a:gd name="connsiteX2" fmla="*/ 21991 w 64740"/>
                <a:gd name="connsiteY2" fmla="*/ 61658 h 69313"/>
                <a:gd name="connsiteX3" fmla="*/ 57085 w 64740"/>
                <a:gd name="connsiteY3" fmla="*/ 69314 h 69313"/>
                <a:gd name="connsiteX4" fmla="*/ 64741 w 64740"/>
                <a:gd name="connsiteY4" fmla="*/ 34220 h 69313"/>
                <a:gd name="connsiteX5" fmla="*/ 42749 w 64740"/>
                <a:gd name="connsiteY5" fmla="*/ 0 h 6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40" h="69313">
                  <a:moveTo>
                    <a:pt x="29647" y="26616"/>
                  </a:moveTo>
                  <a:lnTo>
                    <a:pt x="0" y="27489"/>
                  </a:lnTo>
                  <a:lnTo>
                    <a:pt x="21991" y="61658"/>
                  </a:lnTo>
                  <a:lnTo>
                    <a:pt x="57085" y="69314"/>
                  </a:lnTo>
                  <a:lnTo>
                    <a:pt x="64741" y="34220"/>
                  </a:lnTo>
                  <a:lnTo>
                    <a:pt x="42749" y="0"/>
                  </a:lnTo>
                  <a:close/>
                </a:path>
              </a:pathLst>
            </a:custGeom>
            <a:noFill/>
            <a:ln w="15379" cap="rnd">
              <a:solidFill>
                <a:srgbClr val="FB9C5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8" name="Graphic 2">
            <a:extLst>
              <a:ext uri="{FF2B5EF4-FFF2-40B4-BE49-F238E27FC236}">
                <a16:creationId xmlns:a16="http://schemas.microsoft.com/office/drawing/2014/main" id="{68D38DDA-B3AD-4183-A532-109A423CCFA2}"/>
              </a:ext>
            </a:extLst>
          </p:cNvPr>
          <p:cNvGrpSpPr/>
          <p:nvPr/>
        </p:nvGrpSpPr>
        <p:grpSpPr>
          <a:xfrm>
            <a:off x="7137897" y="96613"/>
            <a:ext cx="436948" cy="455958"/>
            <a:chOff x="7137897" y="96613"/>
            <a:chExt cx="436948" cy="455958"/>
          </a:xfrm>
          <a:noFill/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37C8856-5DDE-49D9-8B27-44CE8CE3B305}"/>
                </a:ext>
              </a:extLst>
            </p:cNvPr>
            <p:cNvSpPr/>
            <p:nvPr/>
          </p:nvSpPr>
          <p:spPr>
            <a:xfrm>
              <a:off x="7232953" y="206519"/>
              <a:ext cx="246888" cy="280656"/>
            </a:xfrm>
            <a:custGeom>
              <a:avLst/>
              <a:gdLst>
                <a:gd name="connsiteX0" fmla="*/ 246837 w 246888"/>
                <a:gd name="connsiteY0" fmla="*/ 214004 h 280656"/>
                <a:gd name="connsiteX1" fmla="*/ 131023 w 246888"/>
                <a:gd name="connsiteY1" fmla="*/ 280646 h 280656"/>
                <a:gd name="connsiteX2" fmla="*/ 103 w 246888"/>
                <a:gd name="connsiteY2" fmla="*/ 214055 h 280656"/>
                <a:gd name="connsiteX3" fmla="*/ 0 w 246888"/>
                <a:gd name="connsiteY3" fmla="*/ 214004 h 280656"/>
                <a:gd name="connsiteX4" fmla="*/ 0 w 246888"/>
                <a:gd name="connsiteY4" fmla="*/ 71266 h 280656"/>
                <a:gd name="connsiteX5" fmla="*/ 51 w 246888"/>
                <a:gd name="connsiteY5" fmla="*/ 71266 h 280656"/>
                <a:gd name="connsiteX6" fmla="*/ 123470 w 246888"/>
                <a:gd name="connsiteY6" fmla="*/ 0 h 280656"/>
                <a:gd name="connsiteX7" fmla="*/ 123675 w 246888"/>
                <a:gd name="connsiteY7" fmla="*/ 103 h 280656"/>
                <a:gd name="connsiteX8" fmla="*/ 246888 w 246888"/>
                <a:gd name="connsiteY8" fmla="*/ 71369 h 280656"/>
                <a:gd name="connsiteX9" fmla="*/ 246888 w 246888"/>
                <a:gd name="connsiteY9" fmla="*/ 213901 h 280656"/>
                <a:gd name="connsiteX10" fmla="*/ 246837 w 246888"/>
                <a:gd name="connsiteY10" fmla="*/ 214004 h 28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6888" h="280656">
                  <a:moveTo>
                    <a:pt x="246837" y="214004"/>
                  </a:moveTo>
                  <a:cubicBezTo>
                    <a:pt x="246837" y="214004"/>
                    <a:pt x="170227" y="279670"/>
                    <a:pt x="131023" y="280646"/>
                  </a:cubicBezTo>
                  <a:cubicBezTo>
                    <a:pt x="91819" y="281622"/>
                    <a:pt x="103" y="214055"/>
                    <a:pt x="103" y="214055"/>
                  </a:cubicBezTo>
                  <a:lnTo>
                    <a:pt x="0" y="214004"/>
                  </a:lnTo>
                  <a:lnTo>
                    <a:pt x="0" y="71266"/>
                  </a:lnTo>
                  <a:lnTo>
                    <a:pt x="51" y="71266"/>
                  </a:lnTo>
                  <a:cubicBezTo>
                    <a:pt x="54413" y="360"/>
                    <a:pt x="123470" y="0"/>
                    <a:pt x="123470" y="0"/>
                  </a:cubicBezTo>
                  <a:lnTo>
                    <a:pt x="123675" y="103"/>
                  </a:lnTo>
                  <a:lnTo>
                    <a:pt x="246888" y="71369"/>
                  </a:lnTo>
                  <a:lnTo>
                    <a:pt x="246888" y="213901"/>
                  </a:lnTo>
                  <a:lnTo>
                    <a:pt x="246837" y="214004"/>
                  </a:lnTo>
                  <a:close/>
                </a:path>
              </a:pathLst>
            </a:custGeom>
            <a:noFill/>
            <a:ln w="15379" cap="rnd">
              <a:solidFill>
                <a:srgbClr val="F34F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8450E98-B08F-43C7-A4E5-866E1EFA2CF5}"/>
                </a:ext>
              </a:extLst>
            </p:cNvPr>
            <p:cNvSpPr/>
            <p:nvPr/>
          </p:nvSpPr>
          <p:spPr>
            <a:xfrm>
              <a:off x="7440226" y="392622"/>
              <a:ext cx="8272" cy="14335"/>
            </a:xfrm>
            <a:custGeom>
              <a:avLst/>
              <a:gdLst>
                <a:gd name="connsiteX0" fmla="*/ 8272 w 8272"/>
                <a:gd name="connsiteY0" fmla="*/ 0 h 14335"/>
                <a:gd name="connsiteX1" fmla="*/ 0 w 8272"/>
                <a:gd name="connsiteY1" fmla="*/ 14335 h 1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2" h="14335">
                  <a:moveTo>
                    <a:pt x="8272" y="0"/>
                  </a:moveTo>
                  <a:lnTo>
                    <a:pt x="0" y="14335"/>
                  </a:lnTo>
                </a:path>
              </a:pathLst>
            </a:custGeom>
            <a:ln w="15379" cap="rnd">
              <a:solidFill>
                <a:srgbClr val="F34F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1806AC9-4B93-41D4-893B-F2E34A7C5FC8}"/>
                </a:ext>
              </a:extLst>
            </p:cNvPr>
            <p:cNvSpPr/>
            <p:nvPr/>
          </p:nvSpPr>
          <p:spPr>
            <a:xfrm>
              <a:off x="7420444" y="158323"/>
              <a:ext cx="135269" cy="233066"/>
            </a:xfrm>
            <a:custGeom>
              <a:avLst/>
              <a:gdLst>
                <a:gd name="connsiteX0" fmla="*/ 131794 w 135269"/>
                <a:gd name="connsiteY0" fmla="*/ 233067 h 233066"/>
                <a:gd name="connsiteX1" fmla="*/ 109597 w 135269"/>
                <a:gd name="connsiteY1" fmla="*/ 89764 h 233066"/>
                <a:gd name="connsiteX2" fmla="*/ 0 w 135269"/>
                <a:gd name="connsiteY2" fmla="*/ 0 h 23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69" h="233066">
                  <a:moveTo>
                    <a:pt x="131794" y="233067"/>
                  </a:moveTo>
                  <a:cubicBezTo>
                    <a:pt x="143149" y="182815"/>
                    <a:pt x="124292" y="116019"/>
                    <a:pt x="109597" y="89764"/>
                  </a:cubicBezTo>
                  <a:cubicBezTo>
                    <a:pt x="94850" y="63508"/>
                    <a:pt x="53745" y="16237"/>
                    <a:pt x="0" y="0"/>
                  </a:cubicBezTo>
                </a:path>
              </a:pathLst>
            </a:custGeom>
            <a:noFill/>
            <a:ln w="15379" cap="rnd">
              <a:solidFill>
                <a:srgbClr val="F34F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2C73A12-BC33-467F-A070-7A04A202052A}"/>
                </a:ext>
              </a:extLst>
            </p:cNvPr>
            <p:cNvSpPr/>
            <p:nvPr/>
          </p:nvSpPr>
          <p:spPr>
            <a:xfrm>
              <a:off x="7155593" y="158323"/>
              <a:ext cx="135986" cy="233066"/>
            </a:xfrm>
            <a:custGeom>
              <a:avLst/>
              <a:gdLst>
                <a:gd name="connsiteX0" fmla="*/ 135986 w 135986"/>
                <a:gd name="connsiteY0" fmla="*/ 0 h 233066"/>
                <a:gd name="connsiteX1" fmla="*/ 100687 w 135986"/>
                <a:gd name="connsiteY1" fmla="*/ 16391 h 233066"/>
                <a:gd name="connsiteX2" fmla="*/ 7327 w 135986"/>
                <a:gd name="connsiteY2" fmla="*/ 138114 h 233066"/>
                <a:gd name="connsiteX3" fmla="*/ 4552 w 135986"/>
                <a:gd name="connsiteY3" fmla="*/ 233067 h 23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86" h="233066">
                  <a:moveTo>
                    <a:pt x="135986" y="0"/>
                  </a:moveTo>
                  <a:cubicBezTo>
                    <a:pt x="124066" y="4213"/>
                    <a:pt x="112299" y="9711"/>
                    <a:pt x="100687" y="16391"/>
                  </a:cubicBezTo>
                  <a:cubicBezTo>
                    <a:pt x="47661" y="44034"/>
                    <a:pt x="14366" y="84625"/>
                    <a:pt x="7327" y="138114"/>
                  </a:cubicBezTo>
                  <a:cubicBezTo>
                    <a:pt x="-1408" y="170792"/>
                    <a:pt x="-2333" y="202443"/>
                    <a:pt x="4552" y="233067"/>
                  </a:cubicBezTo>
                </a:path>
              </a:pathLst>
            </a:custGeom>
            <a:noFill/>
            <a:ln w="15379" cap="rnd">
              <a:solidFill>
                <a:srgbClr val="F34F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30A020A-9A0F-42AF-BA9D-731469CF10AB}"/>
                </a:ext>
              </a:extLst>
            </p:cNvPr>
            <p:cNvSpPr/>
            <p:nvPr/>
          </p:nvSpPr>
          <p:spPr>
            <a:xfrm>
              <a:off x="7322280" y="96613"/>
              <a:ext cx="68106" cy="109956"/>
            </a:xfrm>
            <a:custGeom>
              <a:avLst/>
              <a:gdLst>
                <a:gd name="connsiteX0" fmla="*/ 34349 w 68106"/>
                <a:gd name="connsiteY0" fmla="*/ 58935 h 109956"/>
                <a:gd name="connsiteX1" fmla="*/ 68106 w 68106"/>
                <a:gd name="connsiteY1" fmla="*/ 58935 h 109956"/>
                <a:gd name="connsiteX2" fmla="*/ 34143 w 68106"/>
                <a:gd name="connsiteY2" fmla="*/ 0 h 109956"/>
                <a:gd name="connsiteX3" fmla="*/ 180 w 68106"/>
                <a:gd name="connsiteY3" fmla="*/ 58935 h 109956"/>
                <a:gd name="connsiteX4" fmla="*/ 34349 w 68106"/>
                <a:gd name="connsiteY4" fmla="*/ 58935 h 109956"/>
                <a:gd name="connsiteX5" fmla="*/ 34349 w 68106"/>
                <a:gd name="connsiteY5" fmla="*/ 109956 h 10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06" h="109956">
                  <a:moveTo>
                    <a:pt x="34349" y="58935"/>
                  </a:moveTo>
                  <a:lnTo>
                    <a:pt x="68106" y="58935"/>
                  </a:lnTo>
                  <a:lnTo>
                    <a:pt x="34143" y="0"/>
                  </a:lnTo>
                  <a:cubicBezTo>
                    <a:pt x="6140" y="28003"/>
                    <a:pt x="-1310" y="55441"/>
                    <a:pt x="180" y="58935"/>
                  </a:cubicBezTo>
                  <a:lnTo>
                    <a:pt x="34349" y="58935"/>
                  </a:lnTo>
                  <a:lnTo>
                    <a:pt x="34349" y="109956"/>
                  </a:lnTo>
                </a:path>
              </a:pathLst>
            </a:custGeom>
            <a:noFill/>
            <a:ln w="15379" cap="rnd">
              <a:solidFill>
                <a:srgbClr val="F34F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7D41058-98F4-464F-9DA4-22A097EC84A6}"/>
                </a:ext>
              </a:extLst>
            </p:cNvPr>
            <p:cNvSpPr/>
            <p:nvPr/>
          </p:nvSpPr>
          <p:spPr>
            <a:xfrm>
              <a:off x="7256589" y="291709"/>
              <a:ext cx="101139" cy="173207"/>
            </a:xfrm>
            <a:custGeom>
              <a:avLst/>
              <a:gdLst>
                <a:gd name="connsiteX0" fmla="*/ 0 w 101139"/>
                <a:gd name="connsiteY0" fmla="*/ 0 h 173207"/>
                <a:gd name="connsiteX1" fmla="*/ 99937 w 101139"/>
                <a:gd name="connsiteY1" fmla="*/ 57753 h 173207"/>
                <a:gd name="connsiteX2" fmla="*/ 99937 w 101139"/>
                <a:gd name="connsiteY2" fmla="*/ 173207 h 17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139" h="173207">
                  <a:moveTo>
                    <a:pt x="0" y="0"/>
                  </a:moveTo>
                  <a:cubicBezTo>
                    <a:pt x="40129" y="16082"/>
                    <a:pt x="111241" y="57701"/>
                    <a:pt x="99937" y="57753"/>
                  </a:cubicBezTo>
                  <a:cubicBezTo>
                    <a:pt x="93257" y="57753"/>
                    <a:pt x="95929" y="158717"/>
                    <a:pt x="99937" y="173207"/>
                  </a:cubicBezTo>
                </a:path>
              </a:pathLst>
            </a:custGeom>
            <a:noFill/>
            <a:ln w="15379" cap="rnd">
              <a:solidFill>
                <a:srgbClr val="F34F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A93CB19-7716-4960-9D5B-97A7CF6AD6DD}"/>
                </a:ext>
              </a:extLst>
            </p:cNvPr>
            <p:cNvSpPr/>
            <p:nvPr/>
          </p:nvSpPr>
          <p:spPr>
            <a:xfrm>
              <a:off x="7222266" y="497954"/>
              <a:ext cx="268108" cy="54617"/>
            </a:xfrm>
            <a:custGeom>
              <a:avLst/>
              <a:gdLst>
                <a:gd name="connsiteX0" fmla="*/ 0 w 268108"/>
                <a:gd name="connsiteY0" fmla="*/ 0 h 54617"/>
                <a:gd name="connsiteX1" fmla="*/ 82365 w 268108"/>
                <a:gd name="connsiteY1" fmla="*/ 43983 h 54617"/>
                <a:gd name="connsiteX2" fmla="*/ 234454 w 268108"/>
                <a:gd name="connsiteY2" fmla="*/ 23944 h 54617"/>
                <a:gd name="connsiteX3" fmla="*/ 268109 w 268108"/>
                <a:gd name="connsiteY3" fmla="*/ 0 h 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108" h="54617">
                  <a:moveTo>
                    <a:pt x="0" y="0"/>
                  </a:moveTo>
                  <a:cubicBezTo>
                    <a:pt x="22813" y="20707"/>
                    <a:pt x="50251" y="35351"/>
                    <a:pt x="82365" y="43983"/>
                  </a:cubicBezTo>
                  <a:cubicBezTo>
                    <a:pt x="149109" y="64124"/>
                    <a:pt x="193400" y="54670"/>
                    <a:pt x="234454" y="23944"/>
                  </a:cubicBezTo>
                  <a:cubicBezTo>
                    <a:pt x="246785" y="16802"/>
                    <a:pt x="257987" y="8838"/>
                    <a:pt x="268109" y="0"/>
                  </a:cubicBezTo>
                </a:path>
              </a:pathLst>
            </a:custGeom>
            <a:noFill/>
            <a:ln w="15379" cap="rnd">
              <a:solidFill>
                <a:srgbClr val="F34F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CFA0DFA-59BB-478C-B95F-0E683CC0075D}"/>
                </a:ext>
              </a:extLst>
            </p:cNvPr>
            <p:cNvSpPr/>
            <p:nvPr/>
          </p:nvSpPr>
          <p:spPr>
            <a:xfrm>
              <a:off x="7137897" y="417029"/>
              <a:ext cx="70082" cy="58677"/>
            </a:xfrm>
            <a:custGeom>
              <a:avLst/>
              <a:gdLst>
                <a:gd name="connsiteX0" fmla="*/ 67875 w 70082"/>
                <a:gd name="connsiteY0" fmla="*/ 58626 h 58677"/>
                <a:gd name="connsiteX1" fmla="*/ 0 w 70082"/>
                <a:gd name="connsiteY1" fmla="*/ 58678 h 58677"/>
                <a:gd name="connsiteX2" fmla="*/ 33963 w 70082"/>
                <a:gd name="connsiteY2" fmla="*/ 0 h 58677"/>
                <a:gd name="connsiteX3" fmla="*/ 50816 w 70082"/>
                <a:gd name="connsiteY3" fmla="*/ 29185 h 58677"/>
                <a:gd name="connsiteX4" fmla="*/ 67875 w 70082"/>
                <a:gd name="connsiteY4" fmla="*/ 58626 h 5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82" h="58677">
                  <a:moveTo>
                    <a:pt x="67875" y="58626"/>
                  </a:moveTo>
                  <a:lnTo>
                    <a:pt x="0" y="58678"/>
                  </a:lnTo>
                  <a:cubicBezTo>
                    <a:pt x="12075" y="46346"/>
                    <a:pt x="23738" y="29750"/>
                    <a:pt x="33963" y="0"/>
                  </a:cubicBezTo>
                  <a:lnTo>
                    <a:pt x="50816" y="29185"/>
                  </a:lnTo>
                  <a:cubicBezTo>
                    <a:pt x="50816" y="29185"/>
                    <a:pt x="77843" y="47117"/>
                    <a:pt x="67875" y="58626"/>
                  </a:cubicBezTo>
                  <a:close/>
                </a:path>
              </a:pathLst>
            </a:custGeom>
            <a:noFill/>
            <a:ln w="15379" cap="rnd">
              <a:solidFill>
                <a:srgbClr val="F34F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CCDD408-1F33-4C06-ACE7-C55B5A23CF76}"/>
                </a:ext>
              </a:extLst>
            </p:cNvPr>
            <p:cNvSpPr/>
            <p:nvPr/>
          </p:nvSpPr>
          <p:spPr>
            <a:xfrm>
              <a:off x="7479790" y="416823"/>
              <a:ext cx="95055" cy="58729"/>
            </a:xfrm>
            <a:custGeom>
              <a:avLst/>
              <a:gdLst>
                <a:gd name="connsiteX0" fmla="*/ 44188 w 95055"/>
                <a:gd name="connsiteY0" fmla="*/ 29185 h 58729"/>
                <a:gd name="connsiteX1" fmla="*/ 27078 w 95055"/>
                <a:gd name="connsiteY1" fmla="*/ 58678 h 58729"/>
                <a:gd name="connsiteX2" fmla="*/ 95056 w 95055"/>
                <a:gd name="connsiteY2" fmla="*/ 58729 h 58729"/>
                <a:gd name="connsiteX3" fmla="*/ 61041 w 95055"/>
                <a:gd name="connsiteY3" fmla="*/ 0 h 58729"/>
                <a:gd name="connsiteX4" fmla="*/ 44188 w 95055"/>
                <a:gd name="connsiteY4" fmla="*/ 29185 h 58729"/>
                <a:gd name="connsiteX5" fmla="*/ 0 w 95055"/>
                <a:gd name="connsiteY5" fmla="*/ 3648 h 5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55" h="58729">
                  <a:moveTo>
                    <a:pt x="44188" y="29185"/>
                  </a:moveTo>
                  <a:lnTo>
                    <a:pt x="27078" y="58678"/>
                  </a:lnTo>
                  <a:lnTo>
                    <a:pt x="95056" y="58729"/>
                  </a:lnTo>
                  <a:cubicBezTo>
                    <a:pt x="74966" y="11766"/>
                    <a:pt x="70547" y="13873"/>
                    <a:pt x="61041" y="0"/>
                  </a:cubicBezTo>
                  <a:lnTo>
                    <a:pt x="44188" y="29185"/>
                  </a:lnTo>
                  <a:lnTo>
                    <a:pt x="0" y="3648"/>
                  </a:lnTo>
                </a:path>
              </a:pathLst>
            </a:custGeom>
            <a:noFill/>
            <a:ln w="15379" cap="rnd">
              <a:solidFill>
                <a:srgbClr val="F34F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3AABE79-5E17-4215-B179-AED8230D5F8F}"/>
                </a:ext>
              </a:extLst>
            </p:cNvPr>
            <p:cNvSpPr/>
            <p:nvPr/>
          </p:nvSpPr>
          <p:spPr>
            <a:xfrm>
              <a:off x="7192053" y="420574"/>
              <a:ext cx="41002" cy="21734"/>
            </a:xfrm>
            <a:custGeom>
              <a:avLst/>
              <a:gdLst>
                <a:gd name="connsiteX0" fmla="*/ 41002 w 41002"/>
                <a:gd name="connsiteY0" fmla="*/ 0 h 21734"/>
                <a:gd name="connsiteX1" fmla="*/ 0 w 41002"/>
                <a:gd name="connsiteY1" fmla="*/ 21734 h 2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002" h="21734">
                  <a:moveTo>
                    <a:pt x="41002" y="0"/>
                  </a:moveTo>
                  <a:lnTo>
                    <a:pt x="0" y="21734"/>
                  </a:lnTo>
                </a:path>
              </a:pathLst>
            </a:custGeom>
            <a:ln w="15379" cap="rnd">
              <a:solidFill>
                <a:srgbClr val="F34F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A3D7FB6-0565-48D1-B3AD-DF94470E5525}"/>
                </a:ext>
              </a:extLst>
            </p:cNvPr>
            <p:cNvSpPr/>
            <p:nvPr/>
          </p:nvSpPr>
          <p:spPr>
            <a:xfrm>
              <a:off x="7356526" y="291709"/>
              <a:ext cx="99937" cy="57752"/>
            </a:xfrm>
            <a:custGeom>
              <a:avLst/>
              <a:gdLst>
                <a:gd name="connsiteX0" fmla="*/ 99937 w 99937"/>
                <a:gd name="connsiteY0" fmla="*/ 0 h 57752"/>
                <a:gd name="connsiteX1" fmla="*/ 0 w 99937"/>
                <a:gd name="connsiteY1" fmla="*/ 57753 h 5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937" h="57752">
                  <a:moveTo>
                    <a:pt x="99937" y="0"/>
                  </a:moveTo>
                  <a:lnTo>
                    <a:pt x="0" y="57753"/>
                  </a:lnTo>
                </a:path>
              </a:pathLst>
            </a:custGeom>
            <a:ln w="15379" cap="rnd">
              <a:solidFill>
                <a:srgbClr val="F34F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71C5506-25C2-4E1D-A751-FF9A3E32DB90}"/>
                </a:ext>
              </a:extLst>
            </p:cNvPr>
            <p:cNvSpPr/>
            <p:nvPr/>
          </p:nvSpPr>
          <p:spPr>
            <a:xfrm>
              <a:off x="7388023" y="332763"/>
              <a:ext cx="60219" cy="104407"/>
            </a:xfrm>
            <a:custGeom>
              <a:avLst/>
              <a:gdLst>
                <a:gd name="connsiteX0" fmla="*/ 60219 w 60219"/>
                <a:gd name="connsiteY0" fmla="*/ 0 h 104407"/>
                <a:gd name="connsiteX1" fmla="*/ 0 w 60219"/>
                <a:gd name="connsiteY1" fmla="*/ 104407 h 10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19" h="104407">
                  <a:moveTo>
                    <a:pt x="60219" y="0"/>
                  </a:moveTo>
                  <a:lnTo>
                    <a:pt x="0" y="104407"/>
                  </a:lnTo>
                </a:path>
              </a:pathLst>
            </a:custGeom>
            <a:ln w="15379" cap="rnd">
              <a:solidFill>
                <a:srgbClr val="F34F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080BB40-E4AA-4C55-8804-3E1C5200410F}"/>
                </a:ext>
              </a:extLst>
            </p:cNvPr>
            <p:cNvSpPr/>
            <p:nvPr/>
          </p:nvSpPr>
          <p:spPr>
            <a:xfrm>
              <a:off x="7388023" y="362924"/>
              <a:ext cx="8066" cy="14027"/>
            </a:xfrm>
            <a:custGeom>
              <a:avLst/>
              <a:gdLst>
                <a:gd name="connsiteX0" fmla="*/ 8067 w 8066"/>
                <a:gd name="connsiteY0" fmla="*/ 0 h 14027"/>
                <a:gd name="connsiteX1" fmla="*/ 0 w 8066"/>
                <a:gd name="connsiteY1" fmla="*/ 14027 h 1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66" h="14027">
                  <a:moveTo>
                    <a:pt x="8067" y="0"/>
                  </a:moveTo>
                  <a:lnTo>
                    <a:pt x="0" y="14027"/>
                  </a:lnTo>
                </a:path>
              </a:pathLst>
            </a:custGeom>
            <a:ln w="15379" cap="rnd">
              <a:solidFill>
                <a:srgbClr val="F34F8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0F2710AF-51F7-469E-8AA9-720A4282A7ED}"/>
              </a:ext>
            </a:extLst>
          </p:cNvPr>
          <p:cNvGrpSpPr/>
          <p:nvPr/>
        </p:nvGrpSpPr>
        <p:grpSpPr>
          <a:xfrm>
            <a:off x="7156666" y="677070"/>
            <a:ext cx="384781" cy="437153"/>
            <a:chOff x="7156666" y="677070"/>
            <a:chExt cx="384781" cy="437153"/>
          </a:xfrm>
          <a:noFill/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9048111-3E58-4CD8-A04B-D301902EA44A}"/>
                </a:ext>
              </a:extLst>
            </p:cNvPr>
            <p:cNvSpPr/>
            <p:nvPr/>
          </p:nvSpPr>
          <p:spPr>
            <a:xfrm>
              <a:off x="7221084" y="677070"/>
              <a:ext cx="192423" cy="280440"/>
            </a:xfrm>
            <a:custGeom>
              <a:avLst/>
              <a:gdLst>
                <a:gd name="connsiteX0" fmla="*/ 128402 w 192423"/>
                <a:gd name="connsiteY0" fmla="*/ 0 h 280440"/>
                <a:gd name="connsiteX1" fmla="*/ 64176 w 192423"/>
                <a:gd name="connsiteY1" fmla="*/ 85345 h 280440"/>
                <a:gd name="connsiteX2" fmla="*/ 94902 w 192423"/>
                <a:gd name="connsiteY2" fmla="*/ 103071 h 280440"/>
                <a:gd name="connsiteX3" fmla="*/ 128402 w 192423"/>
                <a:gd name="connsiteY3" fmla="*/ 122442 h 280440"/>
                <a:gd name="connsiteX4" fmla="*/ 161698 w 192423"/>
                <a:gd name="connsiteY4" fmla="*/ 103225 h 280440"/>
                <a:gd name="connsiteX5" fmla="*/ 192424 w 192423"/>
                <a:gd name="connsiteY5" fmla="*/ 120952 h 280440"/>
                <a:gd name="connsiteX6" fmla="*/ 128402 w 192423"/>
                <a:gd name="connsiteY6" fmla="*/ 157947 h 280440"/>
                <a:gd name="connsiteX7" fmla="*/ 128402 w 192423"/>
                <a:gd name="connsiteY7" fmla="*/ 280440 h 280440"/>
                <a:gd name="connsiteX8" fmla="*/ 29647 w 192423"/>
                <a:gd name="connsiteY8" fmla="*/ 223407 h 280440"/>
                <a:gd name="connsiteX9" fmla="*/ 0 w 192423"/>
                <a:gd name="connsiteY9" fmla="*/ 206245 h 280440"/>
                <a:gd name="connsiteX10" fmla="*/ 64176 w 192423"/>
                <a:gd name="connsiteY10" fmla="*/ 120849 h 280440"/>
                <a:gd name="connsiteX11" fmla="*/ 94902 w 192423"/>
                <a:gd name="connsiteY11" fmla="*/ 103071 h 28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2423" h="280440">
                  <a:moveTo>
                    <a:pt x="128402" y="0"/>
                  </a:moveTo>
                  <a:lnTo>
                    <a:pt x="64176" y="85345"/>
                  </a:lnTo>
                  <a:lnTo>
                    <a:pt x="94902" y="103071"/>
                  </a:lnTo>
                  <a:lnTo>
                    <a:pt x="128402" y="122442"/>
                  </a:lnTo>
                  <a:lnTo>
                    <a:pt x="161698" y="103225"/>
                  </a:lnTo>
                  <a:lnTo>
                    <a:pt x="192424" y="120952"/>
                  </a:lnTo>
                  <a:cubicBezTo>
                    <a:pt x="192424" y="120952"/>
                    <a:pt x="143817" y="141402"/>
                    <a:pt x="128402" y="157947"/>
                  </a:cubicBezTo>
                  <a:cubicBezTo>
                    <a:pt x="113039" y="174440"/>
                    <a:pt x="128402" y="280440"/>
                    <a:pt x="128402" y="280440"/>
                  </a:cubicBezTo>
                  <a:lnTo>
                    <a:pt x="29647" y="223407"/>
                  </a:lnTo>
                  <a:lnTo>
                    <a:pt x="0" y="206245"/>
                  </a:lnTo>
                  <a:cubicBezTo>
                    <a:pt x="0" y="206245"/>
                    <a:pt x="47117" y="168120"/>
                    <a:pt x="64176" y="120849"/>
                  </a:cubicBezTo>
                  <a:lnTo>
                    <a:pt x="94902" y="103071"/>
                  </a:lnTo>
                </a:path>
              </a:pathLst>
            </a:custGeom>
            <a:noFill/>
            <a:ln w="15379" cap="rnd">
              <a:solidFill>
                <a:srgbClr val="F66C7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1008DA1-E64B-4CAD-B7C5-84C34104D125}"/>
                </a:ext>
              </a:extLst>
            </p:cNvPr>
            <p:cNvSpPr/>
            <p:nvPr/>
          </p:nvSpPr>
          <p:spPr>
            <a:xfrm>
              <a:off x="7156666" y="797971"/>
              <a:ext cx="384781" cy="316253"/>
            </a:xfrm>
            <a:custGeom>
              <a:avLst/>
              <a:gdLst>
                <a:gd name="connsiteX0" fmla="*/ 94065 w 384781"/>
                <a:gd name="connsiteY0" fmla="*/ 102506 h 316253"/>
                <a:gd name="connsiteX1" fmla="*/ 64469 w 384781"/>
                <a:gd name="connsiteY1" fmla="*/ 119616 h 316253"/>
                <a:gd name="connsiteX2" fmla="*/ 64418 w 384781"/>
                <a:gd name="connsiteY2" fmla="*/ 119565 h 316253"/>
                <a:gd name="connsiteX3" fmla="*/ 140 w 384781"/>
                <a:gd name="connsiteY3" fmla="*/ 205064 h 316253"/>
                <a:gd name="connsiteX4" fmla="*/ 192307 w 384781"/>
                <a:gd name="connsiteY4" fmla="*/ 316150 h 316253"/>
                <a:gd name="connsiteX5" fmla="*/ 192461 w 384781"/>
                <a:gd name="connsiteY5" fmla="*/ 316253 h 316253"/>
                <a:gd name="connsiteX6" fmla="*/ 192666 w 384781"/>
                <a:gd name="connsiteY6" fmla="*/ 316150 h 316253"/>
                <a:gd name="connsiteX7" fmla="*/ 192769 w 384781"/>
                <a:gd name="connsiteY7" fmla="*/ 316099 h 316253"/>
                <a:gd name="connsiteX8" fmla="*/ 384782 w 384781"/>
                <a:gd name="connsiteY8" fmla="*/ 205218 h 316253"/>
                <a:gd name="connsiteX9" fmla="*/ 320761 w 384781"/>
                <a:gd name="connsiteY9" fmla="*/ 119822 h 316253"/>
                <a:gd name="connsiteX10" fmla="*/ 291165 w 384781"/>
                <a:gd name="connsiteY10" fmla="*/ 102660 h 316253"/>
                <a:gd name="connsiteX11" fmla="*/ 320761 w 384781"/>
                <a:gd name="connsiteY11" fmla="*/ 85550 h 316253"/>
                <a:gd name="connsiteX12" fmla="*/ 291319 w 384781"/>
                <a:gd name="connsiteY12" fmla="*/ 36686 h 316253"/>
                <a:gd name="connsiteX13" fmla="*/ 256739 w 384781"/>
                <a:gd name="connsiteY13" fmla="*/ 0 h 31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781" h="316253">
                  <a:moveTo>
                    <a:pt x="94065" y="102506"/>
                  </a:moveTo>
                  <a:lnTo>
                    <a:pt x="64469" y="119616"/>
                  </a:lnTo>
                  <a:lnTo>
                    <a:pt x="64418" y="119565"/>
                  </a:lnTo>
                  <a:cubicBezTo>
                    <a:pt x="61592" y="160053"/>
                    <a:pt x="-3405" y="186566"/>
                    <a:pt x="140" y="205064"/>
                  </a:cubicBezTo>
                  <a:cubicBezTo>
                    <a:pt x="3685" y="223561"/>
                    <a:pt x="192307" y="316150"/>
                    <a:pt x="192307" y="316150"/>
                  </a:cubicBezTo>
                  <a:lnTo>
                    <a:pt x="192461" y="316253"/>
                  </a:lnTo>
                  <a:cubicBezTo>
                    <a:pt x="192564" y="316202"/>
                    <a:pt x="192615" y="316150"/>
                    <a:pt x="192666" y="316150"/>
                  </a:cubicBezTo>
                  <a:lnTo>
                    <a:pt x="192769" y="316099"/>
                  </a:lnTo>
                  <a:cubicBezTo>
                    <a:pt x="256791" y="279104"/>
                    <a:pt x="320761" y="242161"/>
                    <a:pt x="384782" y="205218"/>
                  </a:cubicBezTo>
                  <a:cubicBezTo>
                    <a:pt x="363459" y="176752"/>
                    <a:pt x="342135" y="148287"/>
                    <a:pt x="320761" y="119822"/>
                  </a:cubicBezTo>
                  <a:lnTo>
                    <a:pt x="291165" y="102660"/>
                  </a:lnTo>
                  <a:lnTo>
                    <a:pt x="320761" y="85550"/>
                  </a:lnTo>
                  <a:cubicBezTo>
                    <a:pt x="307299" y="67567"/>
                    <a:pt x="304781" y="54670"/>
                    <a:pt x="291319" y="36686"/>
                  </a:cubicBezTo>
                  <a:cubicBezTo>
                    <a:pt x="283458" y="26153"/>
                    <a:pt x="264652" y="10533"/>
                    <a:pt x="256739" y="0"/>
                  </a:cubicBezTo>
                </a:path>
              </a:pathLst>
            </a:custGeom>
            <a:noFill/>
            <a:ln w="15379" cap="rnd">
              <a:solidFill>
                <a:srgbClr val="F66C7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CB1AD1E-4215-4A45-87E8-698DC78B1485}"/>
                </a:ext>
              </a:extLst>
            </p:cNvPr>
            <p:cNvSpPr/>
            <p:nvPr/>
          </p:nvSpPr>
          <p:spPr>
            <a:xfrm>
              <a:off x="7349486" y="677070"/>
              <a:ext cx="64021" cy="122442"/>
            </a:xfrm>
            <a:custGeom>
              <a:avLst/>
              <a:gdLst>
                <a:gd name="connsiteX0" fmla="*/ 0 w 64021"/>
                <a:gd name="connsiteY0" fmla="*/ 122442 h 122442"/>
                <a:gd name="connsiteX1" fmla="*/ 0 w 64021"/>
                <a:gd name="connsiteY1" fmla="*/ 0 h 122442"/>
                <a:gd name="connsiteX2" fmla="*/ 64021 w 64021"/>
                <a:gd name="connsiteY2" fmla="*/ 85447 h 122442"/>
                <a:gd name="connsiteX3" fmla="*/ 33295 w 64021"/>
                <a:gd name="connsiteY3" fmla="*/ 103225 h 12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21" h="122442">
                  <a:moveTo>
                    <a:pt x="0" y="122442"/>
                  </a:moveTo>
                  <a:cubicBezTo>
                    <a:pt x="10790" y="77278"/>
                    <a:pt x="0" y="0"/>
                    <a:pt x="0" y="0"/>
                  </a:cubicBezTo>
                  <a:cubicBezTo>
                    <a:pt x="21323" y="28517"/>
                    <a:pt x="51895" y="49223"/>
                    <a:pt x="64021" y="85447"/>
                  </a:cubicBezTo>
                  <a:lnTo>
                    <a:pt x="33295" y="103225"/>
                  </a:lnTo>
                </a:path>
              </a:pathLst>
            </a:custGeom>
            <a:noFill/>
            <a:ln w="15379" cap="rnd">
              <a:solidFill>
                <a:srgbClr val="F66C7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B5E0736-BB6C-4329-9CCB-09BF969BEFD7}"/>
                </a:ext>
              </a:extLst>
            </p:cNvPr>
            <p:cNvSpPr/>
            <p:nvPr/>
          </p:nvSpPr>
          <p:spPr>
            <a:xfrm>
              <a:off x="7404786" y="859886"/>
              <a:ext cx="18741" cy="31856"/>
            </a:xfrm>
            <a:custGeom>
              <a:avLst/>
              <a:gdLst>
                <a:gd name="connsiteX0" fmla="*/ 398 w 18741"/>
                <a:gd name="connsiteY0" fmla="*/ 31857 h 31856"/>
                <a:gd name="connsiteX1" fmla="*/ 18742 w 18741"/>
                <a:gd name="connsiteY1" fmla="*/ 0 h 3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41" h="31856">
                  <a:moveTo>
                    <a:pt x="398" y="31857"/>
                  </a:moveTo>
                  <a:cubicBezTo>
                    <a:pt x="-3198" y="16031"/>
                    <a:pt x="18742" y="0"/>
                    <a:pt x="18742" y="0"/>
                  </a:cubicBezTo>
                </a:path>
              </a:pathLst>
            </a:custGeom>
            <a:noFill/>
            <a:ln w="15379" cap="rnd">
              <a:solidFill>
                <a:srgbClr val="F66C7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EADF600-1666-4D7B-A58F-E324902AB31D}"/>
                </a:ext>
              </a:extLst>
            </p:cNvPr>
            <p:cNvSpPr/>
            <p:nvPr/>
          </p:nvSpPr>
          <p:spPr>
            <a:xfrm>
              <a:off x="7411607" y="961724"/>
              <a:ext cx="47887" cy="82878"/>
            </a:xfrm>
            <a:custGeom>
              <a:avLst/>
              <a:gdLst>
                <a:gd name="connsiteX0" fmla="*/ 47888 w 47887"/>
                <a:gd name="connsiteY0" fmla="*/ 0 h 82878"/>
                <a:gd name="connsiteX1" fmla="*/ 0 w 47887"/>
                <a:gd name="connsiteY1" fmla="*/ 82878 h 8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887" h="82878">
                  <a:moveTo>
                    <a:pt x="47888" y="0"/>
                  </a:moveTo>
                  <a:cubicBezTo>
                    <a:pt x="43931" y="24304"/>
                    <a:pt x="0" y="82878"/>
                    <a:pt x="0" y="82878"/>
                  </a:cubicBezTo>
                </a:path>
              </a:pathLst>
            </a:custGeom>
            <a:noFill/>
            <a:ln w="15379" cap="rnd">
              <a:solidFill>
                <a:srgbClr val="F66C7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EA652A5-5D2A-4836-B1F0-CE6698498B90}"/>
                </a:ext>
              </a:extLst>
            </p:cNvPr>
            <p:cNvSpPr/>
            <p:nvPr/>
          </p:nvSpPr>
          <p:spPr>
            <a:xfrm>
              <a:off x="7349486" y="900631"/>
              <a:ext cx="98395" cy="56827"/>
            </a:xfrm>
            <a:custGeom>
              <a:avLst/>
              <a:gdLst>
                <a:gd name="connsiteX0" fmla="*/ 0 w 98395"/>
                <a:gd name="connsiteY0" fmla="*/ 56828 h 56827"/>
                <a:gd name="connsiteX1" fmla="*/ 98396 w 98395"/>
                <a:gd name="connsiteY1" fmla="*/ 0 h 56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95" h="56827">
                  <a:moveTo>
                    <a:pt x="0" y="56828"/>
                  </a:moveTo>
                  <a:lnTo>
                    <a:pt x="98396" y="0"/>
                  </a:lnTo>
                </a:path>
              </a:pathLst>
            </a:custGeom>
            <a:ln w="15379" cap="rnd">
              <a:solidFill>
                <a:srgbClr val="F66C7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EAD4920-0141-4C21-85AC-AF16F84102EC}"/>
                </a:ext>
              </a:extLst>
            </p:cNvPr>
            <p:cNvSpPr/>
            <p:nvPr/>
          </p:nvSpPr>
          <p:spPr>
            <a:xfrm>
              <a:off x="7349486" y="917793"/>
              <a:ext cx="127991" cy="196277"/>
            </a:xfrm>
            <a:custGeom>
              <a:avLst/>
              <a:gdLst>
                <a:gd name="connsiteX0" fmla="*/ 127991 w 127991"/>
                <a:gd name="connsiteY0" fmla="*/ 0 h 196277"/>
                <a:gd name="connsiteX1" fmla="*/ 0 w 127991"/>
                <a:gd name="connsiteY1" fmla="*/ 73938 h 196277"/>
                <a:gd name="connsiteX2" fmla="*/ 0 w 127991"/>
                <a:gd name="connsiteY2" fmla="*/ 196277 h 19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91" h="196277">
                  <a:moveTo>
                    <a:pt x="127991" y="0"/>
                  </a:moveTo>
                  <a:cubicBezTo>
                    <a:pt x="87554" y="24714"/>
                    <a:pt x="61966" y="49840"/>
                    <a:pt x="0" y="73938"/>
                  </a:cubicBezTo>
                  <a:lnTo>
                    <a:pt x="0" y="196277"/>
                  </a:lnTo>
                </a:path>
              </a:pathLst>
            </a:custGeom>
            <a:noFill/>
            <a:ln w="15379" cap="rnd">
              <a:solidFill>
                <a:srgbClr val="F66C7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0433590-18D2-45FC-A927-FD0FF1C18122}"/>
                </a:ext>
              </a:extLst>
            </p:cNvPr>
            <p:cNvSpPr/>
            <p:nvPr/>
          </p:nvSpPr>
          <p:spPr>
            <a:xfrm>
              <a:off x="7378517" y="997229"/>
              <a:ext cx="27451" cy="44958"/>
            </a:xfrm>
            <a:custGeom>
              <a:avLst/>
              <a:gdLst>
                <a:gd name="connsiteX0" fmla="*/ 26564 w 27451"/>
                <a:gd name="connsiteY0" fmla="*/ 0 h 44958"/>
                <a:gd name="connsiteX1" fmla="*/ 0 w 27451"/>
                <a:gd name="connsiteY1" fmla="*/ 44959 h 4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51" h="44958">
                  <a:moveTo>
                    <a:pt x="26564" y="0"/>
                  </a:moveTo>
                  <a:cubicBezTo>
                    <a:pt x="33244" y="9351"/>
                    <a:pt x="0" y="44959"/>
                    <a:pt x="0" y="44959"/>
                  </a:cubicBezTo>
                </a:path>
              </a:pathLst>
            </a:custGeom>
            <a:noFill/>
            <a:ln w="15379" cap="rnd">
              <a:solidFill>
                <a:srgbClr val="F66C7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7EE4000-D5CC-4BFA-8AC4-40D1A58304AE}"/>
                </a:ext>
              </a:extLst>
            </p:cNvPr>
            <p:cNvSpPr/>
            <p:nvPr/>
          </p:nvSpPr>
          <p:spPr>
            <a:xfrm>
              <a:off x="7463399" y="976676"/>
              <a:ext cx="22714" cy="38022"/>
            </a:xfrm>
            <a:custGeom>
              <a:avLst/>
              <a:gdLst>
                <a:gd name="connsiteX0" fmla="*/ 21940 w 22714"/>
                <a:gd name="connsiteY0" fmla="*/ 0 h 38022"/>
                <a:gd name="connsiteX1" fmla="*/ 0 w 22714"/>
                <a:gd name="connsiteY1" fmla="*/ 38022 h 3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14" h="38022">
                  <a:moveTo>
                    <a:pt x="21940" y="0"/>
                  </a:moveTo>
                  <a:cubicBezTo>
                    <a:pt x="27643" y="7450"/>
                    <a:pt x="0" y="38022"/>
                    <a:pt x="0" y="38022"/>
                  </a:cubicBezTo>
                </a:path>
              </a:pathLst>
            </a:custGeom>
            <a:noFill/>
            <a:ln w="15379" cap="rnd">
              <a:solidFill>
                <a:srgbClr val="F66C7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A622384-718F-4E81-B9B7-DB44B13B9113}"/>
                </a:ext>
              </a:extLst>
            </p:cNvPr>
            <p:cNvSpPr/>
            <p:nvPr/>
          </p:nvSpPr>
          <p:spPr>
            <a:xfrm>
              <a:off x="7378373" y="838562"/>
              <a:ext cx="23008" cy="39563"/>
            </a:xfrm>
            <a:custGeom>
              <a:avLst/>
              <a:gdLst>
                <a:gd name="connsiteX0" fmla="*/ 144 w 23008"/>
                <a:gd name="connsiteY0" fmla="*/ 39564 h 39563"/>
                <a:gd name="connsiteX1" fmla="*/ 23009 w 23008"/>
                <a:gd name="connsiteY1" fmla="*/ 0 h 39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08" h="39563">
                  <a:moveTo>
                    <a:pt x="144" y="39564"/>
                  </a:moveTo>
                  <a:cubicBezTo>
                    <a:pt x="-2117" y="32524"/>
                    <a:pt x="23009" y="0"/>
                    <a:pt x="23009" y="0"/>
                  </a:cubicBezTo>
                </a:path>
              </a:pathLst>
            </a:custGeom>
            <a:noFill/>
            <a:ln w="15379" cap="rnd">
              <a:solidFill>
                <a:srgbClr val="F66C7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051CF825-7C67-435F-B19F-FE44470AC284}"/>
                </a:ext>
              </a:extLst>
            </p:cNvPr>
            <p:cNvSpPr/>
            <p:nvPr/>
          </p:nvSpPr>
          <p:spPr>
            <a:xfrm>
              <a:off x="7348973" y="1114121"/>
              <a:ext cx="359" cy="5138"/>
            </a:xfrm>
            <a:custGeom>
              <a:avLst/>
              <a:gdLst>
                <a:gd name="connsiteX0" fmla="*/ 360 w 359"/>
                <a:gd name="connsiteY0" fmla="*/ 0 h 5138"/>
                <a:gd name="connsiteX1" fmla="*/ 0 w 359"/>
                <a:gd name="connsiteY1" fmla="*/ 0 h 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" h="5138">
                  <a:moveTo>
                    <a:pt x="360" y="0"/>
                  </a:moveTo>
                  <a:lnTo>
                    <a:pt x="0" y="0"/>
                  </a:lnTo>
                </a:path>
              </a:pathLst>
            </a:custGeom>
            <a:ln w="15379" cap="rnd">
              <a:solidFill>
                <a:srgbClr val="F66C7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4" name="Graphic 2">
            <a:extLst>
              <a:ext uri="{FF2B5EF4-FFF2-40B4-BE49-F238E27FC236}">
                <a16:creationId xmlns:a16="http://schemas.microsoft.com/office/drawing/2014/main" id="{724051B7-4826-4BFE-B3C9-8BAE5D42D721}"/>
              </a:ext>
            </a:extLst>
          </p:cNvPr>
          <p:cNvGrpSpPr/>
          <p:nvPr/>
        </p:nvGrpSpPr>
        <p:grpSpPr>
          <a:xfrm>
            <a:off x="8544427" y="799565"/>
            <a:ext cx="310987" cy="482317"/>
            <a:chOff x="8544427" y="799565"/>
            <a:chExt cx="310987" cy="482317"/>
          </a:xfrm>
          <a:noFill/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214CA00-F9CE-48E0-A1CE-D922A9386506}"/>
                </a:ext>
              </a:extLst>
            </p:cNvPr>
            <p:cNvSpPr/>
            <p:nvPr/>
          </p:nvSpPr>
          <p:spPr>
            <a:xfrm>
              <a:off x="8544427" y="799565"/>
              <a:ext cx="310987" cy="222583"/>
            </a:xfrm>
            <a:custGeom>
              <a:avLst/>
              <a:gdLst>
                <a:gd name="connsiteX0" fmla="*/ 113027 w 310987"/>
                <a:gd name="connsiteY0" fmla="*/ 222584 h 222583"/>
                <a:gd name="connsiteX1" fmla="*/ 113027 w 310987"/>
                <a:gd name="connsiteY1" fmla="*/ 128607 h 222583"/>
                <a:gd name="connsiteX2" fmla="*/ 74182 w 310987"/>
                <a:gd name="connsiteY2" fmla="*/ 158203 h 222583"/>
                <a:gd name="connsiteX3" fmla="*/ 23880 w 310987"/>
                <a:gd name="connsiteY3" fmla="*/ 178961 h 222583"/>
                <a:gd name="connsiteX4" fmla="*/ 10572 w 310987"/>
                <a:gd name="connsiteY4" fmla="*/ 178858 h 222583"/>
                <a:gd name="connsiteX5" fmla="*/ 1375 w 310987"/>
                <a:gd name="connsiteY5" fmla="*/ 169558 h 222583"/>
                <a:gd name="connsiteX6" fmla="*/ 1323 w 310987"/>
                <a:gd name="connsiteY6" fmla="*/ 156353 h 222583"/>
                <a:gd name="connsiteX7" fmla="*/ 10726 w 310987"/>
                <a:gd name="connsiteY7" fmla="*/ 147053 h 222583"/>
                <a:gd name="connsiteX8" fmla="*/ 56661 w 310987"/>
                <a:gd name="connsiteY8" fmla="*/ 128144 h 222583"/>
                <a:gd name="connsiteX9" fmla="*/ 99924 w 310987"/>
                <a:gd name="connsiteY9" fmla="*/ 95158 h 222583"/>
                <a:gd name="connsiteX10" fmla="*/ 116058 w 310987"/>
                <a:gd name="connsiteY10" fmla="*/ 86731 h 222583"/>
                <a:gd name="connsiteX11" fmla="*/ 140054 w 310987"/>
                <a:gd name="connsiteY11" fmla="*/ 79538 h 222583"/>
                <a:gd name="connsiteX12" fmla="*/ 130856 w 310987"/>
                <a:gd name="connsiteY12" fmla="*/ 69724 h 222583"/>
                <a:gd name="connsiteX13" fmla="*/ 121710 w 310987"/>
                <a:gd name="connsiteY13" fmla="*/ 37867 h 222583"/>
                <a:gd name="connsiteX14" fmla="*/ 124074 w 310987"/>
                <a:gd name="connsiteY14" fmla="*/ 23994 h 222583"/>
                <a:gd name="connsiteX15" fmla="*/ 125358 w 310987"/>
                <a:gd name="connsiteY15" fmla="*/ 21014 h 222583"/>
                <a:gd name="connsiteX16" fmla="*/ 125410 w 310987"/>
                <a:gd name="connsiteY16" fmla="*/ 20706 h 222583"/>
                <a:gd name="connsiteX17" fmla="*/ 131062 w 310987"/>
                <a:gd name="connsiteY17" fmla="*/ 12331 h 222583"/>
                <a:gd name="connsiteX18" fmla="*/ 131524 w 310987"/>
                <a:gd name="connsiteY18" fmla="*/ 11817 h 222583"/>
                <a:gd name="connsiteX19" fmla="*/ 131575 w 310987"/>
                <a:gd name="connsiteY19" fmla="*/ 11714 h 222583"/>
                <a:gd name="connsiteX20" fmla="*/ 132706 w 310987"/>
                <a:gd name="connsiteY20" fmla="*/ 10584 h 222583"/>
                <a:gd name="connsiteX21" fmla="*/ 155314 w 310987"/>
                <a:gd name="connsiteY21" fmla="*/ 770 h 222583"/>
                <a:gd name="connsiteX22" fmla="*/ 155468 w 310987"/>
                <a:gd name="connsiteY22" fmla="*/ 770 h 222583"/>
                <a:gd name="connsiteX23" fmla="*/ 155571 w 310987"/>
                <a:gd name="connsiteY23" fmla="*/ 770 h 222583"/>
                <a:gd name="connsiteX24" fmla="*/ 155725 w 310987"/>
                <a:gd name="connsiteY24" fmla="*/ 770 h 222583"/>
                <a:gd name="connsiteX25" fmla="*/ 178333 w 310987"/>
                <a:gd name="connsiteY25" fmla="*/ 10584 h 222583"/>
                <a:gd name="connsiteX26" fmla="*/ 179463 w 310987"/>
                <a:gd name="connsiteY26" fmla="*/ 11714 h 222583"/>
                <a:gd name="connsiteX27" fmla="*/ 179514 w 310987"/>
                <a:gd name="connsiteY27" fmla="*/ 11817 h 222583"/>
                <a:gd name="connsiteX28" fmla="*/ 179977 w 310987"/>
                <a:gd name="connsiteY28" fmla="*/ 12331 h 222583"/>
                <a:gd name="connsiteX29" fmla="*/ 185629 w 310987"/>
                <a:gd name="connsiteY29" fmla="*/ 20706 h 222583"/>
                <a:gd name="connsiteX30" fmla="*/ 185680 w 310987"/>
                <a:gd name="connsiteY30" fmla="*/ 21014 h 222583"/>
                <a:gd name="connsiteX31" fmla="*/ 186913 w 310987"/>
                <a:gd name="connsiteY31" fmla="*/ 23994 h 222583"/>
                <a:gd name="connsiteX32" fmla="*/ 189277 w 310987"/>
                <a:gd name="connsiteY32" fmla="*/ 37867 h 222583"/>
                <a:gd name="connsiteX33" fmla="*/ 180131 w 310987"/>
                <a:gd name="connsiteY33" fmla="*/ 69724 h 222583"/>
                <a:gd name="connsiteX34" fmla="*/ 170934 w 310987"/>
                <a:gd name="connsiteY34" fmla="*/ 79538 h 222583"/>
                <a:gd name="connsiteX35" fmla="*/ 194929 w 310987"/>
                <a:gd name="connsiteY35" fmla="*/ 86731 h 222583"/>
                <a:gd name="connsiteX36" fmla="*/ 211063 w 310987"/>
                <a:gd name="connsiteY36" fmla="*/ 95158 h 222583"/>
                <a:gd name="connsiteX37" fmla="*/ 254326 w 310987"/>
                <a:gd name="connsiteY37" fmla="*/ 128144 h 222583"/>
                <a:gd name="connsiteX38" fmla="*/ 300261 w 310987"/>
                <a:gd name="connsiteY38" fmla="*/ 147053 h 222583"/>
                <a:gd name="connsiteX39" fmla="*/ 309664 w 310987"/>
                <a:gd name="connsiteY39" fmla="*/ 156353 h 222583"/>
                <a:gd name="connsiteX40" fmla="*/ 309613 w 310987"/>
                <a:gd name="connsiteY40" fmla="*/ 169558 h 222583"/>
                <a:gd name="connsiteX41" fmla="*/ 300415 w 310987"/>
                <a:gd name="connsiteY41" fmla="*/ 178858 h 222583"/>
                <a:gd name="connsiteX42" fmla="*/ 287107 w 310987"/>
                <a:gd name="connsiteY42" fmla="*/ 178961 h 222583"/>
                <a:gd name="connsiteX43" fmla="*/ 236805 w 310987"/>
                <a:gd name="connsiteY43" fmla="*/ 158203 h 222583"/>
                <a:gd name="connsiteX44" fmla="*/ 197960 w 310987"/>
                <a:gd name="connsiteY44" fmla="*/ 128607 h 222583"/>
                <a:gd name="connsiteX45" fmla="*/ 197960 w 310987"/>
                <a:gd name="connsiteY45" fmla="*/ 222584 h 222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10987" h="222583">
                  <a:moveTo>
                    <a:pt x="113027" y="222584"/>
                  </a:moveTo>
                  <a:cubicBezTo>
                    <a:pt x="129315" y="207015"/>
                    <a:pt x="113027" y="128607"/>
                    <a:pt x="113027" y="128607"/>
                  </a:cubicBezTo>
                  <a:lnTo>
                    <a:pt x="74182" y="158203"/>
                  </a:lnTo>
                  <a:lnTo>
                    <a:pt x="23880" y="178961"/>
                  </a:lnTo>
                  <a:cubicBezTo>
                    <a:pt x="19512" y="180759"/>
                    <a:pt x="15094" y="180708"/>
                    <a:pt x="10572" y="178858"/>
                  </a:cubicBezTo>
                  <a:cubicBezTo>
                    <a:pt x="6205" y="177060"/>
                    <a:pt x="3122" y="173925"/>
                    <a:pt x="1375" y="169558"/>
                  </a:cubicBezTo>
                  <a:cubicBezTo>
                    <a:pt x="-424" y="165191"/>
                    <a:pt x="-475" y="160772"/>
                    <a:pt x="1323" y="156353"/>
                  </a:cubicBezTo>
                  <a:cubicBezTo>
                    <a:pt x="3225" y="151934"/>
                    <a:pt x="6359" y="148851"/>
                    <a:pt x="10726" y="147053"/>
                  </a:cubicBezTo>
                  <a:cubicBezTo>
                    <a:pt x="10726" y="147053"/>
                    <a:pt x="40116" y="138935"/>
                    <a:pt x="56661" y="128144"/>
                  </a:cubicBezTo>
                  <a:cubicBezTo>
                    <a:pt x="73206" y="117354"/>
                    <a:pt x="83585" y="99114"/>
                    <a:pt x="99924" y="95158"/>
                  </a:cubicBezTo>
                  <a:cubicBezTo>
                    <a:pt x="116212" y="91201"/>
                    <a:pt x="109841" y="88992"/>
                    <a:pt x="116058" y="86731"/>
                  </a:cubicBezTo>
                  <a:cubicBezTo>
                    <a:pt x="122275" y="84470"/>
                    <a:pt x="130291" y="82055"/>
                    <a:pt x="140054" y="79538"/>
                  </a:cubicBezTo>
                  <a:cubicBezTo>
                    <a:pt x="136714" y="77123"/>
                    <a:pt x="133682" y="73834"/>
                    <a:pt x="130856" y="69724"/>
                  </a:cubicBezTo>
                  <a:cubicBezTo>
                    <a:pt x="124639" y="60937"/>
                    <a:pt x="121556" y="50302"/>
                    <a:pt x="121710" y="37867"/>
                  </a:cubicBezTo>
                  <a:cubicBezTo>
                    <a:pt x="121710" y="32883"/>
                    <a:pt x="122532" y="28259"/>
                    <a:pt x="124074" y="23994"/>
                  </a:cubicBezTo>
                  <a:cubicBezTo>
                    <a:pt x="124433" y="22967"/>
                    <a:pt x="124844" y="21990"/>
                    <a:pt x="125358" y="21014"/>
                  </a:cubicBezTo>
                  <a:cubicBezTo>
                    <a:pt x="125358" y="20911"/>
                    <a:pt x="125410" y="20808"/>
                    <a:pt x="125410" y="20706"/>
                  </a:cubicBezTo>
                  <a:cubicBezTo>
                    <a:pt x="126900" y="17726"/>
                    <a:pt x="128750" y="14900"/>
                    <a:pt x="131062" y="12331"/>
                  </a:cubicBezTo>
                  <a:cubicBezTo>
                    <a:pt x="131216" y="12176"/>
                    <a:pt x="131370" y="11971"/>
                    <a:pt x="131524" y="11817"/>
                  </a:cubicBezTo>
                  <a:lnTo>
                    <a:pt x="131575" y="11714"/>
                  </a:lnTo>
                  <a:cubicBezTo>
                    <a:pt x="131935" y="11303"/>
                    <a:pt x="132346" y="10943"/>
                    <a:pt x="132706" y="10584"/>
                  </a:cubicBezTo>
                  <a:cubicBezTo>
                    <a:pt x="139129" y="4264"/>
                    <a:pt x="146682" y="975"/>
                    <a:pt x="155314" y="770"/>
                  </a:cubicBezTo>
                  <a:cubicBezTo>
                    <a:pt x="155365" y="770"/>
                    <a:pt x="155417" y="770"/>
                    <a:pt x="155468" y="770"/>
                  </a:cubicBezTo>
                  <a:lnTo>
                    <a:pt x="155571" y="770"/>
                  </a:lnTo>
                  <a:cubicBezTo>
                    <a:pt x="155622" y="770"/>
                    <a:pt x="133631" y="3801"/>
                    <a:pt x="155725" y="770"/>
                  </a:cubicBezTo>
                  <a:cubicBezTo>
                    <a:pt x="177819" y="-2262"/>
                    <a:pt x="171961" y="4212"/>
                    <a:pt x="178333" y="10584"/>
                  </a:cubicBezTo>
                  <a:cubicBezTo>
                    <a:pt x="178744" y="10943"/>
                    <a:pt x="179103" y="11354"/>
                    <a:pt x="179463" y="11714"/>
                  </a:cubicBezTo>
                  <a:lnTo>
                    <a:pt x="179514" y="11817"/>
                  </a:lnTo>
                  <a:cubicBezTo>
                    <a:pt x="179669" y="11971"/>
                    <a:pt x="179823" y="12176"/>
                    <a:pt x="179977" y="12331"/>
                  </a:cubicBezTo>
                  <a:cubicBezTo>
                    <a:pt x="182289" y="14900"/>
                    <a:pt x="184190" y="17674"/>
                    <a:pt x="185629" y="20706"/>
                  </a:cubicBezTo>
                  <a:cubicBezTo>
                    <a:pt x="185629" y="20808"/>
                    <a:pt x="185680" y="20911"/>
                    <a:pt x="185680" y="21014"/>
                  </a:cubicBezTo>
                  <a:cubicBezTo>
                    <a:pt x="186143" y="21990"/>
                    <a:pt x="186554" y="22967"/>
                    <a:pt x="186913" y="23994"/>
                  </a:cubicBezTo>
                  <a:cubicBezTo>
                    <a:pt x="188455" y="28259"/>
                    <a:pt x="189226" y="32883"/>
                    <a:pt x="189277" y="37867"/>
                  </a:cubicBezTo>
                  <a:cubicBezTo>
                    <a:pt x="189431" y="50302"/>
                    <a:pt x="186348" y="60937"/>
                    <a:pt x="180131" y="69724"/>
                  </a:cubicBezTo>
                  <a:cubicBezTo>
                    <a:pt x="177305" y="73834"/>
                    <a:pt x="174222" y="77071"/>
                    <a:pt x="170934" y="79538"/>
                  </a:cubicBezTo>
                  <a:cubicBezTo>
                    <a:pt x="180696" y="82055"/>
                    <a:pt x="188712" y="84470"/>
                    <a:pt x="194929" y="86731"/>
                  </a:cubicBezTo>
                  <a:cubicBezTo>
                    <a:pt x="201146" y="88992"/>
                    <a:pt x="206541" y="91818"/>
                    <a:pt x="211063" y="95158"/>
                  </a:cubicBezTo>
                  <a:lnTo>
                    <a:pt x="254326" y="128144"/>
                  </a:lnTo>
                  <a:lnTo>
                    <a:pt x="300261" y="147053"/>
                  </a:lnTo>
                  <a:cubicBezTo>
                    <a:pt x="304628" y="148851"/>
                    <a:pt x="307763" y="151934"/>
                    <a:pt x="309664" y="156353"/>
                  </a:cubicBezTo>
                  <a:cubicBezTo>
                    <a:pt x="311462" y="160823"/>
                    <a:pt x="311411" y="165191"/>
                    <a:pt x="309613" y="169558"/>
                  </a:cubicBezTo>
                  <a:cubicBezTo>
                    <a:pt x="307814" y="173925"/>
                    <a:pt x="304731" y="177008"/>
                    <a:pt x="300415" y="178858"/>
                  </a:cubicBezTo>
                  <a:cubicBezTo>
                    <a:pt x="295945" y="180708"/>
                    <a:pt x="291526" y="180759"/>
                    <a:pt x="287107" y="178961"/>
                  </a:cubicBezTo>
                  <a:lnTo>
                    <a:pt x="236805" y="158203"/>
                  </a:lnTo>
                  <a:lnTo>
                    <a:pt x="197960" y="128607"/>
                  </a:lnTo>
                  <a:cubicBezTo>
                    <a:pt x="195186" y="159487"/>
                    <a:pt x="182906" y="188723"/>
                    <a:pt x="197960" y="222584"/>
                  </a:cubicBezTo>
                </a:path>
              </a:pathLst>
            </a:custGeom>
            <a:noFill/>
            <a:ln w="15379" cap="rnd">
              <a:solidFill>
                <a:srgbClr val="FBA2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16C2B27-FF2A-459F-8D57-7B52BF3AE5DB}"/>
                </a:ext>
              </a:extLst>
            </p:cNvPr>
            <p:cNvSpPr/>
            <p:nvPr/>
          </p:nvSpPr>
          <p:spPr>
            <a:xfrm>
              <a:off x="8558451" y="1004884"/>
              <a:ext cx="273116" cy="276997"/>
            </a:xfrm>
            <a:custGeom>
              <a:avLst/>
              <a:gdLst>
                <a:gd name="connsiteX0" fmla="*/ 209679 w 273116"/>
                <a:gd name="connsiteY0" fmla="*/ 36584 h 276997"/>
                <a:gd name="connsiteX1" fmla="*/ 235113 w 273116"/>
                <a:gd name="connsiteY1" fmla="*/ 2569 h 276997"/>
                <a:gd name="connsiteX2" fmla="*/ 235113 w 273116"/>
                <a:gd name="connsiteY2" fmla="*/ 1747 h 276997"/>
                <a:gd name="connsiteX3" fmla="*/ 235011 w 273116"/>
                <a:gd name="connsiteY3" fmla="*/ 822 h 276997"/>
                <a:gd name="connsiteX4" fmla="*/ 235011 w 273116"/>
                <a:gd name="connsiteY4" fmla="*/ 719 h 276997"/>
                <a:gd name="connsiteX5" fmla="*/ 234959 w 273116"/>
                <a:gd name="connsiteY5" fmla="*/ 0 h 276997"/>
                <a:gd name="connsiteX6" fmla="*/ 235011 w 273116"/>
                <a:gd name="connsiteY6" fmla="*/ 0 h 276997"/>
                <a:gd name="connsiteX7" fmla="*/ 255820 w 273116"/>
                <a:gd name="connsiteY7" fmla="*/ 10328 h 276997"/>
                <a:gd name="connsiteX8" fmla="*/ 256180 w 273116"/>
                <a:gd name="connsiteY8" fmla="*/ 10482 h 276997"/>
                <a:gd name="connsiteX9" fmla="*/ 264812 w 273116"/>
                <a:gd name="connsiteY9" fmla="*/ 55903 h 276997"/>
                <a:gd name="connsiteX10" fmla="*/ 262962 w 273116"/>
                <a:gd name="connsiteY10" fmla="*/ 106360 h 276997"/>
                <a:gd name="connsiteX11" fmla="*/ 262962 w 273116"/>
                <a:gd name="connsiteY11" fmla="*/ 160567 h 276997"/>
                <a:gd name="connsiteX12" fmla="*/ 269539 w 273116"/>
                <a:gd name="connsiteY12" fmla="*/ 199360 h 276997"/>
                <a:gd name="connsiteX13" fmla="*/ 269539 w 273116"/>
                <a:gd name="connsiteY13" fmla="*/ 199412 h 276997"/>
                <a:gd name="connsiteX14" fmla="*/ 230232 w 273116"/>
                <a:gd name="connsiteY14" fmla="*/ 255726 h 276997"/>
                <a:gd name="connsiteX15" fmla="*/ 230181 w 273116"/>
                <a:gd name="connsiteY15" fmla="*/ 255726 h 276997"/>
                <a:gd name="connsiteX16" fmla="*/ 141804 w 273116"/>
                <a:gd name="connsiteY16" fmla="*/ 276998 h 276997"/>
                <a:gd name="connsiteX17" fmla="*/ 53377 w 273116"/>
                <a:gd name="connsiteY17" fmla="*/ 255726 h 276997"/>
                <a:gd name="connsiteX18" fmla="*/ 14070 w 273116"/>
                <a:gd name="connsiteY18" fmla="*/ 199412 h 276997"/>
                <a:gd name="connsiteX19" fmla="*/ 21880 w 273116"/>
                <a:gd name="connsiteY19" fmla="*/ 138114 h 276997"/>
                <a:gd name="connsiteX20" fmla="*/ 2817 w 273116"/>
                <a:gd name="connsiteY20" fmla="*/ 72962 h 276997"/>
                <a:gd name="connsiteX21" fmla="*/ 2766 w 273116"/>
                <a:gd name="connsiteY21" fmla="*/ 72910 h 276997"/>
                <a:gd name="connsiteX22" fmla="*/ 27070 w 273116"/>
                <a:gd name="connsiteY22" fmla="*/ 10430 h 276997"/>
                <a:gd name="connsiteX23" fmla="*/ 27481 w 273116"/>
                <a:gd name="connsiteY23" fmla="*/ 10225 h 276997"/>
                <a:gd name="connsiteX24" fmla="*/ 48444 w 273116"/>
                <a:gd name="connsiteY24" fmla="*/ 103 h 276997"/>
                <a:gd name="connsiteX25" fmla="*/ 48341 w 273116"/>
                <a:gd name="connsiteY25" fmla="*/ 1028 h 276997"/>
                <a:gd name="connsiteX26" fmla="*/ 48290 w 273116"/>
                <a:gd name="connsiteY26" fmla="*/ 1541 h 276997"/>
                <a:gd name="connsiteX27" fmla="*/ 48239 w 273116"/>
                <a:gd name="connsiteY27" fmla="*/ 1953 h 276997"/>
                <a:gd name="connsiteX28" fmla="*/ 48239 w 273116"/>
                <a:gd name="connsiteY28" fmla="*/ 2672 h 276997"/>
                <a:gd name="connsiteX29" fmla="*/ 73673 w 273116"/>
                <a:gd name="connsiteY29" fmla="*/ 36686 h 276997"/>
                <a:gd name="connsiteX30" fmla="*/ 73673 w 273116"/>
                <a:gd name="connsiteY30" fmla="*/ 36635 h 276997"/>
                <a:gd name="connsiteX31" fmla="*/ 99106 w 273116"/>
                <a:gd name="connsiteY31" fmla="*/ 47220 h 276997"/>
                <a:gd name="connsiteX32" fmla="*/ 99106 w 273116"/>
                <a:gd name="connsiteY32" fmla="*/ 160721 h 276997"/>
                <a:gd name="connsiteX33" fmla="*/ 105272 w 273116"/>
                <a:gd name="connsiteY33" fmla="*/ 175108 h 276997"/>
                <a:gd name="connsiteX34" fmla="*/ 120327 w 273116"/>
                <a:gd name="connsiteY34" fmla="*/ 181428 h 276997"/>
                <a:gd name="connsiteX35" fmla="*/ 135228 w 273116"/>
                <a:gd name="connsiteY35" fmla="*/ 175108 h 276997"/>
                <a:gd name="connsiteX36" fmla="*/ 141548 w 273116"/>
                <a:gd name="connsiteY36" fmla="*/ 160721 h 276997"/>
                <a:gd name="connsiteX37" fmla="*/ 141548 w 273116"/>
                <a:gd name="connsiteY37" fmla="*/ 157844 h 276997"/>
                <a:gd name="connsiteX38" fmla="*/ 141599 w 273116"/>
                <a:gd name="connsiteY38" fmla="*/ 160721 h 276997"/>
                <a:gd name="connsiteX39" fmla="*/ 141650 w 273116"/>
                <a:gd name="connsiteY39" fmla="*/ 157844 h 276997"/>
                <a:gd name="connsiteX40" fmla="*/ 141650 w 273116"/>
                <a:gd name="connsiteY40" fmla="*/ 160721 h 276997"/>
                <a:gd name="connsiteX41" fmla="*/ 147970 w 273116"/>
                <a:gd name="connsiteY41" fmla="*/ 175108 h 276997"/>
                <a:gd name="connsiteX42" fmla="*/ 162871 w 273116"/>
                <a:gd name="connsiteY42" fmla="*/ 181428 h 276997"/>
                <a:gd name="connsiteX43" fmla="*/ 177926 w 273116"/>
                <a:gd name="connsiteY43" fmla="*/ 175108 h 276997"/>
                <a:gd name="connsiteX44" fmla="*/ 178902 w 273116"/>
                <a:gd name="connsiteY44" fmla="*/ 130663 h 276997"/>
                <a:gd name="connsiteX45" fmla="*/ 184091 w 273116"/>
                <a:gd name="connsiteY45" fmla="*/ 47220 h 276997"/>
                <a:gd name="connsiteX46" fmla="*/ 209731 w 273116"/>
                <a:gd name="connsiteY46" fmla="*/ 36584 h 276997"/>
                <a:gd name="connsiteX47" fmla="*/ 209731 w 273116"/>
                <a:gd name="connsiteY47" fmla="*/ 36584 h 276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73116" h="276997">
                  <a:moveTo>
                    <a:pt x="209679" y="36584"/>
                  </a:moveTo>
                  <a:cubicBezTo>
                    <a:pt x="226173" y="27027"/>
                    <a:pt x="235113" y="2569"/>
                    <a:pt x="235113" y="2569"/>
                  </a:cubicBezTo>
                  <a:cubicBezTo>
                    <a:pt x="235113" y="2569"/>
                    <a:pt x="235113" y="2055"/>
                    <a:pt x="235113" y="1747"/>
                  </a:cubicBezTo>
                  <a:cubicBezTo>
                    <a:pt x="235062" y="1439"/>
                    <a:pt x="235011" y="1130"/>
                    <a:pt x="235011" y="822"/>
                  </a:cubicBezTo>
                  <a:lnTo>
                    <a:pt x="235011" y="719"/>
                  </a:lnTo>
                  <a:cubicBezTo>
                    <a:pt x="235011" y="462"/>
                    <a:pt x="234959" y="205"/>
                    <a:pt x="234959" y="0"/>
                  </a:cubicBezTo>
                  <a:lnTo>
                    <a:pt x="235011" y="0"/>
                  </a:lnTo>
                  <a:lnTo>
                    <a:pt x="255820" y="10328"/>
                  </a:lnTo>
                  <a:cubicBezTo>
                    <a:pt x="255923" y="10379"/>
                    <a:pt x="230694" y="2466"/>
                    <a:pt x="256180" y="10482"/>
                  </a:cubicBezTo>
                  <a:cubicBezTo>
                    <a:pt x="281665" y="18497"/>
                    <a:pt x="272981" y="28106"/>
                    <a:pt x="264812" y="55903"/>
                  </a:cubicBezTo>
                  <a:cubicBezTo>
                    <a:pt x="256642" y="83649"/>
                    <a:pt x="262962" y="106360"/>
                    <a:pt x="262962" y="106360"/>
                  </a:cubicBezTo>
                  <a:lnTo>
                    <a:pt x="262962" y="160567"/>
                  </a:lnTo>
                  <a:cubicBezTo>
                    <a:pt x="272057" y="171306"/>
                    <a:pt x="269539" y="186361"/>
                    <a:pt x="269539" y="199360"/>
                  </a:cubicBezTo>
                  <a:lnTo>
                    <a:pt x="269539" y="199412"/>
                  </a:lnTo>
                  <a:cubicBezTo>
                    <a:pt x="270053" y="221506"/>
                    <a:pt x="256950" y="240311"/>
                    <a:pt x="230232" y="255726"/>
                  </a:cubicBezTo>
                  <a:lnTo>
                    <a:pt x="230181" y="255726"/>
                  </a:lnTo>
                  <a:cubicBezTo>
                    <a:pt x="205723" y="269804"/>
                    <a:pt x="176281" y="276895"/>
                    <a:pt x="141804" y="276998"/>
                  </a:cubicBezTo>
                  <a:cubicBezTo>
                    <a:pt x="107225" y="276946"/>
                    <a:pt x="77783" y="269856"/>
                    <a:pt x="53377" y="255726"/>
                  </a:cubicBezTo>
                  <a:cubicBezTo>
                    <a:pt x="26710" y="240311"/>
                    <a:pt x="13608" y="221557"/>
                    <a:pt x="14070" y="199412"/>
                  </a:cubicBezTo>
                  <a:cubicBezTo>
                    <a:pt x="13967" y="186412"/>
                    <a:pt x="21880" y="138114"/>
                    <a:pt x="21880" y="138114"/>
                  </a:cubicBezTo>
                  <a:lnTo>
                    <a:pt x="2817" y="72962"/>
                  </a:lnTo>
                  <a:lnTo>
                    <a:pt x="2766" y="72910"/>
                  </a:lnTo>
                  <a:cubicBezTo>
                    <a:pt x="-4838" y="43983"/>
                    <a:pt x="3228" y="23173"/>
                    <a:pt x="27070" y="10430"/>
                  </a:cubicBezTo>
                  <a:cubicBezTo>
                    <a:pt x="27224" y="10379"/>
                    <a:pt x="27326" y="10276"/>
                    <a:pt x="27481" y="10225"/>
                  </a:cubicBezTo>
                  <a:lnTo>
                    <a:pt x="48444" y="103"/>
                  </a:lnTo>
                  <a:cubicBezTo>
                    <a:pt x="48393" y="411"/>
                    <a:pt x="48341" y="719"/>
                    <a:pt x="48341" y="1028"/>
                  </a:cubicBezTo>
                  <a:cubicBezTo>
                    <a:pt x="48341" y="1182"/>
                    <a:pt x="48290" y="1387"/>
                    <a:pt x="48290" y="1541"/>
                  </a:cubicBezTo>
                  <a:cubicBezTo>
                    <a:pt x="48290" y="1644"/>
                    <a:pt x="48239" y="1798"/>
                    <a:pt x="48239" y="1953"/>
                  </a:cubicBezTo>
                  <a:cubicBezTo>
                    <a:pt x="48239" y="2209"/>
                    <a:pt x="48239" y="2415"/>
                    <a:pt x="48239" y="2672"/>
                  </a:cubicBezTo>
                  <a:cubicBezTo>
                    <a:pt x="48701" y="15774"/>
                    <a:pt x="57179" y="27129"/>
                    <a:pt x="73673" y="36686"/>
                  </a:cubicBezTo>
                  <a:lnTo>
                    <a:pt x="73673" y="36635"/>
                  </a:lnTo>
                  <a:cubicBezTo>
                    <a:pt x="81483" y="41105"/>
                    <a:pt x="89960" y="44599"/>
                    <a:pt x="99106" y="47220"/>
                  </a:cubicBezTo>
                  <a:cubicBezTo>
                    <a:pt x="99106" y="47220"/>
                    <a:pt x="107893" y="138165"/>
                    <a:pt x="99106" y="160721"/>
                  </a:cubicBezTo>
                  <a:cubicBezTo>
                    <a:pt x="99106" y="160721"/>
                    <a:pt x="101316" y="171152"/>
                    <a:pt x="105272" y="175108"/>
                  </a:cubicBezTo>
                  <a:cubicBezTo>
                    <a:pt x="109434" y="179270"/>
                    <a:pt x="114470" y="181377"/>
                    <a:pt x="120327" y="181428"/>
                  </a:cubicBezTo>
                  <a:cubicBezTo>
                    <a:pt x="126185" y="181428"/>
                    <a:pt x="131117" y="179321"/>
                    <a:pt x="135228" y="175108"/>
                  </a:cubicBezTo>
                  <a:cubicBezTo>
                    <a:pt x="139287" y="171152"/>
                    <a:pt x="141393" y="166322"/>
                    <a:pt x="141548" y="160721"/>
                  </a:cubicBezTo>
                  <a:lnTo>
                    <a:pt x="141548" y="157844"/>
                  </a:lnTo>
                  <a:lnTo>
                    <a:pt x="141599" y="160721"/>
                  </a:lnTo>
                  <a:lnTo>
                    <a:pt x="141650" y="157844"/>
                  </a:lnTo>
                  <a:lnTo>
                    <a:pt x="141650" y="160721"/>
                  </a:lnTo>
                  <a:cubicBezTo>
                    <a:pt x="141804" y="166322"/>
                    <a:pt x="143911" y="171152"/>
                    <a:pt x="147970" y="175108"/>
                  </a:cubicBezTo>
                  <a:cubicBezTo>
                    <a:pt x="152081" y="179270"/>
                    <a:pt x="157013" y="181377"/>
                    <a:pt x="162871" y="181428"/>
                  </a:cubicBezTo>
                  <a:cubicBezTo>
                    <a:pt x="168728" y="181428"/>
                    <a:pt x="173764" y="179321"/>
                    <a:pt x="177926" y="175108"/>
                  </a:cubicBezTo>
                  <a:cubicBezTo>
                    <a:pt x="181933" y="171152"/>
                    <a:pt x="178799" y="136315"/>
                    <a:pt x="178902" y="130663"/>
                  </a:cubicBezTo>
                  <a:cubicBezTo>
                    <a:pt x="178902" y="100759"/>
                    <a:pt x="184091" y="93000"/>
                    <a:pt x="184091" y="47220"/>
                  </a:cubicBezTo>
                  <a:cubicBezTo>
                    <a:pt x="193340" y="44599"/>
                    <a:pt x="201869" y="41054"/>
                    <a:pt x="209731" y="36584"/>
                  </a:cubicBezTo>
                  <a:lnTo>
                    <a:pt x="209731" y="36584"/>
                  </a:lnTo>
                  <a:close/>
                </a:path>
              </a:pathLst>
            </a:custGeom>
            <a:noFill/>
            <a:ln w="15379" cap="rnd">
              <a:solidFill>
                <a:srgbClr val="FBA2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5030B7B-DD3F-4C4D-A56A-5E64DF07B846}"/>
                </a:ext>
              </a:extLst>
            </p:cNvPr>
            <p:cNvSpPr/>
            <p:nvPr/>
          </p:nvSpPr>
          <p:spPr>
            <a:xfrm>
              <a:off x="8774399" y="977498"/>
              <a:ext cx="19011" cy="27386"/>
            </a:xfrm>
            <a:custGeom>
              <a:avLst/>
              <a:gdLst>
                <a:gd name="connsiteX0" fmla="*/ 0 w 19011"/>
                <a:gd name="connsiteY0" fmla="*/ 0 h 27386"/>
                <a:gd name="connsiteX1" fmla="*/ 19011 w 19011"/>
                <a:gd name="connsiteY1" fmla="*/ 27386 h 2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11" h="27386">
                  <a:moveTo>
                    <a:pt x="0" y="0"/>
                  </a:moveTo>
                  <a:cubicBezTo>
                    <a:pt x="11458" y="7964"/>
                    <a:pt x="17778" y="17110"/>
                    <a:pt x="19011" y="27386"/>
                  </a:cubicBezTo>
                </a:path>
              </a:pathLst>
            </a:custGeom>
            <a:noFill/>
            <a:ln w="15379" cap="rnd">
              <a:solidFill>
                <a:srgbClr val="FBA2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BBBBE3F-4FEC-4712-A994-24AF8A6A3954}"/>
                </a:ext>
              </a:extLst>
            </p:cNvPr>
            <p:cNvSpPr/>
            <p:nvPr/>
          </p:nvSpPr>
          <p:spPr>
            <a:xfrm>
              <a:off x="8606843" y="977498"/>
              <a:ext cx="19011" cy="27386"/>
            </a:xfrm>
            <a:custGeom>
              <a:avLst/>
              <a:gdLst>
                <a:gd name="connsiteX0" fmla="*/ 19011 w 19011"/>
                <a:gd name="connsiteY0" fmla="*/ 0 h 27386"/>
                <a:gd name="connsiteX1" fmla="*/ 0 w 19011"/>
                <a:gd name="connsiteY1" fmla="*/ 27386 h 2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11" h="27386">
                  <a:moveTo>
                    <a:pt x="19011" y="0"/>
                  </a:moveTo>
                  <a:cubicBezTo>
                    <a:pt x="7553" y="7964"/>
                    <a:pt x="1233" y="17110"/>
                    <a:pt x="0" y="27386"/>
                  </a:cubicBezTo>
                </a:path>
              </a:pathLst>
            </a:custGeom>
            <a:noFill/>
            <a:ln w="15379" cap="rnd">
              <a:solidFill>
                <a:srgbClr val="FBA2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3A933F3-8075-48D0-A321-034955C08F7E}"/>
                </a:ext>
              </a:extLst>
            </p:cNvPr>
            <p:cNvSpPr/>
            <p:nvPr/>
          </p:nvSpPr>
          <p:spPr>
            <a:xfrm>
              <a:off x="8606638" y="1139812"/>
              <a:ext cx="186925" cy="82159"/>
            </a:xfrm>
            <a:custGeom>
              <a:avLst/>
              <a:gdLst>
                <a:gd name="connsiteX0" fmla="*/ 22557 w 186925"/>
                <a:gd name="connsiteY0" fmla="*/ 0 h 82159"/>
                <a:gd name="connsiteX1" fmla="*/ 103 w 186925"/>
                <a:gd name="connsiteY1" fmla="*/ 30469 h 82159"/>
                <a:gd name="connsiteX2" fmla="*/ 51 w 186925"/>
                <a:gd name="connsiteY2" fmla="*/ 30983 h 82159"/>
                <a:gd name="connsiteX3" fmla="*/ 0 w 186925"/>
                <a:gd name="connsiteY3" fmla="*/ 31394 h 82159"/>
                <a:gd name="connsiteX4" fmla="*/ 0 w 186925"/>
                <a:gd name="connsiteY4" fmla="*/ 32113 h 82159"/>
                <a:gd name="connsiteX5" fmla="*/ 25434 w 186925"/>
                <a:gd name="connsiteY5" fmla="*/ 66128 h 82159"/>
                <a:gd name="connsiteX6" fmla="*/ 25434 w 186925"/>
                <a:gd name="connsiteY6" fmla="*/ 66077 h 82159"/>
                <a:gd name="connsiteX7" fmla="*/ 93463 w 186925"/>
                <a:gd name="connsiteY7" fmla="*/ 82159 h 82159"/>
                <a:gd name="connsiteX8" fmla="*/ 161492 w 186925"/>
                <a:gd name="connsiteY8" fmla="*/ 66077 h 82159"/>
                <a:gd name="connsiteX9" fmla="*/ 161492 w 186925"/>
                <a:gd name="connsiteY9" fmla="*/ 66128 h 82159"/>
                <a:gd name="connsiteX10" fmla="*/ 186926 w 186925"/>
                <a:gd name="connsiteY10" fmla="*/ 32113 h 82159"/>
                <a:gd name="connsiteX11" fmla="*/ 186926 w 186925"/>
                <a:gd name="connsiteY11" fmla="*/ 31291 h 82159"/>
                <a:gd name="connsiteX12" fmla="*/ 186823 w 186925"/>
                <a:gd name="connsiteY12" fmla="*/ 30366 h 82159"/>
                <a:gd name="connsiteX13" fmla="*/ 186823 w 186925"/>
                <a:gd name="connsiteY13" fmla="*/ 30264 h 82159"/>
                <a:gd name="connsiteX14" fmla="*/ 166425 w 186925"/>
                <a:gd name="connsiteY14" fmla="*/ 1285 h 8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925" h="82159">
                  <a:moveTo>
                    <a:pt x="22557" y="0"/>
                  </a:moveTo>
                  <a:cubicBezTo>
                    <a:pt x="8632" y="8683"/>
                    <a:pt x="1182" y="18857"/>
                    <a:pt x="103" y="30469"/>
                  </a:cubicBezTo>
                  <a:cubicBezTo>
                    <a:pt x="103" y="30623"/>
                    <a:pt x="51" y="30829"/>
                    <a:pt x="51" y="30983"/>
                  </a:cubicBezTo>
                  <a:cubicBezTo>
                    <a:pt x="51" y="31086"/>
                    <a:pt x="0" y="31240"/>
                    <a:pt x="0" y="31394"/>
                  </a:cubicBezTo>
                  <a:cubicBezTo>
                    <a:pt x="0" y="31651"/>
                    <a:pt x="0" y="31857"/>
                    <a:pt x="0" y="32113"/>
                  </a:cubicBezTo>
                  <a:cubicBezTo>
                    <a:pt x="462" y="45216"/>
                    <a:pt x="8940" y="56571"/>
                    <a:pt x="25434" y="66128"/>
                  </a:cubicBezTo>
                  <a:lnTo>
                    <a:pt x="25434" y="66077"/>
                  </a:lnTo>
                  <a:cubicBezTo>
                    <a:pt x="44240" y="76815"/>
                    <a:pt x="66950" y="82159"/>
                    <a:pt x="93463" y="82159"/>
                  </a:cubicBezTo>
                  <a:cubicBezTo>
                    <a:pt x="119976" y="82159"/>
                    <a:pt x="142687" y="76764"/>
                    <a:pt x="161492" y="66077"/>
                  </a:cubicBezTo>
                  <a:lnTo>
                    <a:pt x="161492" y="66128"/>
                  </a:lnTo>
                  <a:cubicBezTo>
                    <a:pt x="177986" y="56571"/>
                    <a:pt x="186464" y="45216"/>
                    <a:pt x="186926" y="32113"/>
                  </a:cubicBezTo>
                  <a:cubicBezTo>
                    <a:pt x="186926" y="31857"/>
                    <a:pt x="186926" y="31600"/>
                    <a:pt x="186926" y="31291"/>
                  </a:cubicBezTo>
                  <a:cubicBezTo>
                    <a:pt x="186875" y="30983"/>
                    <a:pt x="186823" y="30675"/>
                    <a:pt x="186823" y="30366"/>
                  </a:cubicBezTo>
                  <a:lnTo>
                    <a:pt x="186823" y="30264"/>
                  </a:lnTo>
                  <a:cubicBezTo>
                    <a:pt x="185744" y="19268"/>
                    <a:pt x="178962" y="9608"/>
                    <a:pt x="166425" y="1285"/>
                  </a:cubicBezTo>
                </a:path>
              </a:pathLst>
            </a:custGeom>
            <a:noFill/>
            <a:ln w="15379" cap="rnd">
              <a:solidFill>
                <a:srgbClr val="FBA2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1035C00-CA91-4971-A223-2D8ACC3964C4}"/>
                </a:ext>
              </a:extLst>
            </p:cNvPr>
            <p:cNvSpPr/>
            <p:nvPr/>
          </p:nvSpPr>
          <p:spPr>
            <a:xfrm>
              <a:off x="8699947" y="1052053"/>
              <a:ext cx="42492" cy="110624"/>
            </a:xfrm>
            <a:custGeom>
              <a:avLst/>
              <a:gdLst>
                <a:gd name="connsiteX0" fmla="*/ 51 w 42492"/>
                <a:gd name="connsiteY0" fmla="*/ 110624 h 110624"/>
                <a:gd name="connsiteX1" fmla="*/ 0 w 42492"/>
                <a:gd name="connsiteY1" fmla="*/ 5447 h 110624"/>
                <a:gd name="connsiteX2" fmla="*/ 103 w 42492"/>
                <a:gd name="connsiteY2" fmla="*/ 5447 h 110624"/>
                <a:gd name="connsiteX3" fmla="*/ 42493 w 42492"/>
                <a:gd name="connsiteY3" fmla="*/ 0 h 11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92" h="110624">
                  <a:moveTo>
                    <a:pt x="51" y="110624"/>
                  </a:moveTo>
                  <a:lnTo>
                    <a:pt x="0" y="5447"/>
                  </a:lnTo>
                  <a:lnTo>
                    <a:pt x="103" y="5447"/>
                  </a:lnTo>
                  <a:cubicBezTo>
                    <a:pt x="15517" y="5447"/>
                    <a:pt x="29647" y="3648"/>
                    <a:pt x="42493" y="0"/>
                  </a:cubicBezTo>
                </a:path>
              </a:pathLst>
            </a:custGeom>
            <a:noFill/>
            <a:ln w="15379" cap="rnd">
              <a:solidFill>
                <a:srgbClr val="FBA2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7AC6EC9-4D2A-46E0-ACE2-A76BD4A6F6F7}"/>
                </a:ext>
              </a:extLst>
            </p:cNvPr>
            <p:cNvSpPr/>
            <p:nvPr/>
          </p:nvSpPr>
          <p:spPr>
            <a:xfrm>
              <a:off x="8657454" y="1052001"/>
              <a:ext cx="42492" cy="5497"/>
            </a:xfrm>
            <a:custGeom>
              <a:avLst/>
              <a:gdLst>
                <a:gd name="connsiteX0" fmla="*/ 0 w 42492"/>
                <a:gd name="connsiteY0" fmla="*/ 0 h 5497"/>
                <a:gd name="connsiteX1" fmla="*/ 42492 w 42492"/>
                <a:gd name="connsiteY1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492" h="5497">
                  <a:moveTo>
                    <a:pt x="0" y="0"/>
                  </a:moveTo>
                  <a:cubicBezTo>
                    <a:pt x="12845" y="3648"/>
                    <a:pt x="7091" y="4111"/>
                    <a:pt x="42492" y="5498"/>
                  </a:cubicBezTo>
                </a:path>
              </a:pathLst>
            </a:custGeom>
            <a:noFill/>
            <a:ln w="15379" cap="rnd">
              <a:solidFill>
                <a:srgbClr val="FBA2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2" name="Graphic 2">
            <a:extLst>
              <a:ext uri="{FF2B5EF4-FFF2-40B4-BE49-F238E27FC236}">
                <a16:creationId xmlns:a16="http://schemas.microsoft.com/office/drawing/2014/main" id="{71EF4A21-7E23-4C48-8E03-152F0A776198}"/>
              </a:ext>
            </a:extLst>
          </p:cNvPr>
          <p:cNvGrpSpPr/>
          <p:nvPr/>
        </p:nvGrpSpPr>
        <p:grpSpPr>
          <a:xfrm>
            <a:off x="7698825" y="113737"/>
            <a:ext cx="467473" cy="257800"/>
            <a:chOff x="7698825" y="113737"/>
            <a:chExt cx="467473" cy="257800"/>
          </a:xfrm>
          <a:noFill/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1932F02D-9BB2-4583-9496-8C5119071A60}"/>
                </a:ext>
              </a:extLst>
            </p:cNvPr>
            <p:cNvSpPr/>
            <p:nvPr/>
          </p:nvSpPr>
          <p:spPr>
            <a:xfrm>
              <a:off x="7724819" y="113737"/>
              <a:ext cx="397959" cy="154453"/>
            </a:xfrm>
            <a:custGeom>
              <a:avLst/>
              <a:gdLst>
                <a:gd name="connsiteX0" fmla="*/ 397959 w 397959"/>
                <a:gd name="connsiteY0" fmla="*/ 101260 h 154453"/>
                <a:gd name="connsiteX1" fmla="*/ 332499 w 397959"/>
                <a:gd name="connsiteY1" fmla="*/ 149969 h 154453"/>
                <a:gd name="connsiteX2" fmla="*/ 319294 w 397959"/>
                <a:gd name="connsiteY2" fmla="*/ 153206 h 154453"/>
                <a:gd name="connsiteX3" fmla="*/ 319191 w 397959"/>
                <a:gd name="connsiteY3" fmla="*/ 153206 h 154453"/>
                <a:gd name="connsiteX4" fmla="*/ 285331 w 397959"/>
                <a:gd name="connsiteY4" fmla="*/ 152795 h 154453"/>
                <a:gd name="connsiteX5" fmla="*/ 256814 w 397959"/>
                <a:gd name="connsiteY5" fmla="*/ 144369 h 154453"/>
                <a:gd name="connsiteX6" fmla="*/ 162529 w 397959"/>
                <a:gd name="connsiteY6" fmla="*/ 81786 h 154453"/>
                <a:gd name="connsiteX7" fmla="*/ 89927 w 397959"/>
                <a:gd name="connsiteY7" fmla="*/ 55325 h 154453"/>
                <a:gd name="connsiteX8" fmla="*/ 47332 w 397959"/>
                <a:gd name="connsiteY8" fmla="*/ 74593 h 154453"/>
                <a:gd name="connsiteX9" fmla="*/ 35720 w 397959"/>
                <a:gd name="connsiteY9" fmla="*/ 78189 h 154453"/>
                <a:gd name="connsiteX10" fmla="*/ 16246 w 397959"/>
                <a:gd name="connsiteY10" fmla="*/ 75672 h 154453"/>
                <a:gd name="connsiteX11" fmla="*/ 5045 w 397959"/>
                <a:gd name="connsiteY11" fmla="*/ 66423 h 154453"/>
                <a:gd name="connsiteX12" fmla="*/ 10748 w 397959"/>
                <a:gd name="connsiteY12" fmla="*/ 38985 h 154453"/>
                <a:gd name="connsiteX13" fmla="*/ 56015 w 397959"/>
                <a:gd name="connsiteY13" fmla="*/ 12216 h 154453"/>
                <a:gd name="connsiteX14" fmla="*/ 60023 w 397959"/>
                <a:gd name="connsiteY14" fmla="*/ 10006 h 154453"/>
                <a:gd name="connsiteX15" fmla="*/ 229325 w 397959"/>
                <a:gd name="connsiteY15" fmla="*/ 12935 h 154453"/>
                <a:gd name="connsiteX16" fmla="*/ 317136 w 397959"/>
                <a:gd name="connsiteY16" fmla="*/ 27424 h 154453"/>
                <a:gd name="connsiteX17" fmla="*/ 366463 w 397959"/>
                <a:gd name="connsiteY17" fmla="*/ 18484 h 154453"/>
                <a:gd name="connsiteX18" fmla="*/ 385833 w 397959"/>
                <a:gd name="connsiteY18" fmla="*/ 11188 h 154453"/>
                <a:gd name="connsiteX19" fmla="*/ 396110 w 397959"/>
                <a:gd name="connsiteY19" fmla="*/ 6461 h 15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7959" h="154453">
                  <a:moveTo>
                    <a:pt x="397959" y="101260"/>
                  </a:moveTo>
                  <a:cubicBezTo>
                    <a:pt x="384908" y="123662"/>
                    <a:pt x="363071" y="139899"/>
                    <a:pt x="332499" y="149969"/>
                  </a:cubicBezTo>
                  <a:cubicBezTo>
                    <a:pt x="328183" y="151357"/>
                    <a:pt x="323765" y="152487"/>
                    <a:pt x="319294" y="153206"/>
                  </a:cubicBezTo>
                  <a:lnTo>
                    <a:pt x="319191" y="153206"/>
                  </a:lnTo>
                  <a:cubicBezTo>
                    <a:pt x="308350" y="155005"/>
                    <a:pt x="297046" y="154851"/>
                    <a:pt x="285331" y="152795"/>
                  </a:cubicBezTo>
                  <a:cubicBezTo>
                    <a:pt x="276082" y="151203"/>
                    <a:pt x="266577" y="148377"/>
                    <a:pt x="256814" y="144369"/>
                  </a:cubicBezTo>
                  <a:cubicBezTo>
                    <a:pt x="224239" y="128184"/>
                    <a:pt x="188888" y="91035"/>
                    <a:pt x="162529" y="81786"/>
                  </a:cubicBezTo>
                  <a:cubicBezTo>
                    <a:pt x="136171" y="72537"/>
                    <a:pt x="108065" y="47412"/>
                    <a:pt x="89927" y="55325"/>
                  </a:cubicBezTo>
                  <a:lnTo>
                    <a:pt x="47332" y="74593"/>
                  </a:lnTo>
                  <a:cubicBezTo>
                    <a:pt x="43273" y="76340"/>
                    <a:pt x="39419" y="77573"/>
                    <a:pt x="35720" y="78189"/>
                  </a:cubicBezTo>
                  <a:cubicBezTo>
                    <a:pt x="28578" y="79423"/>
                    <a:pt x="22052" y="78600"/>
                    <a:pt x="16246" y="75672"/>
                  </a:cubicBezTo>
                  <a:cubicBezTo>
                    <a:pt x="12187" y="73616"/>
                    <a:pt x="8436" y="70534"/>
                    <a:pt x="5045" y="66423"/>
                  </a:cubicBezTo>
                  <a:cubicBezTo>
                    <a:pt x="-3228" y="55530"/>
                    <a:pt x="-1326" y="46384"/>
                    <a:pt x="10748" y="38985"/>
                  </a:cubicBezTo>
                  <a:lnTo>
                    <a:pt x="56015" y="12216"/>
                  </a:lnTo>
                  <a:cubicBezTo>
                    <a:pt x="57300" y="11445"/>
                    <a:pt x="60023" y="10006"/>
                    <a:pt x="60023" y="10006"/>
                  </a:cubicBezTo>
                  <a:cubicBezTo>
                    <a:pt x="60023" y="10006"/>
                    <a:pt x="161759" y="-14349"/>
                    <a:pt x="229325" y="12935"/>
                  </a:cubicBezTo>
                  <a:cubicBezTo>
                    <a:pt x="260462" y="23622"/>
                    <a:pt x="289750" y="28503"/>
                    <a:pt x="317136" y="27424"/>
                  </a:cubicBezTo>
                  <a:cubicBezTo>
                    <a:pt x="333527" y="26808"/>
                    <a:pt x="349969" y="23828"/>
                    <a:pt x="366463" y="18484"/>
                  </a:cubicBezTo>
                  <a:cubicBezTo>
                    <a:pt x="372937" y="16429"/>
                    <a:pt x="379359" y="13962"/>
                    <a:pt x="385833" y="11188"/>
                  </a:cubicBezTo>
                  <a:cubicBezTo>
                    <a:pt x="389276" y="9698"/>
                    <a:pt x="392667" y="8156"/>
                    <a:pt x="396110" y="6461"/>
                  </a:cubicBezTo>
                </a:path>
              </a:pathLst>
            </a:custGeom>
            <a:noFill/>
            <a:ln w="15379" cap="rnd">
              <a:solidFill>
                <a:srgbClr val="F66C7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B1F6521-A8DD-4697-9663-14B76EAB16D8}"/>
                </a:ext>
              </a:extLst>
            </p:cNvPr>
            <p:cNvSpPr/>
            <p:nvPr/>
          </p:nvSpPr>
          <p:spPr>
            <a:xfrm>
              <a:off x="7698825" y="213815"/>
              <a:ext cx="43781" cy="81336"/>
            </a:xfrm>
            <a:custGeom>
              <a:avLst/>
              <a:gdLst>
                <a:gd name="connsiteX0" fmla="*/ 43781 w 43781"/>
                <a:gd name="connsiteY0" fmla="*/ 65666 h 81336"/>
                <a:gd name="connsiteX1" fmla="*/ 21533 w 43781"/>
                <a:gd name="connsiteY1" fmla="*/ 81337 h 81336"/>
                <a:gd name="connsiteX2" fmla="*/ 13158 w 43781"/>
                <a:gd name="connsiteY2" fmla="*/ 77278 h 81336"/>
                <a:gd name="connsiteX3" fmla="*/ 5451 w 43781"/>
                <a:gd name="connsiteY3" fmla="*/ 64998 h 81336"/>
                <a:gd name="connsiteX4" fmla="*/ 3190 w 43781"/>
                <a:gd name="connsiteY4" fmla="*/ 37560 h 81336"/>
                <a:gd name="connsiteX5" fmla="*/ 17012 w 43781"/>
                <a:gd name="connsiteY5" fmla="*/ 9711 h 81336"/>
                <a:gd name="connsiteX6" fmla="*/ 16960 w 43781"/>
                <a:gd name="connsiteY6" fmla="*/ 9660 h 81336"/>
                <a:gd name="connsiteX7" fmla="*/ 30730 w 43781"/>
                <a:gd name="connsiteY7" fmla="*/ 0 h 8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781" h="81336">
                  <a:moveTo>
                    <a:pt x="43781" y="65666"/>
                  </a:moveTo>
                  <a:lnTo>
                    <a:pt x="21533" y="81337"/>
                  </a:lnTo>
                  <a:lnTo>
                    <a:pt x="13158" y="77278"/>
                  </a:lnTo>
                  <a:cubicBezTo>
                    <a:pt x="8482" y="75120"/>
                    <a:pt x="5913" y="71061"/>
                    <a:pt x="5451" y="64998"/>
                  </a:cubicBezTo>
                  <a:lnTo>
                    <a:pt x="3190" y="37560"/>
                  </a:lnTo>
                  <a:cubicBezTo>
                    <a:pt x="-6059" y="22968"/>
                    <a:pt x="6735" y="17161"/>
                    <a:pt x="17012" y="9711"/>
                  </a:cubicBezTo>
                  <a:lnTo>
                    <a:pt x="16960" y="9660"/>
                  </a:lnTo>
                  <a:cubicBezTo>
                    <a:pt x="21533" y="6423"/>
                    <a:pt x="26157" y="3237"/>
                    <a:pt x="30730" y="0"/>
                  </a:cubicBezTo>
                </a:path>
              </a:pathLst>
            </a:custGeom>
            <a:noFill/>
            <a:ln w="15379" cap="rnd">
              <a:solidFill>
                <a:srgbClr val="F66C7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36FD104-5562-4B11-89DF-8CC2E296C718}"/>
                </a:ext>
              </a:extLst>
            </p:cNvPr>
            <p:cNvSpPr/>
            <p:nvPr/>
          </p:nvSpPr>
          <p:spPr>
            <a:xfrm>
              <a:off x="7767012" y="258337"/>
              <a:ext cx="54155" cy="50726"/>
            </a:xfrm>
            <a:custGeom>
              <a:avLst/>
              <a:gdLst>
                <a:gd name="connsiteX0" fmla="*/ 21169 w 54155"/>
                <a:gd name="connsiteY0" fmla="*/ 3416 h 50726"/>
                <a:gd name="connsiteX1" fmla="*/ 8683 w 54155"/>
                <a:gd name="connsiteY1" fmla="*/ 12203 h 50726"/>
                <a:gd name="connsiteX2" fmla="*/ 4367 w 54155"/>
                <a:gd name="connsiteY2" fmla="*/ 16313 h 50726"/>
                <a:gd name="connsiteX3" fmla="*/ 360 w 54155"/>
                <a:gd name="connsiteY3" fmla="*/ 25767 h 50726"/>
                <a:gd name="connsiteX4" fmla="*/ 0 w 54155"/>
                <a:gd name="connsiteY4" fmla="*/ 29878 h 50726"/>
                <a:gd name="connsiteX5" fmla="*/ 3905 w 54155"/>
                <a:gd name="connsiteY5" fmla="*/ 41644 h 50726"/>
                <a:gd name="connsiteX6" fmla="*/ 13668 w 54155"/>
                <a:gd name="connsiteY6" fmla="*/ 49300 h 50726"/>
                <a:gd name="connsiteX7" fmla="*/ 17675 w 54155"/>
                <a:gd name="connsiteY7" fmla="*/ 50379 h 50726"/>
                <a:gd name="connsiteX8" fmla="*/ 33244 w 54155"/>
                <a:gd name="connsiteY8" fmla="*/ 47091 h 50726"/>
                <a:gd name="connsiteX9" fmla="*/ 45730 w 54155"/>
                <a:gd name="connsiteY9" fmla="*/ 38304 h 50726"/>
                <a:gd name="connsiteX10" fmla="*/ 46295 w 54155"/>
                <a:gd name="connsiteY10" fmla="*/ 37842 h 50726"/>
                <a:gd name="connsiteX11" fmla="*/ 53540 w 54155"/>
                <a:gd name="connsiteY11" fmla="*/ 26127 h 50726"/>
                <a:gd name="connsiteX12" fmla="*/ 53796 w 54155"/>
                <a:gd name="connsiteY12" fmla="*/ 24945 h 50726"/>
                <a:gd name="connsiteX13" fmla="*/ 51279 w 54155"/>
                <a:gd name="connsiteY13" fmla="*/ 10507 h 50726"/>
                <a:gd name="connsiteX14" fmla="*/ 50303 w 54155"/>
                <a:gd name="connsiteY14" fmla="*/ 9017 h 50726"/>
                <a:gd name="connsiteX15" fmla="*/ 49224 w 54155"/>
                <a:gd name="connsiteY15" fmla="*/ 7578 h 50726"/>
                <a:gd name="connsiteX16" fmla="*/ 36481 w 54155"/>
                <a:gd name="connsiteY16" fmla="*/ 334 h 50726"/>
                <a:gd name="connsiteX17" fmla="*/ 35248 w 54155"/>
                <a:gd name="connsiteY17" fmla="*/ 179 h 50726"/>
                <a:gd name="connsiteX18" fmla="*/ 21786 w 54155"/>
                <a:gd name="connsiteY18" fmla="*/ 3057 h 50726"/>
                <a:gd name="connsiteX19" fmla="*/ 21169 w 54155"/>
                <a:gd name="connsiteY19" fmla="*/ 3416 h 5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155" h="50726">
                  <a:moveTo>
                    <a:pt x="21169" y="3416"/>
                  </a:moveTo>
                  <a:lnTo>
                    <a:pt x="8683" y="12203"/>
                  </a:lnTo>
                  <a:cubicBezTo>
                    <a:pt x="7039" y="13436"/>
                    <a:pt x="5601" y="14823"/>
                    <a:pt x="4367" y="16313"/>
                  </a:cubicBezTo>
                  <a:cubicBezTo>
                    <a:pt x="2312" y="18985"/>
                    <a:pt x="976" y="22171"/>
                    <a:pt x="360" y="25767"/>
                  </a:cubicBezTo>
                  <a:cubicBezTo>
                    <a:pt x="103" y="27206"/>
                    <a:pt x="0" y="28542"/>
                    <a:pt x="0" y="29878"/>
                  </a:cubicBezTo>
                  <a:cubicBezTo>
                    <a:pt x="51" y="34091"/>
                    <a:pt x="1387" y="37996"/>
                    <a:pt x="3905" y="41644"/>
                  </a:cubicBezTo>
                  <a:cubicBezTo>
                    <a:pt x="6474" y="45241"/>
                    <a:pt x="9711" y="47810"/>
                    <a:pt x="13668" y="49300"/>
                  </a:cubicBezTo>
                  <a:cubicBezTo>
                    <a:pt x="14952" y="49763"/>
                    <a:pt x="16288" y="50122"/>
                    <a:pt x="17675" y="50379"/>
                  </a:cubicBezTo>
                  <a:cubicBezTo>
                    <a:pt x="23327" y="51355"/>
                    <a:pt x="28517" y="50276"/>
                    <a:pt x="33244" y="47091"/>
                  </a:cubicBezTo>
                  <a:lnTo>
                    <a:pt x="45730" y="38304"/>
                  </a:lnTo>
                  <a:cubicBezTo>
                    <a:pt x="45935" y="38150"/>
                    <a:pt x="46089" y="37996"/>
                    <a:pt x="46295" y="37842"/>
                  </a:cubicBezTo>
                  <a:cubicBezTo>
                    <a:pt x="50097" y="34811"/>
                    <a:pt x="52512" y="30906"/>
                    <a:pt x="53540" y="26127"/>
                  </a:cubicBezTo>
                  <a:cubicBezTo>
                    <a:pt x="53642" y="25767"/>
                    <a:pt x="53694" y="25356"/>
                    <a:pt x="53796" y="24945"/>
                  </a:cubicBezTo>
                  <a:cubicBezTo>
                    <a:pt x="54721" y="19756"/>
                    <a:pt x="53848" y="14926"/>
                    <a:pt x="51279" y="10507"/>
                  </a:cubicBezTo>
                  <a:cubicBezTo>
                    <a:pt x="50971" y="9993"/>
                    <a:pt x="50662" y="9531"/>
                    <a:pt x="50303" y="9017"/>
                  </a:cubicBezTo>
                  <a:cubicBezTo>
                    <a:pt x="49943" y="8555"/>
                    <a:pt x="49583" y="8041"/>
                    <a:pt x="49224" y="7578"/>
                  </a:cubicBezTo>
                  <a:cubicBezTo>
                    <a:pt x="45935" y="3622"/>
                    <a:pt x="41722" y="1207"/>
                    <a:pt x="36481" y="334"/>
                  </a:cubicBezTo>
                  <a:cubicBezTo>
                    <a:pt x="36070" y="282"/>
                    <a:pt x="35659" y="179"/>
                    <a:pt x="35248" y="179"/>
                  </a:cubicBezTo>
                  <a:cubicBezTo>
                    <a:pt x="30418" y="-437"/>
                    <a:pt x="25896" y="539"/>
                    <a:pt x="21786" y="3057"/>
                  </a:cubicBezTo>
                  <a:cubicBezTo>
                    <a:pt x="21580" y="3160"/>
                    <a:pt x="21375" y="3262"/>
                    <a:pt x="21169" y="3416"/>
                  </a:cubicBezTo>
                  <a:close/>
                </a:path>
              </a:pathLst>
            </a:custGeom>
            <a:noFill/>
            <a:ln w="15379" cap="rnd">
              <a:solidFill>
                <a:srgbClr val="F66C7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CE49405-6203-4A18-8FAC-2DD811F8EDC8}"/>
                </a:ext>
              </a:extLst>
            </p:cNvPr>
            <p:cNvSpPr/>
            <p:nvPr/>
          </p:nvSpPr>
          <p:spPr>
            <a:xfrm>
              <a:off x="7823821" y="209500"/>
              <a:ext cx="28408" cy="28381"/>
            </a:xfrm>
            <a:custGeom>
              <a:avLst/>
              <a:gdLst>
                <a:gd name="connsiteX0" fmla="*/ 6031 w 28408"/>
                <a:gd name="connsiteY0" fmla="*/ 2619 h 28381"/>
                <a:gd name="connsiteX1" fmla="*/ 225 w 28408"/>
                <a:gd name="connsiteY1" fmla="*/ 11765 h 28381"/>
                <a:gd name="connsiteX2" fmla="*/ 2640 w 28408"/>
                <a:gd name="connsiteY2" fmla="*/ 22350 h 28381"/>
                <a:gd name="connsiteX3" fmla="*/ 11786 w 28408"/>
                <a:gd name="connsiteY3" fmla="*/ 28156 h 28381"/>
                <a:gd name="connsiteX4" fmla="*/ 22371 w 28408"/>
                <a:gd name="connsiteY4" fmla="*/ 25741 h 28381"/>
                <a:gd name="connsiteX5" fmla="*/ 28177 w 28408"/>
                <a:gd name="connsiteY5" fmla="*/ 16595 h 28381"/>
                <a:gd name="connsiteX6" fmla="*/ 25813 w 28408"/>
                <a:gd name="connsiteY6" fmla="*/ 6011 h 28381"/>
                <a:gd name="connsiteX7" fmla="*/ 16616 w 28408"/>
                <a:gd name="connsiteY7" fmla="*/ 204 h 28381"/>
                <a:gd name="connsiteX8" fmla="*/ 6031 w 28408"/>
                <a:gd name="connsiteY8" fmla="*/ 2619 h 2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408" h="28381">
                  <a:moveTo>
                    <a:pt x="6031" y="2619"/>
                  </a:moveTo>
                  <a:cubicBezTo>
                    <a:pt x="2846" y="4880"/>
                    <a:pt x="893" y="7912"/>
                    <a:pt x="225" y="11765"/>
                  </a:cubicBezTo>
                  <a:cubicBezTo>
                    <a:pt x="-443" y="15619"/>
                    <a:pt x="379" y="19113"/>
                    <a:pt x="2640" y="22350"/>
                  </a:cubicBezTo>
                  <a:cubicBezTo>
                    <a:pt x="4901" y="25535"/>
                    <a:pt x="7932" y="27488"/>
                    <a:pt x="11786" y="28156"/>
                  </a:cubicBezTo>
                  <a:cubicBezTo>
                    <a:pt x="15640" y="28824"/>
                    <a:pt x="19134" y="28002"/>
                    <a:pt x="22371" y="25741"/>
                  </a:cubicBezTo>
                  <a:cubicBezTo>
                    <a:pt x="25556" y="23480"/>
                    <a:pt x="27509" y="20449"/>
                    <a:pt x="28177" y="16595"/>
                  </a:cubicBezTo>
                  <a:cubicBezTo>
                    <a:pt x="28845" y="12741"/>
                    <a:pt x="28074" y="9196"/>
                    <a:pt x="25813" y="6011"/>
                  </a:cubicBezTo>
                  <a:cubicBezTo>
                    <a:pt x="23552" y="2825"/>
                    <a:pt x="20469" y="872"/>
                    <a:pt x="16616" y="204"/>
                  </a:cubicBezTo>
                  <a:cubicBezTo>
                    <a:pt x="12762" y="-412"/>
                    <a:pt x="9217" y="359"/>
                    <a:pt x="6031" y="2619"/>
                  </a:cubicBezTo>
                  <a:close/>
                </a:path>
              </a:pathLst>
            </a:custGeom>
            <a:noFill/>
            <a:ln w="15379" cap="rnd">
              <a:solidFill>
                <a:srgbClr val="F66C7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738041-5E59-482B-BFC5-176580A64188}"/>
                </a:ext>
              </a:extLst>
            </p:cNvPr>
            <p:cNvSpPr/>
            <p:nvPr/>
          </p:nvSpPr>
          <p:spPr>
            <a:xfrm>
              <a:off x="7823275" y="268462"/>
              <a:ext cx="69980" cy="64168"/>
            </a:xfrm>
            <a:custGeom>
              <a:avLst/>
              <a:gdLst>
                <a:gd name="connsiteX0" fmla="*/ 24869 w 69980"/>
                <a:gd name="connsiteY0" fmla="*/ 11994 h 64168"/>
                <a:gd name="connsiteX1" fmla="*/ 36275 w 69980"/>
                <a:gd name="connsiteY1" fmla="*/ 3927 h 64168"/>
                <a:gd name="connsiteX2" fmla="*/ 52204 w 69980"/>
                <a:gd name="connsiteY2" fmla="*/ 331 h 64168"/>
                <a:gd name="connsiteX3" fmla="*/ 66077 w 69980"/>
                <a:gd name="connsiteY3" fmla="*/ 9065 h 64168"/>
                <a:gd name="connsiteX4" fmla="*/ 69622 w 69980"/>
                <a:gd name="connsiteY4" fmla="*/ 24994 h 64168"/>
                <a:gd name="connsiteX5" fmla="*/ 67002 w 69980"/>
                <a:gd name="connsiteY5" fmla="*/ 32290 h 64168"/>
                <a:gd name="connsiteX6" fmla="*/ 43366 w 69980"/>
                <a:gd name="connsiteY6" fmla="*/ 51096 h 64168"/>
                <a:gd name="connsiteX7" fmla="*/ 30366 w 69980"/>
                <a:gd name="connsiteY7" fmla="*/ 60241 h 64168"/>
                <a:gd name="connsiteX8" fmla="*/ 14438 w 69980"/>
                <a:gd name="connsiteY8" fmla="*/ 63838 h 64168"/>
                <a:gd name="connsiteX9" fmla="*/ 668 w 69980"/>
                <a:gd name="connsiteY9" fmla="*/ 55103 h 64168"/>
                <a:gd name="connsiteX10" fmla="*/ 0 w 69980"/>
                <a:gd name="connsiteY10" fmla="*/ 54024 h 6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980" h="64168">
                  <a:moveTo>
                    <a:pt x="24869" y="11994"/>
                  </a:moveTo>
                  <a:lnTo>
                    <a:pt x="36275" y="3927"/>
                  </a:lnTo>
                  <a:cubicBezTo>
                    <a:pt x="41105" y="536"/>
                    <a:pt x="46398" y="-646"/>
                    <a:pt x="52204" y="331"/>
                  </a:cubicBezTo>
                  <a:cubicBezTo>
                    <a:pt x="58010" y="1358"/>
                    <a:pt x="62634" y="4236"/>
                    <a:pt x="66077" y="9065"/>
                  </a:cubicBezTo>
                  <a:cubicBezTo>
                    <a:pt x="69468" y="13895"/>
                    <a:pt x="70650" y="19188"/>
                    <a:pt x="69622" y="24994"/>
                  </a:cubicBezTo>
                  <a:cubicBezTo>
                    <a:pt x="69159" y="27666"/>
                    <a:pt x="68286" y="30132"/>
                    <a:pt x="67002" y="32290"/>
                  </a:cubicBezTo>
                  <a:cubicBezTo>
                    <a:pt x="53180" y="37017"/>
                    <a:pt x="48504" y="44108"/>
                    <a:pt x="43366" y="51096"/>
                  </a:cubicBezTo>
                  <a:lnTo>
                    <a:pt x="30366" y="60241"/>
                  </a:lnTo>
                  <a:cubicBezTo>
                    <a:pt x="25537" y="63633"/>
                    <a:pt x="20244" y="64814"/>
                    <a:pt x="14438" y="63838"/>
                  </a:cubicBezTo>
                  <a:cubicBezTo>
                    <a:pt x="8632" y="62811"/>
                    <a:pt x="4059" y="59933"/>
                    <a:pt x="668" y="55103"/>
                  </a:cubicBezTo>
                  <a:cubicBezTo>
                    <a:pt x="411" y="54744"/>
                    <a:pt x="206" y="54384"/>
                    <a:pt x="0" y="54024"/>
                  </a:cubicBezTo>
                </a:path>
              </a:pathLst>
            </a:custGeom>
            <a:noFill/>
            <a:ln w="15379" cap="rnd">
              <a:solidFill>
                <a:srgbClr val="F66C7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DA45809-E67B-4B09-BC24-C0D72F914EB4}"/>
                </a:ext>
              </a:extLst>
            </p:cNvPr>
            <p:cNvSpPr/>
            <p:nvPr/>
          </p:nvSpPr>
          <p:spPr>
            <a:xfrm>
              <a:off x="7863543" y="288215"/>
              <a:ext cx="73336" cy="63940"/>
            </a:xfrm>
            <a:custGeom>
              <a:avLst/>
              <a:gdLst>
                <a:gd name="connsiteX0" fmla="*/ 26734 w 73336"/>
                <a:gd name="connsiteY0" fmla="*/ 12640 h 63940"/>
                <a:gd name="connsiteX1" fmla="*/ 26683 w 73336"/>
                <a:gd name="connsiteY1" fmla="*/ 12743 h 63940"/>
                <a:gd name="connsiteX2" fmla="*/ 39631 w 73336"/>
                <a:gd name="connsiteY2" fmla="*/ 3597 h 63940"/>
                <a:gd name="connsiteX3" fmla="*/ 55559 w 73336"/>
                <a:gd name="connsiteY3" fmla="*/ 0 h 63940"/>
                <a:gd name="connsiteX4" fmla="*/ 69432 w 73336"/>
                <a:gd name="connsiteY4" fmla="*/ 8735 h 63940"/>
                <a:gd name="connsiteX5" fmla="*/ 72978 w 73336"/>
                <a:gd name="connsiteY5" fmla="*/ 24663 h 63940"/>
                <a:gd name="connsiteX6" fmla="*/ 70306 w 73336"/>
                <a:gd name="connsiteY6" fmla="*/ 32011 h 63940"/>
                <a:gd name="connsiteX7" fmla="*/ 40145 w 73336"/>
                <a:gd name="connsiteY7" fmla="*/ 55441 h 63940"/>
                <a:gd name="connsiteX8" fmla="*/ 33671 w 73336"/>
                <a:gd name="connsiteY8" fmla="*/ 60014 h 63940"/>
                <a:gd name="connsiteX9" fmla="*/ 17742 w 73336"/>
                <a:gd name="connsiteY9" fmla="*/ 63610 h 63940"/>
                <a:gd name="connsiteX10" fmla="*/ 3972 w 73336"/>
                <a:gd name="connsiteY10" fmla="*/ 54875 h 63940"/>
                <a:gd name="connsiteX11" fmla="*/ 324 w 73336"/>
                <a:gd name="connsiteY11" fmla="*/ 38896 h 63940"/>
                <a:gd name="connsiteX12" fmla="*/ 3047 w 73336"/>
                <a:gd name="connsiteY12" fmla="*/ 31445 h 6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336" h="63940">
                  <a:moveTo>
                    <a:pt x="26734" y="12640"/>
                  </a:moveTo>
                  <a:lnTo>
                    <a:pt x="26683" y="12743"/>
                  </a:lnTo>
                  <a:lnTo>
                    <a:pt x="39631" y="3597"/>
                  </a:lnTo>
                  <a:cubicBezTo>
                    <a:pt x="44461" y="206"/>
                    <a:pt x="55559" y="0"/>
                    <a:pt x="55559" y="0"/>
                  </a:cubicBezTo>
                  <a:cubicBezTo>
                    <a:pt x="55559" y="0"/>
                    <a:pt x="65990" y="3905"/>
                    <a:pt x="69432" y="8735"/>
                  </a:cubicBezTo>
                  <a:cubicBezTo>
                    <a:pt x="72823" y="13565"/>
                    <a:pt x="74005" y="18857"/>
                    <a:pt x="72978" y="24663"/>
                  </a:cubicBezTo>
                  <a:cubicBezTo>
                    <a:pt x="72515" y="27386"/>
                    <a:pt x="71642" y="29801"/>
                    <a:pt x="70306" y="32011"/>
                  </a:cubicBezTo>
                  <a:lnTo>
                    <a:pt x="40145" y="55441"/>
                  </a:lnTo>
                  <a:lnTo>
                    <a:pt x="33671" y="60014"/>
                  </a:lnTo>
                  <a:cubicBezTo>
                    <a:pt x="28841" y="63405"/>
                    <a:pt x="23549" y="64587"/>
                    <a:pt x="17742" y="63610"/>
                  </a:cubicBezTo>
                  <a:cubicBezTo>
                    <a:pt x="11936" y="62583"/>
                    <a:pt x="7363" y="59705"/>
                    <a:pt x="3972" y="54875"/>
                  </a:cubicBezTo>
                  <a:cubicBezTo>
                    <a:pt x="581" y="50046"/>
                    <a:pt x="-652" y="44702"/>
                    <a:pt x="324" y="38896"/>
                  </a:cubicBezTo>
                  <a:cubicBezTo>
                    <a:pt x="786" y="36173"/>
                    <a:pt x="1711" y="33655"/>
                    <a:pt x="3047" y="31445"/>
                  </a:cubicBezTo>
                </a:path>
              </a:pathLst>
            </a:custGeom>
            <a:noFill/>
            <a:ln w="15379" cap="rnd">
              <a:solidFill>
                <a:srgbClr val="F66C7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4D883C1-8CCB-4A5D-BFE3-0E820D0EAB33}"/>
                </a:ext>
              </a:extLst>
            </p:cNvPr>
            <p:cNvSpPr/>
            <p:nvPr/>
          </p:nvSpPr>
          <p:spPr>
            <a:xfrm>
              <a:off x="7903687" y="307307"/>
              <a:ext cx="76814" cy="64230"/>
            </a:xfrm>
            <a:custGeom>
              <a:avLst/>
              <a:gdLst>
                <a:gd name="connsiteX0" fmla="*/ 30161 w 76814"/>
                <a:gd name="connsiteY0" fmla="*/ 12970 h 64230"/>
                <a:gd name="connsiteX1" fmla="*/ 30161 w 76814"/>
                <a:gd name="connsiteY1" fmla="*/ 13073 h 64230"/>
                <a:gd name="connsiteX2" fmla="*/ 43109 w 76814"/>
                <a:gd name="connsiteY2" fmla="*/ 3927 h 64230"/>
                <a:gd name="connsiteX3" fmla="*/ 59037 w 76814"/>
                <a:gd name="connsiteY3" fmla="*/ 331 h 64230"/>
                <a:gd name="connsiteX4" fmla="*/ 72910 w 76814"/>
                <a:gd name="connsiteY4" fmla="*/ 9066 h 64230"/>
                <a:gd name="connsiteX5" fmla="*/ 76456 w 76814"/>
                <a:gd name="connsiteY5" fmla="*/ 24994 h 64230"/>
                <a:gd name="connsiteX6" fmla="*/ 73784 w 76814"/>
                <a:gd name="connsiteY6" fmla="*/ 32341 h 64230"/>
                <a:gd name="connsiteX7" fmla="*/ 71831 w 76814"/>
                <a:gd name="connsiteY7" fmla="*/ 35065 h 64230"/>
                <a:gd name="connsiteX8" fmla="*/ 67721 w 76814"/>
                <a:gd name="connsiteY8" fmla="*/ 38764 h 64230"/>
                <a:gd name="connsiteX9" fmla="*/ 37200 w 76814"/>
                <a:gd name="connsiteY9" fmla="*/ 60293 h 64230"/>
                <a:gd name="connsiteX10" fmla="*/ 32319 w 76814"/>
                <a:gd name="connsiteY10" fmla="*/ 62913 h 64230"/>
                <a:gd name="connsiteX11" fmla="*/ 21272 w 76814"/>
                <a:gd name="connsiteY11" fmla="*/ 63890 h 64230"/>
                <a:gd name="connsiteX12" fmla="*/ 7502 w 76814"/>
                <a:gd name="connsiteY12" fmla="*/ 55155 h 64230"/>
                <a:gd name="connsiteX13" fmla="*/ 3854 w 76814"/>
                <a:gd name="connsiteY13" fmla="*/ 39175 h 64230"/>
                <a:gd name="connsiteX14" fmla="*/ 6577 w 76814"/>
                <a:gd name="connsiteY14" fmla="*/ 31725 h 64230"/>
                <a:gd name="connsiteX15" fmla="*/ 0 w 76814"/>
                <a:gd name="connsiteY15" fmla="*/ 36349 h 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814" h="64230">
                  <a:moveTo>
                    <a:pt x="30161" y="12970"/>
                  </a:moveTo>
                  <a:lnTo>
                    <a:pt x="30161" y="13073"/>
                  </a:lnTo>
                  <a:lnTo>
                    <a:pt x="43109" y="3927"/>
                  </a:lnTo>
                  <a:cubicBezTo>
                    <a:pt x="47939" y="536"/>
                    <a:pt x="53231" y="-646"/>
                    <a:pt x="59037" y="331"/>
                  </a:cubicBezTo>
                  <a:cubicBezTo>
                    <a:pt x="64843" y="1358"/>
                    <a:pt x="69468" y="4236"/>
                    <a:pt x="72910" y="9066"/>
                  </a:cubicBezTo>
                  <a:cubicBezTo>
                    <a:pt x="76302" y="13895"/>
                    <a:pt x="77483" y="19188"/>
                    <a:pt x="76456" y="24994"/>
                  </a:cubicBezTo>
                  <a:cubicBezTo>
                    <a:pt x="75993" y="27717"/>
                    <a:pt x="75120" y="30132"/>
                    <a:pt x="73784" y="32341"/>
                  </a:cubicBezTo>
                  <a:cubicBezTo>
                    <a:pt x="73219" y="33318"/>
                    <a:pt x="72551" y="34242"/>
                    <a:pt x="71831" y="35065"/>
                  </a:cubicBezTo>
                  <a:cubicBezTo>
                    <a:pt x="70650" y="36452"/>
                    <a:pt x="69314" y="37685"/>
                    <a:pt x="67721" y="38764"/>
                  </a:cubicBezTo>
                  <a:cubicBezTo>
                    <a:pt x="37200" y="63787"/>
                    <a:pt x="41876" y="57929"/>
                    <a:pt x="37200" y="60293"/>
                  </a:cubicBezTo>
                  <a:cubicBezTo>
                    <a:pt x="35607" y="61423"/>
                    <a:pt x="34015" y="62297"/>
                    <a:pt x="32319" y="62913"/>
                  </a:cubicBezTo>
                  <a:cubicBezTo>
                    <a:pt x="28876" y="64249"/>
                    <a:pt x="25177" y="64558"/>
                    <a:pt x="21272" y="63890"/>
                  </a:cubicBezTo>
                  <a:cubicBezTo>
                    <a:pt x="15466" y="62862"/>
                    <a:pt x="10893" y="59985"/>
                    <a:pt x="7502" y="55155"/>
                  </a:cubicBezTo>
                  <a:cubicBezTo>
                    <a:pt x="4111" y="50325"/>
                    <a:pt x="2877" y="44981"/>
                    <a:pt x="3854" y="39175"/>
                  </a:cubicBezTo>
                  <a:cubicBezTo>
                    <a:pt x="4316" y="36452"/>
                    <a:pt x="5241" y="33934"/>
                    <a:pt x="6577" y="31725"/>
                  </a:cubicBezTo>
                  <a:lnTo>
                    <a:pt x="0" y="36349"/>
                  </a:lnTo>
                </a:path>
              </a:pathLst>
            </a:custGeom>
            <a:noFill/>
            <a:ln w="15379" cap="rnd">
              <a:solidFill>
                <a:srgbClr val="F66C7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089DF77-4763-4320-ADAC-63C0B1186118}"/>
                </a:ext>
              </a:extLst>
            </p:cNvPr>
            <p:cNvSpPr/>
            <p:nvPr/>
          </p:nvSpPr>
          <p:spPr>
            <a:xfrm>
              <a:off x="8004498" y="266995"/>
              <a:ext cx="103560" cy="92105"/>
            </a:xfrm>
            <a:custGeom>
              <a:avLst/>
              <a:gdLst>
                <a:gd name="connsiteX0" fmla="*/ 39615 w 103560"/>
                <a:gd name="connsiteY0" fmla="*/ 0 h 92105"/>
                <a:gd name="connsiteX1" fmla="*/ 103071 w 103560"/>
                <a:gd name="connsiteY1" fmla="*/ 28311 h 92105"/>
                <a:gd name="connsiteX2" fmla="*/ 48607 w 103560"/>
                <a:gd name="connsiteY2" fmla="*/ 86424 h 92105"/>
                <a:gd name="connsiteX3" fmla="*/ 9403 w 103560"/>
                <a:gd name="connsiteY3" fmla="*/ 88839 h 92105"/>
                <a:gd name="connsiteX4" fmla="*/ 0 w 103560"/>
                <a:gd name="connsiteY4" fmla="*/ 84625 h 92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60" h="92105">
                  <a:moveTo>
                    <a:pt x="39615" y="0"/>
                  </a:moveTo>
                  <a:cubicBezTo>
                    <a:pt x="39615" y="0"/>
                    <a:pt x="97368" y="15774"/>
                    <a:pt x="103071" y="28311"/>
                  </a:cubicBezTo>
                  <a:cubicBezTo>
                    <a:pt x="108723" y="40797"/>
                    <a:pt x="63867" y="78716"/>
                    <a:pt x="48607" y="86424"/>
                  </a:cubicBezTo>
                  <a:cubicBezTo>
                    <a:pt x="35505" y="93103"/>
                    <a:pt x="22402" y="93874"/>
                    <a:pt x="9403" y="88839"/>
                  </a:cubicBezTo>
                  <a:lnTo>
                    <a:pt x="0" y="84625"/>
                  </a:lnTo>
                </a:path>
              </a:pathLst>
            </a:custGeom>
            <a:noFill/>
            <a:ln w="15379" cap="rnd">
              <a:solidFill>
                <a:srgbClr val="F66C7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AEA5B19-27CA-49EC-8EC6-46F8CADD1CA4}"/>
                </a:ext>
              </a:extLst>
            </p:cNvPr>
            <p:cNvSpPr/>
            <p:nvPr/>
          </p:nvSpPr>
          <p:spPr>
            <a:xfrm>
              <a:off x="8131873" y="262113"/>
              <a:ext cx="34425" cy="15825"/>
            </a:xfrm>
            <a:custGeom>
              <a:avLst/>
              <a:gdLst>
                <a:gd name="connsiteX0" fmla="*/ 34426 w 34425"/>
                <a:gd name="connsiteY0" fmla="*/ 0 h 15825"/>
                <a:gd name="connsiteX1" fmla="*/ 0 w 34425"/>
                <a:gd name="connsiteY1" fmla="*/ 15825 h 1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425" h="15825">
                  <a:moveTo>
                    <a:pt x="34426" y="0"/>
                  </a:moveTo>
                  <a:cubicBezTo>
                    <a:pt x="34426" y="0"/>
                    <a:pt x="16391" y="14079"/>
                    <a:pt x="0" y="15825"/>
                  </a:cubicBezTo>
                </a:path>
              </a:pathLst>
            </a:custGeom>
            <a:noFill/>
            <a:ln w="15379" cap="rnd">
              <a:solidFill>
                <a:srgbClr val="F66C7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2" name="Graphic 2">
            <a:extLst>
              <a:ext uri="{FF2B5EF4-FFF2-40B4-BE49-F238E27FC236}">
                <a16:creationId xmlns:a16="http://schemas.microsoft.com/office/drawing/2014/main" id="{55424648-4D27-40F4-AF97-7BC0419E3509}"/>
              </a:ext>
            </a:extLst>
          </p:cNvPr>
          <p:cNvGrpSpPr/>
          <p:nvPr/>
        </p:nvGrpSpPr>
        <p:grpSpPr>
          <a:xfrm>
            <a:off x="8857123" y="1654861"/>
            <a:ext cx="56108" cy="56108"/>
            <a:chOff x="8857123" y="1654861"/>
            <a:chExt cx="56108" cy="56108"/>
          </a:xfrm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481AE40-0551-48A5-B89C-36C4E602639E}"/>
                </a:ext>
              </a:extLst>
            </p:cNvPr>
            <p:cNvSpPr/>
            <p:nvPr/>
          </p:nvSpPr>
          <p:spPr>
            <a:xfrm>
              <a:off x="8857123" y="1670121"/>
              <a:ext cx="56108" cy="25587"/>
            </a:xfrm>
            <a:custGeom>
              <a:avLst/>
              <a:gdLst>
                <a:gd name="connsiteX0" fmla="*/ 0 w 56108"/>
                <a:gd name="connsiteY0" fmla="*/ 25588 h 25587"/>
                <a:gd name="connsiteX1" fmla="*/ 56109 w 56108"/>
                <a:gd name="connsiteY1" fmla="*/ 0 h 2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108" h="25587">
                  <a:moveTo>
                    <a:pt x="0" y="25588"/>
                  </a:moveTo>
                  <a:lnTo>
                    <a:pt x="56109" y="0"/>
                  </a:lnTo>
                </a:path>
              </a:pathLst>
            </a:custGeom>
            <a:ln w="15379" cap="rnd">
              <a:solidFill>
                <a:srgbClr val="FDB03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2128787-75FF-475A-B8E0-45BD0F2108D5}"/>
                </a:ext>
              </a:extLst>
            </p:cNvPr>
            <p:cNvSpPr/>
            <p:nvPr/>
          </p:nvSpPr>
          <p:spPr>
            <a:xfrm>
              <a:off x="8872383" y="1654861"/>
              <a:ext cx="25536" cy="56108"/>
            </a:xfrm>
            <a:custGeom>
              <a:avLst/>
              <a:gdLst>
                <a:gd name="connsiteX0" fmla="*/ 25537 w 25536"/>
                <a:gd name="connsiteY0" fmla="*/ 56109 h 56108"/>
                <a:gd name="connsiteX1" fmla="*/ 0 w 25536"/>
                <a:gd name="connsiteY1" fmla="*/ 0 h 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36" h="56108">
                  <a:moveTo>
                    <a:pt x="25537" y="56109"/>
                  </a:moveTo>
                  <a:lnTo>
                    <a:pt x="0" y="0"/>
                  </a:lnTo>
                </a:path>
              </a:pathLst>
            </a:custGeom>
            <a:ln w="15379" cap="rnd">
              <a:solidFill>
                <a:srgbClr val="FDB03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5" name="Graphic 2">
            <a:extLst>
              <a:ext uri="{FF2B5EF4-FFF2-40B4-BE49-F238E27FC236}">
                <a16:creationId xmlns:a16="http://schemas.microsoft.com/office/drawing/2014/main" id="{5018ADAE-54BD-41BE-BEE8-042B7F8EA6D2}"/>
              </a:ext>
            </a:extLst>
          </p:cNvPr>
          <p:cNvGrpSpPr/>
          <p:nvPr/>
        </p:nvGrpSpPr>
        <p:grpSpPr>
          <a:xfrm>
            <a:off x="7841824" y="1044088"/>
            <a:ext cx="58369" cy="58420"/>
            <a:chOff x="7841824" y="1044088"/>
            <a:chExt cx="58369" cy="58420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7EE4FCF-A14D-4F24-8A07-D6328F7951E0}"/>
                </a:ext>
              </a:extLst>
            </p:cNvPr>
            <p:cNvSpPr/>
            <p:nvPr/>
          </p:nvSpPr>
          <p:spPr>
            <a:xfrm>
              <a:off x="7841824" y="1063408"/>
              <a:ext cx="58369" cy="19781"/>
            </a:xfrm>
            <a:custGeom>
              <a:avLst/>
              <a:gdLst>
                <a:gd name="connsiteX0" fmla="*/ 0 w 58369"/>
                <a:gd name="connsiteY0" fmla="*/ 0 h 19781"/>
                <a:gd name="connsiteX1" fmla="*/ 58369 w 58369"/>
                <a:gd name="connsiteY1" fmla="*/ 19782 h 1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69" h="19781">
                  <a:moveTo>
                    <a:pt x="0" y="0"/>
                  </a:moveTo>
                  <a:lnTo>
                    <a:pt x="58369" y="19782"/>
                  </a:lnTo>
                </a:path>
              </a:pathLst>
            </a:custGeom>
            <a:ln w="15379" cap="rnd">
              <a:solidFill>
                <a:srgbClr val="F884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ADF350D9-CCA7-4694-BF58-C93A795E73A9}"/>
                </a:ext>
              </a:extLst>
            </p:cNvPr>
            <p:cNvSpPr/>
            <p:nvPr/>
          </p:nvSpPr>
          <p:spPr>
            <a:xfrm>
              <a:off x="7861143" y="1044088"/>
              <a:ext cx="19730" cy="58420"/>
            </a:xfrm>
            <a:custGeom>
              <a:avLst/>
              <a:gdLst>
                <a:gd name="connsiteX0" fmla="*/ 0 w 19730"/>
                <a:gd name="connsiteY0" fmla="*/ 58421 h 58420"/>
                <a:gd name="connsiteX1" fmla="*/ 19730 w 19730"/>
                <a:gd name="connsiteY1" fmla="*/ 0 h 5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0" h="58420">
                  <a:moveTo>
                    <a:pt x="0" y="58421"/>
                  </a:moveTo>
                  <a:lnTo>
                    <a:pt x="19730" y="0"/>
                  </a:lnTo>
                </a:path>
              </a:pathLst>
            </a:custGeom>
            <a:ln w="15379" cap="rnd">
              <a:solidFill>
                <a:srgbClr val="F884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8" name="Graphic 2">
            <a:extLst>
              <a:ext uri="{FF2B5EF4-FFF2-40B4-BE49-F238E27FC236}">
                <a16:creationId xmlns:a16="http://schemas.microsoft.com/office/drawing/2014/main" id="{C5961559-396B-4537-989D-61A24D4AFB34}"/>
              </a:ext>
            </a:extLst>
          </p:cNvPr>
          <p:cNvGrpSpPr/>
          <p:nvPr/>
        </p:nvGrpSpPr>
        <p:grpSpPr>
          <a:xfrm>
            <a:off x="8716903" y="1385724"/>
            <a:ext cx="45061" cy="45061"/>
            <a:chOff x="8716903" y="1385724"/>
            <a:chExt cx="45061" cy="45061"/>
          </a:xfrm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66D2DBF-1BF4-4A7E-BDDB-869C6D3DA655}"/>
                </a:ext>
              </a:extLst>
            </p:cNvPr>
            <p:cNvSpPr/>
            <p:nvPr/>
          </p:nvSpPr>
          <p:spPr>
            <a:xfrm>
              <a:off x="8718393" y="1385724"/>
              <a:ext cx="42081" cy="45061"/>
            </a:xfrm>
            <a:custGeom>
              <a:avLst/>
              <a:gdLst>
                <a:gd name="connsiteX0" fmla="*/ 0 w 42081"/>
                <a:gd name="connsiteY0" fmla="*/ 0 h 45061"/>
                <a:gd name="connsiteX1" fmla="*/ 42081 w 42081"/>
                <a:gd name="connsiteY1" fmla="*/ 45062 h 4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81" h="45061">
                  <a:moveTo>
                    <a:pt x="0" y="0"/>
                  </a:moveTo>
                  <a:lnTo>
                    <a:pt x="42081" y="45062"/>
                  </a:lnTo>
                </a:path>
              </a:pathLst>
            </a:custGeom>
            <a:ln w="15379" cap="rnd">
              <a:solidFill>
                <a:srgbClr val="FCAB4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B1C5CAE-0DBD-42C8-8F9E-DAB85B87D3D1}"/>
                </a:ext>
              </a:extLst>
            </p:cNvPr>
            <p:cNvSpPr/>
            <p:nvPr/>
          </p:nvSpPr>
          <p:spPr>
            <a:xfrm>
              <a:off x="8716903" y="1387214"/>
              <a:ext cx="45061" cy="42081"/>
            </a:xfrm>
            <a:custGeom>
              <a:avLst/>
              <a:gdLst>
                <a:gd name="connsiteX0" fmla="*/ 0 w 45061"/>
                <a:gd name="connsiteY0" fmla="*/ 42081 h 42081"/>
                <a:gd name="connsiteX1" fmla="*/ 45062 w 45061"/>
                <a:gd name="connsiteY1" fmla="*/ 0 h 4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61" h="42081">
                  <a:moveTo>
                    <a:pt x="0" y="42081"/>
                  </a:moveTo>
                  <a:lnTo>
                    <a:pt x="45062" y="0"/>
                  </a:lnTo>
                </a:path>
              </a:pathLst>
            </a:custGeom>
            <a:ln w="15379" cap="rnd">
              <a:solidFill>
                <a:srgbClr val="FCAB4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1" name="Graphic 2">
            <a:extLst>
              <a:ext uri="{FF2B5EF4-FFF2-40B4-BE49-F238E27FC236}">
                <a16:creationId xmlns:a16="http://schemas.microsoft.com/office/drawing/2014/main" id="{C6715B99-FE1B-4DAB-89C3-6D196A72F8C6}"/>
              </a:ext>
            </a:extLst>
          </p:cNvPr>
          <p:cNvGrpSpPr/>
          <p:nvPr/>
        </p:nvGrpSpPr>
        <p:grpSpPr>
          <a:xfrm>
            <a:off x="7220262" y="1256808"/>
            <a:ext cx="45112" cy="45061"/>
            <a:chOff x="7220262" y="1256808"/>
            <a:chExt cx="45112" cy="45061"/>
          </a:xfrm>
        </p:grpSpPr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60B3D19-23D9-4EE7-892C-ED1C4FB9D113}"/>
                </a:ext>
              </a:extLst>
            </p:cNvPr>
            <p:cNvSpPr/>
            <p:nvPr/>
          </p:nvSpPr>
          <p:spPr>
            <a:xfrm>
              <a:off x="7221803" y="1256808"/>
              <a:ext cx="42081" cy="45061"/>
            </a:xfrm>
            <a:custGeom>
              <a:avLst/>
              <a:gdLst>
                <a:gd name="connsiteX0" fmla="*/ 0 w 42081"/>
                <a:gd name="connsiteY0" fmla="*/ 0 h 45061"/>
                <a:gd name="connsiteX1" fmla="*/ 42081 w 42081"/>
                <a:gd name="connsiteY1" fmla="*/ 45062 h 4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81" h="45061">
                  <a:moveTo>
                    <a:pt x="0" y="0"/>
                  </a:moveTo>
                  <a:lnTo>
                    <a:pt x="42081" y="45062"/>
                  </a:lnTo>
                </a:path>
              </a:pathLst>
            </a:custGeom>
            <a:ln w="15379" cap="rnd">
              <a:solidFill>
                <a:srgbClr val="F77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2940BE0-1917-430D-B688-CABFEF528BF7}"/>
                </a:ext>
              </a:extLst>
            </p:cNvPr>
            <p:cNvSpPr/>
            <p:nvPr/>
          </p:nvSpPr>
          <p:spPr>
            <a:xfrm>
              <a:off x="7220262" y="1258298"/>
              <a:ext cx="45112" cy="42081"/>
            </a:xfrm>
            <a:custGeom>
              <a:avLst/>
              <a:gdLst>
                <a:gd name="connsiteX0" fmla="*/ 0 w 45112"/>
                <a:gd name="connsiteY0" fmla="*/ 42081 h 42081"/>
                <a:gd name="connsiteX1" fmla="*/ 45113 w 45112"/>
                <a:gd name="connsiteY1" fmla="*/ 0 h 4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112" h="42081">
                  <a:moveTo>
                    <a:pt x="0" y="42081"/>
                  </a:moveTo>
                  <a:lnTo>
                    <a:pt x="45113" y="0"/>
                  </a:lnTo>
                </a:path>
              </a:pathLst>
            </a:custGeom>
            <a:ln w="15379" cap="rnd">
              <a:solidFill>
                <a:srgbClr val="F77A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150F6024-9019-4D6D-814F-25F1F1339541}"/>
              </a:ext>
            </a:extLst>
          </p:cNvPr>
          <p:cNvSpPr/>
          <p:nvPr/>
        </p:nvSpPr>
        <p:spPr>
          <a:xfrm>
            <a:off x="9046203" y="503848"/>
            <a:ext cx="129216" cy="135662"/>
          </a:xfrm>
          <a:custGeom>
            <a:avLst/>
            <a:gdLst>
              <a:gd name="connsiteX0" fmla="*/ 74969 w 129216"/>
              <a:gd name="connsiteY0" fmla="*/ 135663 h 135662"/>
              <a:gd name="connsiteX1" fmla="*/ 129177 w 129216"/>
              <a:gd name="connsiteY1" fmla="*/ 30999 h 135662"/>
              <a:gd name="connsiteX2" fmla="*/ 122960 w 129216"/>
              <a:gd name="connsiteY2" fmla="*/ 7466 h 135662"/>
              <a:gd name="connsiteX3" fmla="*/ 105850 w 129216"/>
              <a:gd name="connsiteY3" fmla="*/ 67 h 135662"/>
              <a:gd name="connsiteX4" fmla="*/ 77025 w 129216"/>
              <a:gd name="connsiteY4" fmla="*/ 11525 h 135662"/>
              <a:gd name="connsiteX5" fmla="*/ 67159 w 129216"/>
              <a:gd name="connsiteY5" fmla="*/ 41789 h 135662"/>
              <a:gd name="connsiteX6" fmla="*/ 31706 w 129216"/>
              <a:gd name="connsiteY6" fmla="*/ 16663 h 135662"/>
              <a:gd name="connsiteX7" fmla="*/ 261 w 129216"/>
              <a:gd name="connsiteY7" fmla="*/ 46721 h 135662"/>
              <a:gd name="connsiteX8" fmla="*/ 16908 w 129216"/>
              <a:gd name="connsiteY8" fmla="*/ 90909 h 135662"/>
              <a:gd name="connsiteX9" fmla="*/ 74969 w 129216"/>
              <a:gd name="connsiteY9" fmla="*/ 135663 h 135662"/>
              <a:gd name="connsiteX10" fmla="*/ 74969 w 129216"/>
              <a:gd name="connsiteY10" fmla="*/ 135663 h 13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216" h="135662">
                <a:moveTo>
                  <a:pt x="74969" y="135663"/>
                </a:moveTo>
                <a:cubicBezTo>
                  <a:pt x="109909" y="114134"/>
                  <a:pt x="127944" y="72052"/>
                  <a:pt x="129177" y="30999"/>
                </a:cubicBezTo>
                <a:cubicBezTo>
                  <a:pt x="129434" y="22675"/>
                  <a:pt x="128560" y="13632"/>
                  <a:pt x="122960" y="7466"/>
                </a:cubicBezTo>
                <a:cubicBezTo>
                  <a:pt x="118695" y="2739"/>
                  <a:pt x="112221" y="427"/>
                  <a:pt x="105850" y="67"/>
                </a:cubicBezTo>
                <a:cubicBezTo>
                  <a:pt x="95214" y="-601"/>
                  <a:pt x="84372" y="3766"/>
                  <a:pt x="77025" y="11525"/>
                </a:cubicBezTo>
                <a:cubicBezTo>
                  <a:pt x="69677" y="19284"/>
                  <a:pt x="66389" y="31153"/>
                  <a:pt x="67159" y="41789"/>
                </a:cubicBezTo>
                <a:cubicBezTo>
                  <a:pt x="63049" y="26631"/>
                  <a:pt x="47378" y="15481"/>
                  <a:pt x="31706" y="16663"/>
                </a:cubicBezTo>
                <a:cubicBezTo>
                  <a:pt x="16035" y="17794"/>
                  <a:pt x="2162" y="31101"/>
                  <a:pt x="261" y="46721"/>
                </a:cubicBezTo>
                <a:cubicBezTo>
                  <a:pt x="-1692" y="62701"/>
                  <a:pt x="7660" y="77704"/>
                  <a:pt x="16908" y="90909"/>
                </a:cubicBezTo>
                <a:cubicBezTo>
                  <a:pt x="29651" y="109201"/>
                  <a:pt x="53492" y="129651"/>
                  <a:pt x="74969" y="135663"/>
                </a:cubicBezTo>
                <a:lnTo>
                  <a:pt x="74969" y="135663"/>
                </a:lnTo>
                <a:close/>
              </a:path>
            </a:pathLst>
          </a:custGeom>
          <a:noFill/>
          <a:ln w="15379" cap="rnd">
            <a:solidFill>
              <a:srgbClr val="FBA2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73FB7A21-194A-420A-9A71-965FF3ED28E8}"/>
              </a:ext>
            </a:extLst>
          </p:cNvPr>
          <p:cNvSpPr/>
          <p:nvPr/>
        </p:nvSpPr>
        <p:spPr>
          <a:xfrm>
            <a:off x="6312528" y="89095"/>
            <a:ext cx="124246" cy="139422"/>
          </a:xfrm>
          <a:custGeom>
            <a:avLst/>
            <a:gdLst>
              <a:gd name="connsiteX0" fmla="*/ 101352 w 124246"/>
              <a:gd name="connsiteY0" fmla="*/ 139261 h 139422"/>
              <a:gd name="connsiteX1" fmla="*/ 116767 w 124246"/>
              <a:gd name="connsiteY1" fmla="*/ 22419 h 139422"/>
              <a:gd name="connsiteX2" fmla="*/ 102945 w 124246"/>
              <a:gd name="connsiteY2" fmla="*/ 2380 h 139422"/>
              <a:gd name="connsiteX3" fmla="*/ 84294 w 124246"/>
              <a:gd name="connsiteY3" fmla="*/ 1250 h 139422"/>
              <a:gd name="connsiteX4" fmla="*/ 61069 w 124246"/>
              <a:gd name="connsiteY4" fmla="*/ 21854 h 139422"/>
              <a:gd name="connsiteX5" fmla="*/ 62045 w 124246"/>
              <a:gd name="connsiteY5" fmla="*/ 53710 h 139422"/>
              <a:gd name="connsiteX6" fmla="*/ 20169 w 124246"/>
              <a:gd name="connsiteY6" fmla="*/ 42149 h 139422"/>
              <a:gd name="connsiteX7" fmla="*/ 799 w 124246"/>
              <a:gd name="connsiteY7" fmla="*/ 81097 h 139422"/>
              <a:gd name="connsiteX8" fmla="*/ 31473 w 124246"/>
              <a:gd name="connsiteY8" fmla="*/ 117012 h 139422"/>
              <a:gd name="connsiteX9" fmla="*/ 101352 w 124246"/>
              <a:gd name="connsiteY9" fmla="*/ 139261 h 139422"/>
              <a:gd name="connsiteX10" fmla="*/ 101352 w 124246"/>
              <a:gd name="connsiteY10" fmla="*/ 139261 h 13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4246" h="139422">
                <a:moveTo>
                  <a:pt x="101352" y="139261"/>
                </a:moveTo>
                <a:cubicBezTo>
                  <a:pt x="126889" y="107147"/>
                  <a:pt x="129561" y="61418"/>
                  <a:pt x="116767" y="22419"/>
                </a:cubicBezTo>
                <a:cubicBezTo>
                  <a:pt x="114146" y="14506"/>
                  <a:pt x="110293" y="6285"/>
                  <a:pt x="102945" y="2380"/>
                </a:cubicBezTo>
                <a:cubicBezTo>
                  <a:pt x="97293" y="-600"/>
                  <a:pt x="90459" y="-549"/>
                  <a:pt x="84294" y="1250"/>
                </a:cubicBezTo>
                <a:cubicBezTo>
                  <a:pt x="74069" y="4281"/>
                  <a:pt x="65334" y="12040"/>
                  <a:pt x="61069" y="21854"/>
                </a:cubicBezTo>
                <a:cubicBezTo>
                  <a:pt x="56753" y="31616"/>
                  <a:pt x="57729" y="43896"/>
                  <a:pt x="62045" y="53710"/>
                </a:cubicBezTo>
                <a:cubicBezTo>
                  <a:pt x="53002" y="40865"/>
                  <a:pt x="34505" y="35727"/>
                  <a:pt x="20169" y="42149"/>
                </a:cubicBezTo>
                <a:cubicBezTo>
                  <a:pt x="5834" y="48572"/>
                  <a:pt x="-2747" y="65785"/>
                  <a:pt x="799" y="81097"/>
                </a:cubicBezTo>
                <a:cubicBezTo>
                  <a:pt x="4395" y="96819"/>
                  <a:pt x="18268" y="107712"/>
                  <a:pt x="31473" y="117012"/>
                </a:cubicBezTo>
                <a:cubicBezTo>
                  <a:pt x="49714" y="129806"/>
                  <a:pt x="79053" y="140905"/>
                  <a:pt x="101352" y="139261"/>
                </a:cubicBezTo>
                <a:lnTo>
                  <a:pt x="101352" y="139261"/>
                </a:lnTo>
                <a:close/>
              </a:path>
            </a:pathLst>
          </a:custGeom>
          <a:noFill/>
          <a:ln w="15379" cap="rnd">
            <a:solidFill>
              <a:srgbClr val="EE1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BD7CF51D-4658-4098-B897-07D8221334FC}"/>
              </a:ext>
            </a:extLst>
          </p:cNvPr>
          <p:cNvSpPr/>
          <p:nvPr/>
        </p:nvSpPr>
        <p:spPr>
          <a:xfrm>
            <a:off x="9261598" y="72772"/>
            <a:ext cx="129892" cy="135852"/>
          </a:xfrm>
          <a:custGeom>
            <a:avLst/>
            <a:gdLst>
              <a:gd name="connsiteX0" fmla="*/ 0 w 129892"/>
              <a:gd name="connsiteY0" fmla="*/ 73989 h 135852"/>
              <a:gd name="connsiteX1" fmla="*/ 71060 w 129892"/>
              <a:gd name="connsiteY1" fmla="*/ 135853 h 135852"/>
              <a:gd name="connsiteX2" fmla="*/ 129892 w 129892"/>
              <a:gd name="connsiteY2" fmla="*/ 60579 h 135852"/>
              <a:gd name="connsiteX3" fmla="*/ 75428 w 129892"/>
              <a:gd name="connsiteY3" fmla="*/ 43006 h 135852"/>
              <a:gd name="connsiteX4" fmla="*/ 56725 w 129892"/>
              <a:gd name="connsiteY4" fmla="*/ 0 h 135852"/>
              <a:gd name="connsiteX5" fmla="*/ 0 w 129892"/>
              <a:gd name="connsiteY5" fmla="*/ 73989 h 135852"/>
              <a:gd name="connsiteX6" fmla="*/ 0 w 129892"/>
              <a:gd name="connsiteY6" fmla="*/ 73989 h 13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892" h="135852">
                <a:moveTo>
                  <a:pt x="0" y="73989"/>
                </a:moveTo>
                <a:cubicBezTo>
                  <a:pt x="32216" y="77689"/>
                  <a:pt x="64175" y="103174"/>
                  <a:pt x="71060" y="135853"/>
                </a:cubicBezTo>
                <a:cubicBezTo>
                  <a:pt x="71523" y="101633"/>
                  <a:pt x="96803" y="69314"/>
                  <a:pt x="129892" y="60579"/>
                </a:cubicBezTo>
                <a:cubicBezTo>
                  <a:pt x="110111" y="64021"/>
                  <a:pt x="88633" y="55800"/>
                  <a:pt x="75428" y="43006"/>
                </a:cubicBezTo>
                <a:cubicBezTo>
                  <a:pt x="63199" y="31137"/>
                  <a:pt x="58575" y="15055"/>
                  <a:pt x="56725" y="0"/>
                </a:cubicBezTo>
                <a:cubicBezTo>
                  <a:pt x="58986" y="33912"/>
                  <a:pt x="33295" y="67413"/>
                  <a:pt x="0" y="73989"/>
                </a:cubicBezTo>
                <a:lnTo>
                  <a:pt x="0" y="73989"/>
                </a:lnTo>
                <a:close/>
              </a:path>
            </a:pathLst>
          </a:custGeom>
          <a:noFill/>
          <a:ln w="15379" cap="rnd">
            <a:solidFill>
              <a:srgbClr val="FB9C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11E480FF-E4CA-4354-92BF-7BABFDBF85AC}"/>
              </a:ext>
            </a:extLst>
          </p:cNvPr>
          <p:cNvSpPr/>
          <p:nvPr/>
        </p:nvSpPr>
        <p:spPr>
          <a:xfrm>
            <a:off x="6586111" y="473291"/>
            <a:ext cx="115557" cy="120695"/>
          </a:xfrm>
          <a:custGeom>
            <a:avLst/>
            <a:gdLst>
              <a:gd name="connsiteX0" fmla="*/ 0 w 115557"/>
              <a:gd name="connsiteY0" fmla="*/ 89763 h 120695"/>
              <a:gd name="connsiteX1" fmla="*/ 88993 w 115557"/>
              <a:gd name="connsiteY1" fmla="*/ 120695 h 120695"/>
              <a:gd name="connsiteX2" fmla="*/ 115557 w 115557"/>
              <a:gd name="connsiteY2" fmla="*/ 28928 h 120695"/>
              <a:gd name="connsiteX3" fmla="*/ 58472 w 115557"/>
              <a:gd name="connsiteY3" fmla="*/ 32936 h 120695"/>
              <a:gd name="connsiteX4" fmla="*/ 25074 w 115557"/>
              <a:gd name="connsiteY4" fmla="*/ 0 h 120695"/>
              <a:gd name="connsiteX5" fmla="*/ 0 w 115557"/>
              <a:gd name="connsiteY5" fmla="*/ 89763 h 120695"/>
              <a:gd name="connsiteX6" fmla="*/ 0 w 115557"/>
              <a:gd name="connsiteY6" fmla="*/ 89763 h 120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57" h="120695">
                <a:moveTo>
                  <a:pt x="0" y="89763"/>
                </a:moveTo>
                <a:cubicBezTo>
                  <a:pt x="31291" y="81183"/>
                  <a:pt x="70444" y="92949"/>
                  <a:pt x="88993" y="120695"/>
                </a:cubicBezTo>
                <a:cubicBezTo>
                  <a:pt x="76713" y="88787"/>
                  <a:pt x="88119" y="49326"/>
                  <a:pt x="115557" y="28928"/>
                </a:cubicBezTo>
                <a:cubicBezTo>
                  <a:pt x="98498" y="39512"/>
                  <a:pt x="75479" y="39821"/>
                  <a:pt x="58472" y="32936"/>
                </a:cubicBezTo>
                <a:cubicBezTo>
                  <a:pt x="42698" y="26513"/>
                  <a:pt x="32422" y="13256"/>
                  <a:pt x="25074" y="0"/>
                </a:cubicBezTo>
                <a:cubicBezTo>
                  <a:pt x="39769" y="30572"/>
                  <a:pt x="28465" y="71215"/>
                  <a:pt x="0" y="89763"/>
                </a:cubicBezTo>
                <a:lnTo>
                  <a:pt x="0" y="89763"/>
                </a:lnTo>
                <a:close/>
              </a:path>
            </a:pathLst>
          </a:custGeom>
          <a:noFill/>
          <a:ln w="15379" cap="rnd">
            <a:solidFill>
              <a:srgbClr val="F132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8" name="Graphic 2">
            <a:extLst>
              <a:ext uri="{FF2B5EF4-FFF2-40B4-BE49-F238E27FC236}">
                <a16:creationId xmlns:a16="http://schemas.microsoft.com/office/drawing/2014/main" id="{0599DCCB-1CB6-4178-9D1A-B333C8DA9846}"/>
              </a:ext>
            </a:extLst>
          </p:cNvPr>
          <p:cNvGrpSpPr/>
          <p:nvPr/>
        </p:nvGrpSpPr>
        <p:grpSpPr>
          <a:xfrm>
            <a:off x="6576080" y="65168"/>
            <a:ext cx="463452" cy="278693"/>
            <a:chOff x="6576080" y="65168"/>
            <a:chExt cx="463452" cy="278693"/>
          </a:xfrm>
          <a:noFill/>
        </p:grpSpPr>
        <p:grpSp>
          <p:nvGrpSpPr>
            <p:cNvPr id="159" name="Graphic 2">
              <a:extLst>
                <a:ext uri="{FF2B5EF4-FFF2-40B4-BE49-F238E27FC236}">
                  <a16:creationId xmlns:a16="http://schemas.microsoft.com/office/drawing/2014/main" id="{10B10651-0239-4C9B-AF3B-3EF37AFBBA60}"/>
                </a:ext>
              </a:extLst>
            </p:cNvPr>
            <p:cNvGrpSpPr/>
            <p:nvPr/>
          </p:nvGrpSpPr>
          <p:grpSpPr>
            <a:xfrm>
              <a:off x="6936430" y="65168"/>
              <a:ext cx="103102" cy="218988"/>
              <a:chOff x="6936430" y="65168"/>
              <a:chExt cx="103102" cy="218988"/>
            </a:xfrm>
            <a:noFill/>
          </p:grpSpPr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BA1A092B-B9BF-4FFE-BCCE-9AA52768C5BD}"/>
                  </a:ext>
                </a:extLst>
              </p:cNvPr>
              <p:cNvSpPr/>
              <p:nvPr/>
            </p:nvSpPr>
            <p:spPr>
              <a:xfrm>
                <a:off x="6936430" y="65168"/>
                <a:ext cx="103102" cy="218988"/>
              </a:xfrm>
              <a:custGeom>
                <a:avLst/>
                <a:gdLst>
                  <a:gd name="connsiteX0" fmla="*/ 96854 w 103102"/>
                  <a:gd name="connsiteY0" fmla="*/ 186566 h 218988"/>
                  <a:gd name="connsiteX1" fmla="*/ 99526 w 103102"/>
                  <a:gd name="connsiteY1" fmla="*/ 39821 h 218988"/>
                  <a:gd name="connsiteX2" fmla="*/ 59705 w 103102"/>
                  <a:gd name="connsiteY2" fmla="*/ 0 h 218988"/>
                  <a:gd name="connsiteX3" fmla="*/ 0 w 103102"/>
                  <a:gd name="connsiteY3" fmla="*/ 0 h 218988"/>
                  <a:gd name="connsiteX4" fmla="*/ 0 w 103102"/>
                  <a:gd name="connsiteY4" fmla="*/ 218988 h 218988"/>
                  <a:gd name="connsiteX5" fmla="*/ 59705 w 103102"/>
                  <a:gd name="connsiteY5" fmla="*/ 218988 h 218988"/>
                  <a:gd name="connsiteX6" fmla="*/ 96854 w 103102"/>
                  <a:gd name="connsiteY6" fmla="*/ 186566 h 218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102" h="218988">
                    <a:moveTo>
                      <a:pt x="96854" y="186566"/>
                    </a:moveTo>
                    <a:cubicBezTo>
                      <a:pt x="109134" y="128557"/>
                      <a:pt x="99526" y="39821"/>
                      <a:pt x="99526" y="39821"/>
                    </a:cubicBezTo>
                    <a:cubicBezTo>
                      <a:pt x="99526" y="17829"/>
                      <a:pt x="81697" y="0"/>
                      <a:pt x="59705" y="0"/>
                    </a:cubicBezTo>
                    <a:lnTo>
                      <a:pt x="0" y="0"/>
                    </a:lnTo>
                    <a:lnTo>
                      <a:pt x="0" y="218988"/>
                    </a:lnTo>
                    <a:lnTo>
                      <a:pt x="59705" y="218988"/>
                    </a:lnTo>
                    <a:cubicBezTo>
                      <a:pt x="81645" y="218988"/>
                      <a:pt x="96854" y="186566"/>
                      <a:pt x="96854" y="186566"/>
                    </a:cubicBezTo>
                    <a:close/>
                  </a:path>
                </a:pathLst>
              </a:custGeom>
              <a:noFill/>
              <a:ln w="15379" cap="rnd">
                <a:solidFill>
                  <a:srgbClr val="F132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85AB248D-DD85-4283-8D78-A1E66476C28E}"/>
                  </a:ext>
                </a:extLst>
              </p:cNvPr>
              <p:cNvSpPr/>
              <p:nvPr/>
            </p:nvSpPr>
            <p:spPr>
              <a:xfrm>
                <a:off x="6966283" y="204515"/>
                <a:ext cx="39769" cy="39769"/>
              </a:xfrm>
              <a:custGeom>
                <a:avLst/>
                <a:gdLst>
                  <a:gd name="connsiteX0" fmla="*/ 39769 w 39769"/>
                  <a:gd name="connsiteY0" fmla="*/ 19885 h 39769"/>
                  <a:gd name="connsiteX1" fmla="*/ 19885 w 39769"/>
                  <a:gd name="connsiteY1" fmla="*/ 39769 h 39769"/>
                  <a:gd name="connsiteX2" fmla="*/ 0 w 39769"/>
                  <a:gd name="connsiteY2" fmla="*/ 19885 h 39769"/>
                  <a:gd name="connsiteX3" fmla="*/ 19885 w 39769"/>
                  <a:gd name="connsiteY3" fmla="*/ 0 h 39769"/>
                  <a:gd name="connsiteX4" fmla="*/ 39769 w 39769"/>
                  <a:gd name="connsiteY4" fmla="*/ 19885 h 39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769" h="39769">
                    <a:moveTo>
                      <a:pt x="39769" y="19885"/>
                    </a:moveTo>
                    <a:cubicBezTo>
                      <a:pt x="39769" y="30867"/>
                      <a:pt x="30867" y="39769"/>
                      <a:pt x="19885" y="39769"/>
                    </a:cubicBezTo>
                    <a:cubicBezTo>
                      <a:pt x="8903" y="39769"/>
                      <a:pt x="0" y="30867"/>
                      <a:pt x="0" y="19885"/>
                    </a:cubicBezTo>
                    <a:cubicBezTo>
                      <a:pt x="0" y="8903"/>
                      <a:pt x="8903" y="0"/>
                      <a:pt x="19885" y="0"/>
                    </a:cubicBezTo>
                    <a:cubicBezTo>
                      <a:pt x="30867" y="0"/>
                      <a:pt x="39769" y="8903"/>
                      <a:pt x="39769" y="19885"/>
                    </a:cubicBezTo>
                    <a:close/>
                  </a:path>
                </a:pathLst>
              </a:custGeom>
              <a:noFill/>
              <a:ln w="15379" cap="rnd">
                <a:solidFill>
                  <a:srgbClr val="F132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2" name="Graphic 2">
              <a:extLst>
                <a:ext uri="{FF2B5EF4-FFF2-40B4-BE49-F238E27FC236}">
                  <a16:creationId xmlns:a16="http://schemas.microsoft.com/office/drawing/2014/main" id="{8EB9DF45-D2C1-4074-9D3E-5FDF87DF5074}"/>
                </a:ext>
              </a:extLst>
            </p:cNvPr>
            <p:cNvGrpSpPr/>
            <p:nvPr/>
          </p:nvGrpSpPr>
          <p:grpSpPr>
            <a:xfrm>
              <a:off x="6576080" y="124873"/>
              <a:ext cx="103682" cy="218987"/>
              <a:chOff x="6576080" y="124873"/>
              <a:chExt cx="103682" cy="218987"/>
            </a:xfrm>
            <a:noFill/>
          </p:grpSpPr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CD5A592B-FF2B-42D9-AEB7-0A6141127EC2}"/>
                  </a:ext>
                </a:extLst>
              </p:cNvPr>
              <p:cNvSpPr/>
              <p:nvPr/>
            </p:nvSpPr>
            <p:spPr>
              <a:xfrm>
                <a:off x="6576080" y="124873"/>
                <a:ext cx="103682" cy="218987"/>
              </a:xfrm>
              <a:custGeom>
                <a:avLst/>
                <a:gdLst>
                  <a:gd name="connsiteX0" fmla="*/ 101490 w 103682"/>
                  <a:gd name="connsiteY0" fmla="*/ 0 h 218987"/>
                  <a:gd name="connsiteX1" fmla="*/ 41785 w 103682"/>
                  <a:gd name="connsiteY1" fmla="*/ 0 h 218987"/>
                  <a:gd name="connsiteX2" fmla="*/ 1964 w 103682"/>
                  <a:gd name="connsiteY2" fmla="*/ 39821 h 218987"/>
                  <a:gd name="connsiteX3" fmla="*/ 1964 w 103682"/>
                  <a:gd name="connsiteY3" fmla="*/ 179167 h 218987"/>
                  <a:gd name="connsiteX4" fmla="*/ 41785 w 103682"/>
                  <a:gd name="connsiteY4" fmla="*/ 218988 h 218987"/>
                  <a:gd name="connsiteX5" fmla="*/ 101490 w 103682"/>
                  <a:gd name="connsiteY5" fmla="*/ 218988 h 218987"/>
                  <a:gd name="connsiteX6" fmla="*/ 101490 w 103682"/>
                  <a:gd name="connsiteY6" fmla="*/ 0 h 218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682" h="218987">
                    <a:moveTo>
                      <a:pt x="101490" y="0"/>
                    </a:moveTo>
                    <a:lnTo>
                      <a:pt x="41785" y="0"/>
                    </a:lnTo>
                    <a:cubicBezTo>
                      <a:pt x="19793" y="0"/>
                      <a:pt x="6383" y="1336"/>
                      <a:pt x="1964" y="39821"/>
                    </a:cubicBezTo>
                    <a:cubicBezTo>
                      <a:pt x="-2455" y="78254"/>
                      <a:pt x="1964" y="179167"/>
                      <a:pt x="1964" y="179167"/>
                    </a:cubicBezTo>
                    <a:cubicBezTo>
                      <a:pt x="1964" y="201159"/>
                      <a:pt x="19793" y="218988"/>
                      <a:pt x="41785" y="218988"/>
                    </a:cubicBezTo>
                    <a:lnTo>
                      <a:pt x="101490" y="218988"/>
                    </a:lnTo>
                    <a:cubicBezTo>
                      <a:pt x="101490" y="218988"/>
                      <a:pt x="106423" y="35710"/>
                      <a:pt x="101490" y="0"/>
                    </a:cubicBezTo>
                    <a:close/>
                  </a:path>
                </a:pathLst>
              </a:custGeom>
              <a:noFill/>
              <a:ln w="15379" cap="rnd">
                <a:solidFill>
                  <a:srgbClr val="F132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8DAFA160-0A6F-40B4-AECB-1E3C49001475}"/>
                  </a:ext>
                </a:extLst>
              </p:cNvPr>
              <p:cNvSpPr/>
              <p:nvPr/>
            </p:nvSpPr>
            <p:spPr>
              <a:xfrm>
                <a:off x="6607948" y="164745"/>
                <a:ext cx="39769" cy="39769"/>
              </a:xfrm>
              <a:custGeom>
                <a:avLst/>
                <a:gdLst>
                  <a:gd name="connsiteX0" fmla="*/ 39769 w 39769"/>
                  <a:gd name="connsiteY0" fmla="*/ 19885 h 39769"/>
                  <a:gd name="connsiteX1" fmla="*/ 19885 w 39769"/>
                  <a:gd name="connsiteY1" fmla="*/ 39769 h 39769"/>
                  <a:gd name="connsiteX2" fmla="*/ 0 w 39769"/>
                  <a:gd name="connsiteY2" fmla="*/ 19885 h 39769"/>
                  <a:gd name="connsiteX3" fmla="*/ 19885 w 39769"/>
                  <a:gd name="connsiteY3" fmla="*/ 0 h 39769"/>
                  <a:gd name="connsiteX4" fmla="*/ 39769 w 39769"/>
                  <a:gd name="connsiteY4" fmla="*/ 19885 h 39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769" h="39769">
                    <a:moveTo>
                      <a:pt x="39769" y="19885"/>
                    </a:moveTo>
                    <a:cubicBezTo>
                      <a:pt x="39769" y="30867"/>
                      <a:pt x="30867" y="39769"/>
                      <a:pt x="19885" y="39769"/>
                    </a:cubicBezTo>
                    <a:cubicBezTo>
                      <a:pt x="8903" y="39769"/>
                      <a:pt x="0" y="30867"/>
                      <a:pt x="0" y="19885"/>
                    </a:cubicBezTo>
                    <a:cubicBezTo>
                      <a:pt x="0" y="8903"/>
                      <a:pt x="8903" y="0"/>
                      <a:pt x="19885" y="0"/>
                    </a:cubicBezTo>
                    <a:cubicBezTo>
                      <a:pt x="30867" y="0"/>
                      <a:pt x="39769" y="8903"/>
                      <a:pt x="39769" y="19885"/>
                    </a:cubicBezTo>
                    <a:close/>
                  </a:path>
                </a:pathLst>
              </a:custGeom>
              <a:noFill/>
              <a:ln w="15379" cap="rnd">
                <a:solidFill>
                  <a:srgbClr val="F132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5" name="Graphic 2">
              <a:extLst>
                <a:ext uri="{FF2B5EF4-FFF2-40B4-BE49-F238E27FC236}">
                  <a16:creationId xmlns:a16="http://schemas.microsoft.com/office/drawing/2014/main" id="{8C0D22E0-A03A-4890-B69B-F7F08FAC6BA5}"/>
                </a:ext>
              </a:extLst>
            </p:cNvPr>
            <p:cNvGrpSpPr/>
            <p:nvPr/>
          </p:nvGrpSpPr>
          <p:grpSpPr>
            <a:xfrm>
              <a:off x="6677570" y="120626"/>
              <a:ext cx="258808" cy="223235"/>
              <a:chOff x="6677570" y="120626"/>
              <a:chExt cx="258808" cy="223235"/>
            </a:xfrm>
            <a:noFill/>
          </p:grpSpPr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62E6871-4878-49D7-A64F-61AFDBCAEEBD}"/>
                  </a:ext>
                </a:extLst>
              </p:cNvPr>
              <p:cNvSpPr/>
              <p:nvPr/>
            </p:nvSpPr>
            <p:spPr>
              <a:xfrm>
                <a:off x="6677570" y="120626"/>
                <a:ext cx="258808" cy="223235"/>
              </a:xfrm>
              <a:custGeom>
                <a:avLst/>
                <a:gdLst>
                  <a:gd name="connsiteX0" fmla="*/ 258809 w 258808"/>
                  <a:gd name="connsiteY0" fmla="*/ 4248 h 223235"/>
                  <a:gd name="connsiteX1" fmla="*/ 0 w 258808"/>
                  <a:gd name="connsiteY1" fmla="*/ 4248 h 223235"/>
                  <a:gd name="connsiteX2" fmla="*/ 0 w 258808"/>
                  <a:gd name="connsiteY2" fmla="*/ 223236 h 223235"/>
                  <a:gd name="connsiteX3" fmla="*/ 258809 w 258808"/>
                  <a:gd name="connsiteY3" fmla="*/ 223236 h 223235"/>
                  <a:gd name="connsiteX4" fmla="*/ 258809 w 258808"/>
                  <a:gd name="connsiteY4" fmla="*/ 4248 h 223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808" h="223235">
                    <a:moveTo>
                      <a:pt x="258809" y="4248"/>
                    </a:moveTo>
                    <a:cubicBezTo>
                      <a:pt x="258809" y="4248"/>
                      <a:pt x="45524" y="-5309"/>
                      <a:pt x="0" y="4248"/>
                    </a:cubicBezTo>
                    <a:lnTo>
                      <a:pt x="0" y="223236"/>
                    </a:lnTo>
                    <a:cubicBezTo>
                      <a:pt x="34323" y="211469"/>
                      <a:pt x="258809" y="223236"/>
                      <a:pt x="258809" y="223236"/>
                    </a:cubicBezTo>
                    <a:lnTo>
                      <a:pt x="258809" y="4248"/>
                    </a:lnTo>
                    <a:close/>
                  </a:path>
                </a:pathLst>
              </a:custGeom>
              <a:noFill/>
              <a:ln w="15379" cap="rnd">
                <a:solidFill>
                  <a:srgbClr val="F132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9FCA8A1C-7AED-459B-B5B1-A4602C4FF10E}"/>
                  </a:ext>
                </a:extLst>
              </p:cNvPr>
              <p:cNvSpPr/>
              <p:nvPr/>
            </p:nvSpPr>
            <p:spPr>
              <a:xfrm>
                <a:off x="6702789" y="151811"/>
                <a:ext cx="208181" cy="161836"/>
              </a:xfrm>
              <a:custGeom>
                <a:avLst/>
                <a:gdLst>
                  <a:gd name="connsiteX0" fmla="*/ 203738 w 208181"/>
                  <a:gd name="connsiteY0" fmla="*/ 2915 h 161836"/>
                  <a:gd name="connsiteX1" fmla="*/ 12855 w 208181"/>
                  <a:gd name="connsiteY1" fmla="*/ 8361 h 161836"/>
                  <a:gd name="connsiteX2" fmla="*/ 16606 w 208181"/>
                  <a:gd name="connsiteY2" fmla="*/ 155980 h 161836"/>
                  <a:gd name="connsiteX3" fmla="*/ 197829 w 208181"/>
                  <a:gd name="connsiteY3" fmla="*/ 146629 h 161836"/>
                  <a:gd name="connsiteX4" fmla="*/ 203738 w 208181"/>
                  <a:gd name="connsiteY4" fmla="*/ 42735 h 161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181" h="161836">
                    <a:moveTo>
                      <a:pt x="203738" y="2915"/>
                    </a:moveTo>
                    <a:cubicBezTo>
                      <a:pt x="203738" y="2915"/>
                      <a:pt x="25238" y="-6437"/>
                      <a:pt x="12855" y="8361"/>
                    </a:cubicBezTo>
                    <a:cubicBezTo>
                      <a:pt x="472" y="23159"/>
                      <a:pt x="-10009" y="153154"/>
                      <a:pt x="16606" y="155980"/>
                    </a:cubicBezTo>
                    <a:cubicBezTo>
                      <a:pt x="52111" y="159731"/>
                      <a:pt x="158625" y="170932"/>
                      <a:pt x="197829" y="146629"/>
                    </a:cubicBezTo>
                    <a:cubicBezTo>
                      <a:pt x="216943" y="134811"/>
                      <a:pt x="203738" y="42735"/>
                      <a:pt x="203738" y="42735"/>
                    </a:cubicBezTo>
                  </a:path>
                </a:pathLst>
              </a:custGeom>
              <a:noFill/>
              <a:ln w="15379" cap="rnd">
                <a:solidFill>
                  <a:srgbClr val="F1328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68" name="Graphic 2">
            <a:extLst>
              <a:ext uri="{FF2B5EF4-FFF2-40B4-BE49-F238E27FC236}">
                <a16:creationId xmlns:a16="http://schemas.microsoft.com/office/drawing/2014/main" id="{B9F2B3A3-2DB5-48AC-8F2F-64E2880808FE}"/>
              </a:ext>
            </a:extLst>
          </p:cNvPr>
          <p:cNvGrpSpPr/>
          <p:nvPr/>
        </p:nvGrpSpPr>
        <p:grpSpPr>
          <a:xfrm>
            <a:off x="8858664" y="1230346"/>
            <a:ext cx="451129" cy="420043"/>
            <a:chOff x="8858664" y="1230346"/>
            <a:chExt cx="451129" cy="420043"/>
          </a:xfrm>
          <a:noFill/>
        </p:grpSpPr>
        <p:grpSp>
          <p:nvGrpSpPr>
            <p:cNvPr id="169" name="Graphic 2">
              <a:extLst>
                <a:ext uri="{FF2B5EF4-FFF2-40B4-BE49-F238E27FC236}">
                  <a16:creationId xmlns:a16="http://schemas.microsoft.com/office/drawing/2014/main" id="{7D874343-3E88-42C4-83A8-7BD32568CE24}"/>
                </a:ext>
              </a:extLst>
            </p:cNvPr>
            <p:cNvGrpSpPr/>
            <p:nvPr/>
          </p:nvGrpSpPr>
          <p:grpSpPr>
            <a:xfrm>
              <a:off x="8974427" y="1350579"/>
              <a:ext cx="335367" cy="299811"/>
              <a:chOff x="8974427" y="1350579"/>
              <a:chExt cx="335367" cy="299811"/>
            </a:xfrm>
            <a:noFill/>
          </p:grpSpPr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2E574ADB-B8BF-407F-A5CA-166F9090C0B9}"/>
                  </a:ext>
                </a:extLst>
              </p:cNvPr>
              <p:cNvSpPr/>
              <p:nvPr/>
            </p:nvSpPr>
            <p:spPr>
              <a:xfrm>
                <a:off x="8974427" y="1370618"/>
                <a:ext cx="299091" cy="279772"/>
              </a:xfrm>
              <a:custGeom>
                <a:avLst/>
                <a:gdLst>
                  <a:gd name="connsiteX0" fmla="*/ 274994 w 299091"/>
                  <a:gd name="connsiteY0" fmla="*/ 190009 h 279772"/>
                  <a:gd name="connsiteX1" fmla="*/ 277152 w 299091"/>
                  <a:gd name="connsiteY1" fmla="*/ 136778 h 279772"/>
                  <a:gd name="connsiteX2" fmla="*/ 208403 w 299091"/>
                  <a:gd name="connsiteY2" fmla="*/ 91665 h 279772"/>
                  <a:gd name="connsiteX3" fmla="*/ 299092 w 299091"/>
                  <a:gd name="connsiteY3" fmla="*/ 20039 h 279772"/>
                  <a:gd name="connsiteX4" fmla="*/ 268520 w 299091"/>
                  <a:gd name="connsiteY4" fmla="*/ 0 h 279772"/>
                  <a:gd name="connsiteX5" fmla="*/ 139655 w 299091"/>
                  <a:gd name="connsiteY5" fmla="*/ 46552 h 279772"/>
                  <a:gd name="connsiteX6" fmla="*/ 86167 w 299091"/>
                  <a:gd name="connsiteY6" fmla="*/ 11458 h 279772"/>
                  <a:gd name="connsiteX7" fmla="*/ 0 w 299091"/>
                  <a:gd name="connsiteY7" fmla="*/ 9557 h 279772"/>
                  <a:gd name="connsiteX8" fmla="*/ 36070 w 299091"/>
                  <a:gd name="connsiteY8" fmla="*/ 87862 h 279772"/>
                  <a:gd name="connsiteX9" fmla="*/ 89558 w 299091"/>
                  <a:gd name="connsiteY9" fmla="*/ 122956 h 279772"/>
                  <a:gd name="connsiteX10" fmla="*/ 98190 w 299091"/>
                  <a:gd name="connsiteY10" fmla="*/ 259733 h 279772"/>
                  <a:gd name="connsiteX11" fmla="*/ 128762 w 299091"/>
                  <a:gd name="connsiteY11" fmla="*/ 279772 h 279772"/>
                  <a:gd name="connsiteX12" fmla="*/ 166476 w 299091"/>
                  <a:gd name="connsiteY12" fmla="*/ 172179 h 279772"/>
                  <a:gd name="connsiteX13" fmla="*/ 227106 w 299091"/>
                  <a:gd name="connsiteY13" fmla="*/ 213182 h 279772"/>
                  <a:gd name="connsiteX14" fmla="*/ 274994 w 299091"/>
                  <a:gd name="connsiteY14" fmla="*/ 190009 h 27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9091" h="279772">
                    <a:moveTo>
                      <a:pt x="274994" y="190009"/>
                    </a:moveTo>
                    <a:lnTo>
                      <a:pt x="277152" y="136778"/>
                    </a:lnTo>
                    <a:cubicBezTo>
                      <a:pt x="277152" y="136778"/>
                      <a:pt x="218628" y="102712"/>
                      <a:pt x="208403" y="91665"/>
                    </a:cubicBezTo>
                    <a:cubicBezTo>
                      <a:pt x="198179" y="80618"/>
                      <a:pt x="299092" y="20039"/>
                      <a:pt x="299092" y="20039"/>
                    </a:cubicBezTo>
                    <a:lnTo>
                      <a:pt x="268520" y="0"/>
                    </a:lnTo>
                    <a:lnTo>
                      <a:pt x="139655" y="46552"/>
                    </a:lnTo>
                    <a:cubicBezTo>
                      <a:pt x="139655" y="46552"/>
                      <a:pt x="106822" y="15209"/>
                      <a:pt x="86167" y="11458"/>
                    </a:cubicBezTo>
                    <a:cubicBezTo>
                      <a:pt x="65511" y="7707"/>
                      <a:pt x="0" y="9557"/>
                      <a:pt x="0" y="9557"/>
                    </a:cubicBezTo>
                    <a:lnTo>
                      <a:pt x="36070" y="87862"/>
                    </a:lnTo>
                    <a:lnTo>
                      <a:pt x="89558" y="122956"/>
                    </a:lnTo>
                    <a:lnTo>
                      <a:pt x="98190" y="259733"/>
                    </a:lnTo>
                    <a:lnTo>
                      <a:pt x="128762" y="279772"/>
                    </a:lnTo>
                    <a:cubicBezTo>
                      <a:pt x="128762" y="279772"/>
                      <a:pt x="143406" y="168069"/>
                      <a:pt x="166476" y="172179"/>
                    </a:cubicBezTo>
                    <a:cubicBezTo>
                      <a:pt x="189546" y="176290"/>
                      <a:pt x="227106" y="213182"/>
                      <a:pt x="227106" y="213182"/>
                    </a:cubicBezTo>
                    <a:lnTo>
                      <a:pt x="274994" y="190009"/>
                    </a:lnTo>
                    <a:close/>
                  </a:path>
                </a:pathLst>
              </a:custGeom>
              <a:noFill/>
              <a:ln w="15379" cap="rnd">
                <a:solidFill>
                  <a:srgbClr val="FDB0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4804FEF-1846-4F21-97A8-6668D9577C05}"/>
                  </a:ext>
                </a:extLst>
              </p:cNvPr>
              <p:cNvSpPr/>
              <p:nvPr/>
            </p:nvSpPr>
            <p:spPr>
              <a:xfrm>
                <a:off x="9173787" y="1568745"/>
                <a:ext cx="52974" cy="70649"/>
              </a:xfrm>
              <a:custGeom>
                <a:avLst/>
                <a:gdLst>
                  <a:gd name="connsiteX0" fmla="*/ 4778 w 52974"/>
                  <a:gd name="connsiteY0" fmla="*/ 0 h 70649"/>
                  <a:gd name="connsiteX1" fmla="*/ 0 w 52974"/>
                  <a:gd name="connsiteY1" fmla="*/ 40591 h 70649"/>
                  <a:gd name="connsiteX2" fmla="*/ 45832 w 52974"/>
                  <a:gd name="connsiteY2" fmla="*/ 70650 h 70649"/>
                  <a:gd name="connsiteX3" fmla="*/ 52974 w 52974"/>
                  <a:gd name="connsiteY3" fmla="*/ 9814 h 70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974" h="70649">
                    <a:moveTo>
                      <a:pt x="4778" y="0"/>
                    </a:moveTo>
                    <a:lnTo>
                      <a:pt x="0" y="40591"/>
                    </a:lnTo>
                    <a:lnTo>
                      <a:pt x="45832" y="70650"/>
                    </a:lnTo>
                    <a:lnTo>
                      <a:pt x="52974" y="9814"/>
                    </a:lnTo>
                  </a:path>
                </a:pathLst>
              </a:custGeom>
              <a:noFill/>
              <a:ln w="15379" cap="rnd">
                <a:solidFill>
                  <a:srgbClr val="FDB0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CF1F5BDD-075A-4DDE-86C4-20E95670ECC9}"/>
                  </a:ext>
                </a:extLst>
              </p:cNvPr>
              <p:cNvSpPr/>
              <p:nvPr/>
            </p:nvSpPr>
            <p:spPr>
              <a:xfrm>
                <a:off x="9042045" y="1610313"/>
                <a:ext cx="61092" cy="40077"/>
              </a:xfrm>
              <a:custGeom>
                <a:avLst/>
                <a:gdLst>
                  <a:gd name="connsiteX0" fmla="*/ 61093 w 61092"/>
                  <a:gd name="connsiteY0" fmla="*/ 40078 h 40077"/>
                  <a:gd name="connsiteX1" fmla="*/ 0 w 61092"/>
                  <a:gd name="connsiteY1" fmla="*/ 0 h 4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092" h="40077">
                    <a:moveTo>
                      <a:pt x="61093" y="40078"/>
                    </a:moveTo>
                    <a:lnTo>
                      <a:pt x="0" y="0"/>
                    </a:lnTo>
                  </a:path>
                </a:pathLst>
              </a:custGeom>
              <a:ln w="15379" cap="rnd">
                <a:solidFill>
                  <a:srgbClr val="FDB0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D66105F1-DDDE-436C-AB94-FC965B33E7EE}"/>
                  </a:ext>
                </a:extLst>
              </p:cNvPr>
              <p:cNvSpPr/>
              <p:nvPr/>
            </p:nvSpPr>
            <p:spPr>
              <a:xfrm>
                <a:off x="9046566" y="1536786"/>
                <a:ext cx="45832" cy="30109"/>
              </a:xfrm>
              <a:custGeom>
                <a:avLst/>
                <a:gdLst>
                  <a:gd name="connsiteX0" fmla="*/ 45832 w 45832"/>
                  <a:gd name="connsiteY0" fmla="*/ 30110 h 30109"/>
                  <a:gd name="connsiteX1" fmla="*/ 0 w 45832"/>
                  <a:gd name="connsiteY1" fmla="*/ 0 h 30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832" h="30109">
                    <a:moveTo>
                      <a:pt x="45832" y="30110"/>
                    </a:moveTo>
                    <a:lnTo>
                      <a:pt x="0" y="0"/>
                    </a:lnTo>
                  </a:path>
                </a:pathLst>
              </a:custGeom>
              <a:ln w="15379" cap="rnd">
                <a:solidFill>
                  <a:srgbClr val="FDB0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CB83BFA-2865-4016-8FAC-3AF3A5032245}"/>
                  </a:ext>
                </a:extLst>
              </p:cNvPr>
              <p:cNvSpPr/>
              <p:nvPr/>
            </p:nvSpPr>
            <p:spPr>
              <a:xfrm>
                <a:off x="9228662" y="1471446"/>
                <a:ext cx="81131" cy="61280"/>
              </a:xfrm>
              <a:custGeom>
                <a:avLst/>
                <a:gdLst>
                  <a:gd name="connsiteX0" fmla="*/ 28157 w 81131"/>
                  <a:gd name="connsiteY0" fmla="*/ 61281 h 61280"/>
                  <a:gd name="connsiteX1" fmla="*/ 81132 w 81131"/>
                  <a:gd name="connsiteY1" fmla="*/ 30452 h 61280"/>
                  <a:gd name="connsiteX2" fmla="*/ 35299 w 81131"/>
                  <a:gd name="connsiteY2" fmla="*/ 393 h 61280"/>
                  <a:gd name="connsiteX3" fmla="*/ 0 w 81131"/>
                  <a:gd name="connsiteY3" fmla="*/ 20946 h 6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131" h="61280">
                    <a:moveTo>
                      <a:pt x="28157" y="61281"/>
                    </a:moveTo>
                    <a:lnTo>
                      <a:pt x="81132" y="30452"/>
                    </a:lnTo>
                    <a:cubicBezTo>
                      <a:pt x="81132" y="30452"/>
                      <a:pt x="57547" y="4144"/>
                      <a:pt x="35299" y="393"/>
                    </a:cubicBezTo>
                    <a:cubicBezTo>
                      <a:pt x="13051" y="-3357"/>
                      <a:pt x="0" y="20946"/>
                      <a:pt x="0" y="20946"/>
                    </a:cubicBezTo>
                  </a:path>
                </a:pathLst>
              </a:custGeom>
              <a:noFill/>
              <a:ln w="15379" cap="rnd">
                <a:solidFill>
                  <a:srgbClr val="FDB0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4C9272DB-0C89-439B-BAEE-D64DF2A10381}"/>
                  </a:ext>
                </a:extLst>
              </p:cNvPr>
              <p:cNvSpPr/>
              <p:nvPr/>
            </p:nvSpPr>
            <p:spPr>
              <a:xfrm>
                <a:off x="9212375" y="1350579"/>
                <a:ext cx="61092" cy="40077"/>
              </a:xfrm>
              <a:custGeom>
                <a:avLst/>
                <a:gdLst>
                  <a:gd name="connsiteX0" fmla="*/ 0 w 61092"/>
                  <a:gd name="connsiteY0" fmla="*/ 0 h 40077"/>
                  <a:gd name="connsiteX1" fmla="*/ 61093 w 61092"/>
                  <a:gd name="connsiteY1" fmla="*/ 40078 h 4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092" h="40077">
                    <a:moveTo>
                      <a:pt x="0" y="0"/>
                    </a:moveTo>
                    <a:cubicBezTo>
                      <a:pt x="28568" y="3956"/>
                      <a:pt x="61093" y="40078"/>
                      <a:pt x="61093" y="40078"/>
                    </a:cubicBezTo>
                  </a:path>
                </a:pathLst>
              </a:custGeom>
              <a:noFill/>
              <a:ln w="15379" cap="rnd">
                <a:solidFill>
                  <a:srgbClr val="FDB0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1B13D904-799C-41DA-8BBE-BAC70B41CCC0}"/>
                  </a:ext>
                </a:extLst>
              </p:cNvPr>
              <p:cNvSpPr/>
              <p:nvPr/>
            </p:nvSpPr>
            <p:spPr>
              <a:xfrm>
                <a:off x="9146760" y="1384029"/>
                <a:ext cx="45832" cy="30058"/>
              </a:xfrm>
              <a:custGeom>
                <a:avLst/>
                <a:gdLst>
                  <a:gd name="connsiteX0" fmla="*/ 0 w 45832"/>
                  <a:gd name="connsiteY0" fmla="*/ 0 h 30058"/>
                  <a:gd name="connsiteX1" fmla="*/ 45833 w 45832"/>
                  <a:gd name="connsiteY1" fmla="*/ 30058 h 30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832" h="30058">
                    <a:moveTo>
                      <a:pt x="0" y="0"/>
                    </a:moveTo>
                    <a:cubicBezTo>
                      <a:pt x="20861" y="5652"/>
                      <a:pt x="45833" y="30058"/>
                      <a:pt x="45833" y="30058"/>
                    </a:cubicBezTo>
                  </a:path>
                </a:pathLst>
              </a:custGeom>
              <a:noFill/>
              <a:ln w="15379" cap="rnd">
                <a:solidFill>
                  <a:srgbClr val="FDB0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DB87EF7-E6B2-46BC-8D98-D977F4A21209}"/>
                  </a:ext>
                </a:extLst>
              </p:cNvPr>
              <p:cNvSpPr/>
              <p:nvPr/>
            </p:nvSpPr>
            <p:spPr>
              <a:xfrm>
                <a:off x="9010497" y="1412699"/>
                <a:ext cx="30058" cy="45832"/>
              </a:xfrm>
              <a:custGeom>
                <a:avLst/>
                <a:gdLst>
                  <a:gd name="connsiteX0" fmla="*/ 0 w 30058"/>
                  <a:gd name="connsiteY0" fmla="*/ 45832 h 45832"/>
                  <a:gd name="connsiteX1" fmla="*/ 30058 w 30058"/>
                  <a:gd name="connsiteY1" fmla="*/ 0 h 45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058" h="45832">
                    <a:moveTo>
                      <a:pt x="0" y="45832"/>
                    </a:moveTo>
                    <a:lnTo>
                      <a:pt x="30058" y="0"/>
                    </a:lnTo>
                  </a:path>
                </a:pathLst>
              </a:custGeom>
              <a:ln w="15379" cap="rnd">
                <a:solidFill>
                  <a:srgbClr val="FDB0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5268994-FAB3-451E-8AF5-F582C6251998}"/>
                  </a:ext>
                </a:extLst>
              </p:cNvPr>
              <p:cNvSpPr/>
              <p:nvPr/>
            </p:nvSpPr>
            <p:spPr>
              <a:xfrm rot="-3404243">
                <a:off x="9092317" y="1438878"/>
                <a:ext cx="54774" cy="73067"/>
              </a:xfrm>
              <a:custGeom>
                <a:avLst/>
                <a:gdLst>
                  <a:gd name="connsiteX0" fmla="*/ 54775 w 54774"/>
                  <a:gd name="connsiteY0" fmla="*/ 36534 h 73067"/>
                  <a:gd name="connsiteX1" fmla="*/ 27388 w 54774"/>
                  <a:gd name="connsiteY1" fmla="*/ 73067 h 73067"/>
                  <a:gd name="connsiteX2" fmla="*/ 0 w 54774"/>
                  <a:gd name="connsiteY2" fmla="*/ 36534 h 73067"/>
                  <a:gd name="connsiteX3" fmla="*/ 27388 w 54774"/>
                  <a:gd name="connsiteY3" fmla="*/ 0 h 73067"/>
                  <a:gd name="connsiteX4" fmla="*/ 54775 w 54774"/>
                  <a:gd name="connsiteY4" fmla="*/ 36534 h 7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74" h="73067">
                    <a:moveTo>
                      <a:pt x="54775" y="36534"/>
                    </a:moveTo>
                    <a:cubicBezTo>
                      <a:pt x="54775" y="56711"/>
                      <a:pt x="42513" y="73067"/>
                      <a:pt x="27388" y="73067"/>
                    </a:cubicBezTo>
                    <a:cubicBezTo>
                      <a:pt x="12262" y="73067"/>
                      <a:pt x="0" y="56711"/>
                      <a:pt x="0" y="36534"/>
                    </a:cubicBezTo>
                    <a:cubicBezTo>
                      <a:pt x="0" y="16357"/>
                      <a:pt x="12262" y="0"/>
                      <a:pt x="27388" y="0"/>
                    </a:cubicBezTo>
                    <a:cubicBezTo>
                      <a:pt x="42513" y="0"/>
                      <a:pt x="54775" y="16357"/>
                      <a:pt x="54775" y="36534"/>
                    </a:cubicBezTo>
                    <a:close/>
                  </a:path>
                </a:pathLst>
              </a:custGeom>
              <a:noFill/>
              <a:ln w="15380" cap="rnd">
                <a:solidFill>
                  <a:srgbClr val="FDB0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6D2E313-FBDD-4DAA-8D22-C05CE8FFF1BB}"/>
                  </a:ext>
                </a:extLst>
              </p:cNvPr>
              <p:cNvSpPr/>
              <p:nvPr/>
            </p:nvSpPr>
            <p:spPr>
              <a:xfrm>
                <a:off x="9203588" y="1530569"/>
                <a:ext cx="61092" cy="40077"/>
              </a:xfrm>
              <a:custGeom>
                <a:avLst/>
                <a:gdLst>
                  <a:gd name="connsiteX0" fmla="*/ 0 w 61092"/>
                  <a:gd name="connsiteY0" fmla="*/ 0 h 40077"/>
                  <a:gd name="connsiteX1" fmla="*/ 61093 w 61092"/>
                  <a:gd name="connsiteY1" fmla="*/ 40078 h 4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092" h="40077">
                    <a:moveTo>
                      <a:pt x="0" y="0"/>
                    </a:moveTo>
                    <a:cubicBezTo>
                      <a:pt x="28774" y="2929"/>
                      <a:pt x="61093" y="40078"/>
                      <a:pt x="61093" y="40078"/>
                    </a:cubicBezTo>
                  </a:path>
                </a:pathLst>
              </a:custGeom>
              <a:noFill/>
              <a:ln w="15379" cap="rnd">
                <a:solidFill>
                  <a:srgbClr val="FDB0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0" name="Graphic 2">
              <a:extLst>
                <a:ext uri="{FF2B5EF4-FFF2-40B4-BE49-F238E27FC236}">
                  <a16:creationId xmlns:a16="http://schemas.microsoft.com/office/drawing/2014/main" id="{8B285E67-1DCB-4527-AB98-B988FD966A73}"/>
                </a:ext>
              </a:extLst>
            </p:cNvPr>
            <p:cNvGrpSpPr/>
            <p:nvPr/>
          </p:nvGrpSpPr>
          <p:grpSpPr>
            <a:xfrm>
              <a:off x="8858664" y="1488159"/>
              <a:ext cx="137548" cy="92095"/>
              <a:chOff x="8858664" y="1488159"/>
              <a:chExt cx="137548" cy="92095"/>
            </a:xfrm>
            <a:noFill/>
          </p:grpSpPr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E356E0CB-B9BB-4822-85A3-0C6090B2CAF0}"/>
                  </a:ext>
                </a:extLst>
              </p:cNvPr>
              <p:cNvSpPr/>
              <p:nvPr/>
            </p:nvSpPr>
            <p:spPr>
              <a:xfrm>
                <a:off x="8980901" y="1570235"/>
                <a:ext cx="15311" cy="10019"/>
              </a:xfrm>
              <a:custGeom>
                <a:avLst/>
                <a:gdLst>
                  <a:gd name="connsiteX0" fmla="*/ 15312 w 15311"/>
                  <a:gd name="connsiteY0" fmla="*/ 10019 h 10019"/>
                  <a:gd name="connsiteX1" fmla="*/ 0 w 15311"/>
                  <a:gd name="connsiteY1" fmla="*/ 0 h 1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311" h="10019">
                    <a:moveTo>
                      <a:pt x="15312" y="10019"/>
                    </a:moveTo>
                    <a:lnTo>
                      <a:pt x="0" y="0"/>
                    </a:lnTo>
                  </a:path>
                </a:pathLst>
              </a:custGeom>
              <a:ln w="15379" cap="rnd">
                <a:solidFill>
                  <a:srgbClr val="FDB0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BD4B3F2-B2E2-41AE-BADE-DB6850D11DDD}"/>
                  </a:ext>
                </a:extLst>
              </p:cNvPr>
              <p:cNvSpPr/>
              <p:nvPr/>
            </p:nvSpPr>
            <p:spPr>
              <a:xfrm>
                <a:off x="8919808" y="1530158"/>
                <a:ext cx="16503" cy="10019"/>
              </a:xfrm>
              <a:custGeom>
                <a:avLst/>
                <a:gdLst>
                  <a:gd name="connsiteX0" fmla="*/ 0 w 16503"/>
                  <a:gd name="connsiteY0" fmla="*/ 0 h 10019"/>
                  <a:gd name="connsiteX1" fmla="*/ 15260 w 16503"/>
                  <a:gd name="connsiteY1" fmla="*/ 10019 h 1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503" h="10019">
                    <a:moveTo>
                      <a:pt x="0" y="0"/>
                    </a:moveTo>
                    <a:cubicBezTo>
                      <a:pt x="22967" y="3340"/>
                      <a:pt x="15260" y="10019"/>
                      <a:pt x="15260" y="10019"/>
                    </a:cubicBezTo>
                  </a:path>
                </a:pathLst>
              </a:custGeom>
              <a:noFill/>
              <a:ln w="15379" cap="rnd">
                <a:solidFill>
                  <a:srgbClr val="FDB0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26FFCE5-8339-47B9-BDDB-10B2F0BA4767}"/>
                  </a:ext>
                </a:extLst>
              </p:cNvPr>
              <p:cNvSpPr/>
              <p:nvPr/>
            </p:nvSpPr>
            <p:spPr>
              <a:xfrm>
                <a:off x="8858664" y="1488159"/>
                <a:ext cx="15260" cy="11940"/>
              </a:xfrm>
              <a:custGeom>
                <a:avLst/>
                <a:gdLst>
                  <a:gd name="connsiteX0" fmla="*/ 0 w 15260"/>
                  <a:gd name="connsiteY0" fmla="*/ 1921 h 11940"/>
                  <a:gd name="connsiteX1" fmla="*/ 15260 w 15260"/>
                  <a:gd name="connsiteY1" fmla="*/ 11940 h 11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60" h="11940">
                    <a:moveTo>
                      <a:pt x="0" y="1921"/>
                    </a:moveTo>
                    <a:cubicBezTo>
                      <a:pt x="0" y="1921"/>
                      <a:pt x="617" y="-6506"/>
                      <a:pt x="15260" y="11940"/>
                    </a:cubicBezTo>
                  </a:path>
                </a:pathLst>
              </a:custGeom>
              <a:noFill/>
              <a:ln w="15379" cap="rnd">
                <a:solidFill>
                  <a:srgbClr val="FDB0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42CAECDB-9841-40D3-94C0-8FDE6EF0AE1F}"/>
                </a:ext>
              </a:extLst>
            </p:cNvPr>
            <p:cNvGrpSpPr/>
            <p:nvPr/>
          </p:nvGrpSpPr>
          <p:grpSpPr>
            <a:xfrm>
              <a:off x="8863186" y="1416553"/>
              <a:ext cx="137496" cy="90174"/>
              <a:chOff x="8863186" y="1416553"/>
              <a:chExt cx="137496" cy="90174"/>
            </a:xfrm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ADA4DAF5-BF9A-4952-9F00-00A87DEBC0A8}"/>
                  </a:ext>
                </a:extLst>
              </p:cNvPr>
              <p:cNvSpPr/>
              <p:nvPr/>
            </p:nvSpPr>
            <p:spPr>
              <a:xfrm>
                <a:off x="8985422" y="1496708"/>
                <a:ext cx="15260" cy="10019"/>
              </a:xfrm>
              <a:custGeom>
                <a:avLst/>
                <a:gdLst>
                  <a:gd name="connsiteX0" fmla="*/ 0 w 15260"/>
                  <a:gd name="connsiteY0" fmla="*/ 0 h 10019"/>
                  <a:gd name="connsiteX1" fmla="*/ 15260 w 15260"/>
                  <a:gd name="connsiteY1" fmla="*/ 10019 h 1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60" h="10019">
                    <a:moveTo>
                      <a:pt x="0" y="0"/>
                    </a:moveTo>
                    <a:lnTo>
                      <a:pt x="15260" y="10019"/>
                    </a:lnTo>
                  </a:path>
                </a:pathLst>
              </a:custGeom>
              <a:ln w="15379" cap="rnd">
                <a:solidFill>
                  <a:srgbClr val="FDB0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1EC03D89-9892-4642-9F88-F6062F8ACD10}"/>
                  </a:ext>
                </a:extLst>
              </p:cNvPr>
              <p:cNvSpPr/>
              <p:nvPr/>
            </p:nvSpPr>
            <p:spPr>
              <a:xfrm>
                <a:off x="8924330" y="1456631"/>
                <a:ext cx="15260" cy="10019"/>
              </a:xfrm>
              <a:custGeom>
                <a:avLst/>
                <a:gdLst>
                  <a:gd name="connsiteX0" fmla="*/ 0 w 15260"/>
                  <a:gd name="connsiteY0" fmla="*/ 0 h 10019"/>
                  <a:gd name="connsiteX1" fmla="*/ 15260 w 15260"/>
                  <a:gd name="connsiteY1" fmla="*/ 10019 h 1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60" h="10019">
                    <a:moveTo>
                      <a:pt x="0" y="0"/>
                    </a:moveTo>
                    <a:lnTo>
                      <a:pt x="15260" y="10019"/>
                    </a:lnTo>
                  </a:path>
                </a:pathLst>
              </a:custGeom>
              <a:ln w="15379" cap="rnd">
                <a:solidFill>
                  <a:srgbClr val="FDB0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26D89B7-E8E4-44A2-9328-7E078B1F0E20}"/>
                  </a:ext>
                </a:extLst>
              </p:cNvPr>
              <p:cNvSpPr/>
              <p:nvPr/>
            </p:nvSpPr>
            <p:spPr>
              <a:xfrm>
                <a:off x="8863186" y="1416553"/>
                <a:ext cx="15311" cy="10019"/>
              </a:xfrm>
              <a:custGeom>
                <a:avLst/>
                <a:gdLst>
                  <a:gd name="connsiteX0" fmla="*/ 0 w 15311"/>
                  <a:gd name="connsiteY0" fmla="*/ 0 h 10019"/>
                  <a:gd name="connsiteX1" fmla="*/ 15312 w 15311"/>
                  <a:gd name="connsiteY1" fmla="*/ 10019 h 1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311" h="10019">
                    <a:moveTo>
                      <a:pt x="0" y="0"/>
                    </a:moveTo>
                    <a:lnTo>
                      <a:pt x="15312" y="10019"/>
                    </a:lnTo>
                  </a:path>
                </a:pathLst>
              </a:custGeom>
              <a:ln w="15379" cap="rnd">
                <a:solidFill>
                  <a:srgbClr val="FDB0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8" name="Graphic 2">
              <a:extLst>
                <a:ext uri="{FF2B5EF4-FFF2-40B4-BE49-F238E27FC236}">
                  <a16:creationId xmlns:a16="http://schemas.microsoft.com/office/drawing/2014/main" id="{D648FBE2-B6FB-436E-B47D-965B59B569B7}"/>
                </a:ext>
              </a:extLst>
            </p:cNvPr>
            <p:cNvGrpSpPr/>
            <p:nvPr/>
          </p:nvGrpSpPr>
          <p:grpSpPr>
            <a:xfrm>
              <a:off x="9029045" y="1230346"/>
              <a:ext cx="137497" cy="90174"/>
              <a:chOff x="9029045" y="1230346"/>
              <a:chExt cx="137497" cy="90174"/>
            </a:xfrm>
            <a:no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67F5D72E-D96D-4A0D-8489-F95E90BAF8FE}"/>
                  </a:ext>
                </a:extLst>
              </p:cNvPr>
              <p:cNvSpPr/>
              <p:nvPr/>
            </p:nvSpPr>
            <p:spPr>
              <a:xfrm>
                <a:off x="9150561" y="1310502"/>
                <a:ext cx="15981" cy="10019"/>
              </a:xfrm>
              <a:custGeom>
                <a:avLst/>
                <a:gdLst>
                  <a:gd name="connsiteX0" fmla="*/ 15981 w 15981"/>
                  <a:gd name="connsiteY0" fmla="*/ 10019 h 10019"/>
                  <a:gd name="connsiteX1" fmla="*/ 721 w 15981"/>
                  <a:gd name="connsiteY1" fmla="*/ 0 h 1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81" h="10019">
                    <a:moveTo>
                      <a:pt x="15981" y="10019"/>
                    </a:moveTo>
                    <a:cubicBezTo>
                      <a:pt x="-5034" y="8221"/>
                      <a:pt x="721" y="0"/>
                      <a:pt x="721" y="0"/>
                    </a:cubicBezTo>
                  </a:path>
                </a:pathLst>
              </a:custGeom>
              <a:noFill/>
              <a:ln w="15379" cap="rnd">
                <a:solidFill>
                  <a:srgbClr val="FDB0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33F30D7-404C-4CD6-8472-E998A3C47602}"/>
                  </a:ext>
                </a:extLst>
              </p:cNvPr>
              <p:cNvSpPr/>
              <p:nvPr/>
            </p:nvSpPr>
            <p:spPr>
              <a:xfrm>
                <a:off x="9090138" y="1270424"/>
                <a:ext cx="15311" cy="10019"/>
              </a:xfrm>
              <a:custGeom>
                <a:avLst/>
                <a:gdLst>
                  <a:gd name="connsiteX0" fmla="*/ 0 w 15311"/>
                  <a:gd name="connsiteY0" fmla="*/ 0 h 10019"/>
                  <a:gd name="connsiteX1" fmla="*/ 15312 w 15311"/>
                  <a:gd name="connsiteY1" fmla="*/ 10019 h 1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311" h="10019">
                    <a:moveTo>
                      <a:pt x="0" y="0"/>
                    </a:moveTo>
                    <a:lnTo>
                      <a:pt x="15312" y="10019"/>
                    </a:lnTo>
                  </a:path>
                </a:pathLst>
              </a:custGeom>
              <a:ln w="15379" cap="rnd">
                <a:solidFill>
                  <a:srgbClr val="FDB0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390C8018-B660-434A-AB18-BA1F8DA6F283}"/>
                  </a:ext>
                </a:extLst>
              </p:cNvPr>
              <p:cNvSpPr/>
              <p:nvPr/>
            </p:nvSpPr>
            <p:spPr>
              <a:xfrm>
                <a:off x="9029045" y="1230346"/>
                <a:ext cx="15260" cy="10019"/>
              </a:xfrm>
              <a:custGeom>
                <a:avLst/>
                <a:gdLst>
                  <a:gd name="connsiteX0" fmla="*/ 0 w 15260"/>
                  <a:gd name="connsiteY0" fmla="*/ 0 h 10019"/>
                  <a:gd name="connsiteX1" fmla="*/ 15260 w 15260"/>
                  <a:gd name="connsiteY1" fmla="*/ 10019 h 1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60" h="10019">
                    <a:moveTo>
                      <a:pt x="0" y="0"/>
                    </a:moveTo>
                    <a:lnTo>
                      <a:pt x="15260" y="10019"/>
                    </a:lnTo>
                  </a:path>
                </a:pathLst>
              </a:custGeom>
              <a:ln w="15379" cap="rnd">
                <a:solidFill>
                  <a:srgbClr val="FDB0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2" name="Graphic 2">
              <a:extLst>
                <a:ext uri="{FF2B5EF4-FFF2-40B4-BE49-F238E27FC236}">
                  <a16:creationId xmlns:a16="http://schemas.microsoft.com/office/drawing/2014/main" id="{AAE5D322-C3D9-4B23-A6CB-7072DEB4E72D}"/>
                </a:ext>
              </a:extLst>
            </p:cNvPr>
            <p:cNvGrpSpPr/>
            <p:nvPr/>
          </p:nvGrpSpPr>
          <p:grpSpPr>
            <a:xfrm>
              <a:off x="8963431" y="1263744"/>
              <a:ext cx="137496" cy="90225"/>
              <a:chOff x="8963431" y="1263744"/>
              <a:chExt cx="137496" cy="90225"/>
            </a:xfrm>
            <a:noFill/>
          </p:grpSpPr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3D6AFF91-CFF6-4B64-9A7A-ACAA9EA1F200}"/>
                  </a:ext>
                </a:extLst>
              </p:cNvPr>
              <p:cNvSpPr/>
              <p:nvPr/>
            </p:nvSpPr>
            <p:spPr>
              <a:xfrm>
                <a:off x="9085668" y="1343951"/>
                <a:ext cx="15260" cy="10019"/>
              </a:xfrm>
              <a:custGeom>
                <a:avLst/>
                <a:gdLst>
                  <a:gd name="connsiteX0" fmla="*/ 0 w 15260"/>
                  <a:gd name="connsiteY0" fmla="*/ 0 h 10019"/>
                  <a:gd name="connsiteX1" fmla="*/ 15260 w 15260"/>
                  <a:gd name="connsiteY1" fmla="*/ 10019 h 1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60" h="10019">
                    <a:moveTo>
                      <a:pt x="0" y="0"/>
                    </a:moveTo>
                    <a:lnTo>
                      <a:pt x="15260" y="10019"/>
                    </a:lnTo>
                  </a:path>
                </a:pathLst>
              </a:custGeom>
              <a:ln w="15379" cap="rnd">
                <a:solidFill>
                  <a:srgbClr val="FDB0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9639B4BC-5F08-4FE6-B11F-5D7A99E9E02C}"/>
                  </a:ext>
                </a:extLst>
              </p:cNvPr>
              <p:cNvSpPr/>
              <p:nvPr/>
            </p:nvSpPr>
            <p:spPr>
              <a:xfrm>
                <a:off x="9024524" y="1303873"/>
                <a:ext cx="15260" cy="10019"/>
              </a:xfrm>
              <a:custGeom>
                <a:avLst/>
                <a:gdLst>
                  <a:gd name="connsiteX0" fmla="*/ 15260 w 15260"/>
                  <a:gd name="connsiteY0" fmla="*/ 10019 h 10019"/>
                  <a:gd name="connsiteX1" fmla="*/ 0 w 15260"/>
                  <a:gd name="connsiteY1" fmla="*/ 0 h 1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60" h="10019">
                    <a:moveTo>
                      <a:pt x="15260" y="10019"/>
                    </a:moveTo>
                    <a:cubicBezTo>
                      <a:pt x="7656" y="1541"/>
                      <a:pt x="0" y="0"/>
                      <a:pt x="0" y="0"/>
                    </a:cubicBezTo>
                  </a:path>
                </a:pathLst>
              </a:custGeom>
              <a:noFill/>
              <a:ln w="15379" cap="rnd">
                <a:solidFill>
                  <a:srgbClr val="FDB0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9345C8DC-E7AD-48DE-90C1-77C39DD18D15}"/>
                  </a:ext>
                </a:extLst>
              </p:cNvPr>
              <p:cNvSpPr/>
              <p:nvPr/>
            </p:nvSpPr>
            <p:spPr>
              <a:xfrm>
                <a:off x="8963431" y="1263744"/>
                <a:ext cx="15260" cy="10019"/>
              </a:xfrm>
              <a:custGeom>
                <a:avLst/>
                <a:gdLst>
                  <a:gd name="connsiteX0" fmla="*/ 0 w 15260"/>
                  <a:gd name="connsiteY0" fmla="*/ 0 h 10019"/>
                  <a:gd name="connsiteX1" fmla="*/ 15260 w 15260"/>
                  <a:gd name="connsiteY1" fmla="*/ 10019 h 1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60" h="10019">
                    <a:moveTo>
                      <a:pt x="0" y="0"/>
                    </a:moveTo>
                    <a:lnTo>
                      <a:pt x="15260" y="10019"/>
                    </a:lnTo>
                  </a:path>
                </a:pathLst>
              </a:custGeom>
              <a:ln w="15379" cap="rnd">
                <a:solidFill>
                  <a:srgbClr val="FDB0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11" name="Graphic 2">
            <a:extLst>
              <a:ext uri="{FF2B5EF4-FFF2-40B4-BE49-F238E27FC236}">
                <a16:creationId xmlns:a16="http://schemas.microsoft.com/office/drawing/2014/main" id="{2F4D980A-CCBD-423C-A60D-2DC482FE85CE}"/>
              </a:ext>
            </a:extLst>
          </p:cNvPr>
          <p:cNvGrpSpPr/>
          <p:nvPr/>
        </p:nvGrpSpPr>
        <p:grpSpPr>
          <a:xfrm>
            <a:off x="8296396" y="1451236"/>
            <a:ext cx="459624" cy="446145"/>
            <a:chOff x="8296396" y="1451236"/>
            <a:chExt cx="459624" cy="446145"/>
          </a:xfrm>
          <a:noFill/>
        </p:grpSpPr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CF8D6130-4F7B-4014-8C61-EC1D5B30C869}"/>
                </a:ext>
              </a:extLst>
            </p:cNvPr>
            <p:cNvSpPr/>
            <p:nvPr/>
          </p:nvSpPr>
          <p:spPr>
            <a:xfrm>
              <a:off x="8437747" y="1451236"/>
              <a:ext cx="173104" cy="51946"/>
            </a:xfrm>
            <a:custGeom>
              <a:avLst/>
              <a:gdLst>
                <a:gd name="connsiteX0" fmla="*/ 173104 w 173104"/>
                <a:gd name="connsiteY0" fmla="*/ 51947 h 51946"/>
                <a:gd name="connsiteX1" fmla="*/ 156097 w 173104"/>
                <a:gd name="connsiteY1" fmla="*/ 29544 h 51946"/>
                <a:gd name="connsiteX2" fmla="*/ 77175 w 173104"/>
                <a:gd name="connsiteY2" fmla="*/ 0 h 51946"/>
                <a:gd name="connsiteX3" fmla="*/ 17007 w 173104"/>
                <a:gd name="connsiteY3" fmla="*/ 29544 h 51946"/>
                <a:gd name="connsiteX4" fmla="*/ 0 w 173104"/>
                <a:gd name="connsiteY4" fmla="*/ 51792 h 5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04" h="51946">
                  <a:moveTo>
                    <a:pt x="173104" y="51947"/>
                  </a:moveTo>
                  <a:cubicBezTo>
                    <a:pt x="168686" y="43983"/>
                    <a:pt x="162982" y="36481"/>
                    <a:pt x="156097" y="29544"/>
                  </a:cubicBezTo>
                  <a:cubicBezTo>
                    <a:pt x="136880" y="10328"/>
                    <a:pt x="104356" y="0"/>
                    <a:pt x="77175" y="0"/>
                  </a:cubicBezTo>
                  <a:cubicBezTo>
                    <a:pt x="50046" y="0"/>
                    <a:pt x="36224" y="10328"/>
                    <a:pt x="17007" y="29544"/>
                  </a:cubicBezTo>
                  <a:cubicBezTo>
                    <a:pt x="10071" y="36429"/>
                    <a:pt x="4419" y="43880"/>
                    <a:pt x="0" y="51792"/>
                  </a:cubicBezTo>
                </a:path>
              </a:pathLst>
            </a:custGeom>
            <a:noFill/>
            <a:ln w="15379" cap="rnd">
              <a:solidFill>
                <a:srgbClr val="FCAA4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49AD841-E855-4CE3-B549-41DE7286B433}"/>
                </a:ext>
              </a:extLst>
            </p:cNvPr>
            <p:cNvSpPr/>
            <p:nvPr/>
          </p:nvSpPr>
          <p:spPr>
            <a:xfrm>
              <a:off x="8477311" y="1494242"/>
              <a:ext cx="93976" cy="30623"/>
            </a:xfrm>
            <a:custGeom>
              <a:avLst/>
              <a:gdLst>
                <a:gd name="connsiteX0" fmla="*/ 93977 w 93976"/>
                <a:gd name="connsiteY0" fmla="*/ 30624 h 30623"/>
                <a:gd name="connsiteX1" fmla="*/ 84677 w 93976"/>
                <a:gd name="connsiteY1" fmla="*/ 18446 h 30623"/>
                <a:gd name="connsiteX2" fmla="*/ 50714 w 93976"/>
                <a:gd name="connsiteY2" fmla="*/ 0 h 30623"/>
                <a:gd name="connsiteX3" fmla="*/ 9300 w 93976"/>
                <a:gd name="connsiteY3" fmla="*/ 18446 h 30623"/>
                <a:gd name="connsiteX4" fmla="*/ 0 w 93976"/>
                <a:gd name="connsiteY4" fmla="*/ 30624 h 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76" h="30623">
                  <a:moveTo>
                    <a:pt x="93977" y="30624"/>
                  </a:moveTo>
                  <a:cubicBezTo>
                    <a:pt x="91562" y="26308"/>
                    <a:pt x="88428" y="22248"/>
                    <a:pt x="84677" y="18446"/>
                  </a:cubicBezTo>
                  <a:cubicBezTo>
                    <a:pt x="74246" y="8016"/>
                    <a:pt x="65409" y="-51"/>
                    <a:pt x="50714" y="0"/>
                  </a:cubicBezTo>
                  <a:cubicBezTo>
                    <a:pt x="36018" y="0"/>
                    <a:pt x="19730" y="8067"/>
                    <a:pt x="9300" y="18446"/>
                  </a:cubicBezTo>
                  <a:cubicBezTo>
                    <a:pt x="5498" y="22248"/>
                    <a:pt x="2415" y="26308"/>
                    <a:pt x="0" y="30624"/>
                  </a:cubicBezTo>
                </a:path>
              </a:pathLst>
            </a:custGeom>
            <a:noFill/>
            <a:ln w="15379" cap="rnd">
              <a:solidFill>
                <a:srgbClr val="FCAA4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601EDBFE-51CB-4377-92CC-1D8C739513BE}"/>
                </a:ext>
              </a:extLst>
            </p:cNvPr>
            <p:cNvSpPr/>
            <p:nvPr/>
          </p:nvSpPr>
          <p:spPr>
            <a:xfrm>
              <a:off x="8350963" y="1531545"/>
              <a:ext cx="346671" cy="116995"/>
            </a:xfrm>
            <a:custGeom>
              <a:avLst/>
              <a:gdLst>
                <a:gd name="connsiteX0" fmla="*/ 325553 w 346671"/>
                <a:gd name="connsiteY0" fmla="*/ 61658 h 116995"/>
                <a:gd name="connsiteX1" fmla="*/ 340505 w 346671"/>
                <a:gd name="connsiteY1" fmla="*/ 55441 h 116995"/>
                <a:gd name="connsiteX2" fmla="*/ 346671 w 346671"/>
                <a:gd name="connsiteY2" fmla="*/ 40540 h 116995"/>
                <a:gd name="connsiteX3" fmla="*/ 340505 w 346671"/>
                <a:gd name="connsiteY3" fmla="*/ 25588 h 116995"/>
                <a:gd name="connsiteX4" fmla="*/ 325553 w 346671"/>
                <a:gd name="connsiteY4" fmla="*/ 19422 h 116995"/>
                <a:gd name="connsiteX5" fmla="*/ 310704 w 346671"/>
                <a:gd name="connsiteY5" fmla="*/ 25588 h 116995"/>
                <a:gd name="connsiteX6" fmla="*/ 304487 w 346671"/>
                <a:gd name="connsiteY6" fmla="*/ 40540 h 116995"/>
                <a:gd name="connsiteX7" fmla="*/ 310704 w 346671"/>
                <a:gd name="connsiteY7" fmla="*/ 55441 h 116995"/>
                <a:gd name="connsiteX8" fmla="*/ 325553 w 346671"/>
                <a:gd name="connsiteY8" fmla="*/ 61658 h 116995"/>
                <a:gd name="connsiteX9" fmla="*/ 325553 w 346671"/>
                <a:gd name="connsiteY9" fmla="*/ 116996 h 116995"/>
                <a:gd name="connsiteX10" fmla="*/ 264872 w 346671"/>
                <a:gd name="connsiteY10" fmla="*/ 116996 h 116995"/>
                <a:gd name="connsiteX11" fmla="*/ 264872 w 346671"/>
                <a:gd name="connsiteY11" fmla="*/ 95107 h 116995"/>
                <a:gd name="connsiteX12" fmla="*/ 264872 w 346671"/>
                <a:gd name="connsiteY12" fmla="*/ 95056 h 116995"/>
                <a:gd name="connsiteX13" fmla="*/ 173464 w 346671"/>
                <a:gd name="connsiteY13" fmla="*/ 42184 h 116995"/>
                <a:gd name="connsiteX14" fmla="*/ 188416 w 346671"/>
                <a:gd name="connsiteY14" fmla="*/ 35967 h 116995"/>
                <a:gd name="connsiteX15" fmla="*/ 194582 w 346671"/>
                <a:gd name="connsiteY15" fmla="*/ 21118 h 116995"/>
                <a:gd name="connsiteX16" fmla="*/ 188416 w 346671"/>
                <a:gd name="connsiteY16" fmla="*/ 6166 h 116995"/>
                <a:gd name="connsiteX17" fmla="*/ 173464 w 346671"/>
                <a:gd name="connsiteY17" fmla="*/ 0 h 116995"/>
                <a:gd name="connsiteX18" fmla="*/ 158615 w 346671"/>
                <a:gd name="connsiteY18" fmla="*/ 6166 h 116995"/>
                <a:gd name="connsiteX19" fmla="*/ 152398 w 346671"/>
                <a:gd name="connsiteY19" fmla="*/ 21118 h 116995"/>
                <a:gd name="connsiteX20" fmla="*/ 158615 w 346671"/>
                <a:gd name="connsiteY20" fmla="*/ 35967 h 116995"/>
                <a:gd name="connsiteX21" fmla="*/ 173464 w 346671"/>
                <a:gd name="connsiteY21" fmla="*/ 42184 h 116995"/>
                <a:gd name="connsiteX22" fmla="*/ 81748 w 346671"/>
                <a:gd name="connsiteY22" fmla="*/ 94645 h 116995"/>
                <a:gd name="connsiteX23" fmla="*/ 81748 w 346671"/>
                <a:gd name="connsiteY23" fmla="*/ 116893 h 116995"/>
                <a:gd name="connsiteX24" fmla="*/ 21118 w 346671"/>
                <a:gd name="connsiteY24" fmla="*/ 116893 h 116995"/>
                <a:gd name="connsiteX25" fmla="*/ 21118 w 346671"/>
                <a:gd name="connsiteY25" fmla="*/ 61555 h 116995"/>
                <a:gd name="connsiteX26" fmla="*/ 35967 w 346671"/>
                <a:gd name="connsiteY26" fmla="*/ 55338 h 116995"/>
                <a:gd name="connsiteX27" fmla="*/ 42184 w 346671"/>
                <a:gd name="connsiteY27" fmla="*/ 40437 h 116995"/>
                <a:gd name="connsiteX28" fmla="*/ 35967 w 346671"/>
                <a:gd name="connsiteY28" fmla="*/ 25485 h 116995"/>
                <a:gd name="connsiteX29" fmla="*/ 21118 w 346671"/>
                <a:gd name="connsiteY29" fmla="*/ 19319 h 116995"/>
                <a:gd name="connsiteX30" fmla="*/ 6166 w 346671"/>
                <a:gd name="connsiteY30" fmla="*/ 25485 h 116995"/>
                <a:gd name="connsiteX31" fmla="*/ 0 w 346671"/>
                <a:gd name="connsiteY31" fmla="*/ 40437 h 116995"/>
                <a:gd name="connsiteX32" fmla="*/ 6166 w 346671"/>
                <a:gd name="connsiteY32" fmla="*/ 55338 h 116995"/>
                <a:gd name="connsiteX33" fmla="*/ 21118 w 346671"/>
                <a:gd name="connsiteY33" fmla="*/ 61555 h 1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46671" h="116995">
                  <a:moveTo>
                    <a:pt x="325553" y="61658"/>
                  </a:moveTo>
                  <a:cubicBezTo>
                    <a:pt x="331411" y="61658"/>
                    <a:pt x="336395" y="59551"/>
                    <a:pt x="340505" y="55441"/>
                  </a:cubicBezTo>
                  <a:cubicBezTo>
                    <a:pt x="344616" y="51330"/>
                    <a:pt x="346671" y="46397"/>
                    <a:pt x="346671" y="40540"/>
                  </a:cubicBezTo>
                  <a:cubicBezTo>
                    <a:pt x="346671" y="34683"/>
                    <a:pt x="344616" y="29699"/>
                    <a:pt x="340505" y="25588"/>
                  </a:cubicBezTo>
                  <a:cubicBezTo>
                    <a:pt x="336395" y="21478"/>
                    <a:pt x="331411" y="19422"/>
                    <a:pt x="325553" y="19422"/>
                  </a:cubicBezTo>
                  <a:cubicBezTo>
                    <a:pt x="319747" y="19422"/>
                    <a:pt x="314763" y="21478"/>
                    <a:pt x="310704" y="25588"/>
                  </a:cubicBezTo>
                  <a:cubicBezTo>
                    <a:pt x="306593" y="29699"/>
                    <a:pt x="304487" y="34683"/>
                    <a:pt x="304487" y="40540"/>
                  </a:cubicBezTo>
                  <a:cubicBezTo>
                    <a:pt x="304487" y="46346"/>
                    <a:pt x="306593" y="51330"/>
                    <a:pt x="310704" y="55441"/>
                  </a:cubicBezTo>
                  <a:cubicBezTo>
                    <a:pt x="314763" y="59551"/>
                    <a:pt x="319696" y="61607"/>
                    <a:pt x="325553" y="61658"/>
                  </a:cubicBezTo>
                  <a:lnTo>
                    <a:pt x="325553" y="116996"/>
                  </a:lnTo>
                  <a:lnTo>
                    <a:pt x="264872" y="116996"/>
                  </a:lnTo>
                  <a:lnTo>
                    <a:pt x="264872" y="95107"/>
                  </a:lnTo>
                  <a:lnTo>
                    <a:pt x="264872" y="95056"/>
                  </a:lnTo>
                  <a:cubicBezTo>
                    <a:pt x="234402" y="77432"/>
                    <a:pt x="203933" y="59808"/>
                    <a:pt x="173464" y="42184"/>
                  </a:cubicBezTo>
                  <a:cubicBezTo>
                    <a:pt x="179321" y="42184"/>
                    <a:pt x="184305" y="40078"/>
                    <a:pt x="188416" y="35967"/>
                  </a:cubicBezTo>
                  <a:cubicBezTo>
                    <a:pt x="192527" y="31857"/>
                    <a:pt x="194582" y="26924"/>
                    <a:pt x="194582" y="21118"/>
                  </a:cubicBezTo>
                  <a:cubicBezTo>
                    <a:pt x="194582" y="15260"/>
                    <a:pt x="192527" y="10276"/>
                    <a:pt x="188416" y="6166"/>
                  </a:cubicBezTo>
                  <a:cubicBezTo>
                    <a:pt x="184305" y="2055"/>
                    <a:pt x="179321" y="0"/>
                    <a:pt x="173464" y="0"/>
                  </a:cubicBezTo>
                  <a:cubicBezTo>
                    <a:pt x="167658" y="0"/>
                    <a:pt x="162674" y="2055"/>
                    <a:pt x="158615" y="6166"/>
                  </a:cubicBezTo>
                  <a:cubicBezTo>
                    <a:pt x="154504" y="10276"/>
                    <a:pt x="152398" y="15260"/>
                    <a:pt x="152398" y="21118"/>
                  </a:cubicBezTo>
                  <a:cubicBezTo>
                    <a:pt x="152398" y="26924"/>
                    <a:pt x="154504" y="31908"/>
                    <a:pt x="158615" y="35967"/>
                  </a:cubicBezTo>
                  <a:cubicBezTo>
                    <a:pt x="162725" y="40078"/>
                    <a:pt x="167658" y="42184"/>
                    <a:pt x="173464" y="42184"/>
                  </a:cubicBezTo>
                  <a:cubicBezTo>
                    <a:pt x="142892" y="59654"/>
                    <a:pt x="112320" y="77175"/>
                    <a:pt x="81748" y="94645"/>
                  </a:cubicBezTo>
                  <a:cubicBezTo>
                    <a:pt x="81748" y="102044"/>
                    <a:pt x="81748" y="109443"/>
                    <a:pt x="81748" y="116893"/>
                  </a:cubicBezTo>
                  <a:cubicBezTo>
                    <a:pt x="64843" y="114016"/>
                    <a:pt x="54464" y="105538"/>
                    <a:pt x="21118" y="116893"/>
                  </a:cubicBezTo>
                  <a:lnTo>
                    <a:pt x="21118" y="61555"/>
                  </a:lnTo>
                  <a:cubicBezTo>
                    <a:pt x="26924" y="61555"/>
                    <a:pt x="31908" y="59448"/>
                    <a:pt x="35967" y="55338"/>
                  </a:cubicBezTo>
                  <a:cubicBezTo>
                    <a:pt x="40078" y="51227"/>
                    <a:pt x="42184" y="46295"/>
                    <a:pt x="42184" y="40437"/>
                  </a:cubicBezTo>
                  <a:cubicBezTo>
                    <a:pt x="42184" y="34580"/>
                    <a:pt x="40078" y="29596"/>
                    <a:pt x="35967" y="25485"/>
                  </a:cubicBezTo>
                  <a:cubicBezTo>
                    <a:pt x="31856" y="21375"/>
                    <a:pt x="26924" y="19319"/>
                    <a:pt x="21118" y="19319"/>
                  </a:cubicBezTo>
                  <a:cubicBezTo>
                    <a:pt x="15260" y="19319"/>
                    <a:pt x="10276" y="21375"/>
                    <a:pt x="6166" y="25485"/>
                  </a:cubicBezTo>
                  <a:cubicBezTo>
                    <a:pt x="2055" y="29596"/>
                    <a:pt x="0" y="34580"/>
                    <a:pt x="0" y="40437"/>
                  </a:cubicBezTo>
                  <a:cubicBezTo>
                    <a:pt x="0" y="46243"/>
                    <a:pt x="2055" y="51227"/>
                    <a:pt x="6166" y="55338"/>
                  </a:cubicBezTo>
                  <a:cubicBezTo>
                    <a:pt x="10276" y="59448"/>
                    <a:pt x="15260" y="61555"/>
                    <a:pt x="21118" y="61555"/>
                  </a:cubicBezTo>
                </a:path>
              </a:pathLst>
            </a:custGeom>
            <a:noFill/>
            <a:ln w="15379" cap="rnd">
              <a:solidFill>
                <a:srgbClr val="FCAA4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CF861196-37CE-44AB-B608-6546BD8D6D42}"/>
                </a:ext>
              </a:extLst>
            </p:cNvPr>
            <p:cNvSpPr/>
            <p:nvPr/>
          </p:nvSpPr>
          <p:spPr>
            <a:xfrm>
              <a:off x="8615784" y="1648489"/>
              <a:ext cx="81799" cy="159077"/>
            </a:xfrm>
            <a:custGeom>
              <a:avLst/>
              <a:gdLst>
                <a:gd name="connsiteX0" fmla="*/ 0 w 81799"/>
                <a:gd name="connsiteY0" fmla="*/ 0 h 159077"/>
                <a:gd name="connsiteX1" fmla="*/ 0 w 81799"/>
                <a:gd name="connsiteY1" fmla="*/ 31548 h 159077"/>
                <a:gd name="connsiteX2" fmla="*/ 103 w 81799"/>
                <a:gd name="connsiteY2" fmla="*/ 61555 h 159077"/>
                <a:gd name="connsiteX3" fmla="*/ 60682 w 81799"/>
                <a:gd name="connsiteY3" fmla="*/ 61555 h 159077"/>
                <a:gd name="connsiteX4" fmla="*/ 60682 w 81799"/>
                <a:gd name="connsiteY4" fmla="*/ 116893 h 159077"/>
                <a:gd name="connsiteX5" fmla="*/ 45832 w 81799"/>
                <a:gd name="connsiteY5" fmla="*/ 123110 h 159077"/>
                <a:gd name="connsiteX6" fmla="*/ 39615 w 81799"/>
                <a:gd name="connsiteY6" fmla="*/ 138011 h 159077"/>
                <a:gd name="connsiteX7" fmla="*/ 40694 w 81799"/>
                <a:gd name="connsiteY7" fmla="*/ 144742 h 159077"/>
                <a:gd name="connsiteX8" fmla="*/ 45832 w 81799"/>
                <a:gd name="connsiteY8" fmla="*/ 152911 h 159077"/>
                <a:gd name="connsiteX9" fmla="*/ 60682 w 81799"/>
                <a:gd name="connsiteY9" fmla="*/ 159077 h 159077"/>
                <a:gd name="connsiteX10" fmla="*/ 75634 w 81799"/>
                <a:gd name="connsiteY10" fmla="*/ 152911 h 159077"/>
                <a:gd name="connsiteX11" fmla="*/ 80772 w 81799"/>
                <a:gd name="connsiteY11" fmla="*/ 144742 h 159077"/>
                <a:gd name="connsiteX12" fmla="*/ 81799 w 81799"/>
                <a:gd name="connsiteY12" fmla="*/ 138011 h 159077"/>
                <a:gd name="connsiteX13" fmla="*/ 75634 w 81799"/>
                <a:gd name="connsiteY13" fmla="*/ 123110 h 159077"/>
                <a:gd name="connsiteX14" fmla="*/ 60682 w 81799"/>
                <a:gd name="connsiteY14" fmla="*/ 116893 h 15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799" h="159077">
                  <a:moveTo>
                    <a:pt x="0" y="0"/>
                  </a:moveTo>
                  <a:lnTo>
                    <a:pt x="0" y="31548"/>
                  </a:lnTo>
                  <a:lnTo>
                    <a:pt x="103" y="61555"/>
                  </a:lnTo>
                  <a:lnTo>
                    <a:pt x="60682" y="61555"/>
                  </a:lnTo>
                  <a:lnTo>
                    <a:pt x="60682" y="116893"/>
                  </a:lnTo>
                  <a:cubicBezTo>
                    <a:pt x="54876" y="116893"/>
                    <a:pt x="49892" y="119000"/>
                    <a:pt x="45832" y="123110"/>
                  </a:cubicBezTo>
                  <a:cubicBezTo>
                    <a:pt x="41722" y="127221"/>
                    <a:pt x="39615" y="132153"/>
                    <a:pt x="39615" y="138011"/>
                  </a:cubicBezTo>
                  <a:cubicBezTo>
                    <a:pt x="39615" y="140426"/>
                    <a:pt x="39975" y="142635"/>
                    <a:pt x="40694" y="144742"/>
                  </a:cubicBezTo>
                  <a:cubicBezTo>
                    <a:pt x="41670" y="147773"/>
                    <a:pt x="43417" y="150496"/>
                    <a:pt x="45832" y="152911"/>
                  </a:cubicBezTo>
                  <a:cubicBezTo>
                    <a:pt x="49943" y="157022"/>
                    <a:pt x="54876" y="159077"/>
                    <a:pt x="60682" y="159077"/>
                  </a:cubicBezTo>
                  <a:cubicBezTo>
                    <a:pt x="66539" y="159077"/>
                    <a:pt x="71523" y="157022"/>
                    <a:pt x="75634" y="152911"/>
                  </a:cubicBezTo>
                  <a:cubicBezTo>
                    <a:pt x="78049" y="150496"/>
                    <a:pt x="79795" y="147773"/>
                    <a:pt x="80772" y="144742"/>
                  </a:cubicBezTo>
                  <a:cubicBezTo>
                    <a:pt x="81440" y="142635"/>
                    <a:pt x="81799" y="140374"/>
                    <a:pt x="81799" y="138011"/>
                  </a:cubicBezTo>
                  <a:cubicBezTo>
                    <a:pt x="81799" y="132205"/>
                    <a:pt x="79744" y="127221"/>
                    <a:pt x="75634" y="123110"/>
                  </a:cubicBezTo>
                  <a:cubicBezTo>
                    <a:pt x="71523" y="119000"/>
                    <a:pt x="66539" y="116893"/>
                    <a:pt x="60682" y="116893"/>
                  </a:cubicBezTo>
                </a:path>
              </a:pathLst>
            </a:custGeom>
            <a:noFill/>
            <a:ln w="15379" cap="rnd">
              <a:solidFill>
                <a:srgbClr val="FCAA4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4FA1024-BB7B-4614-9E9F-502308FE2F20}"/>
                </a:ext>
              </a:extLst>
            </p:cNvPr>
            <p:cNvSpPr/>
            <p:nvPr/>
          </p:nvSpPr>
          <p:spPr>
            <a:xfrm>
              <a:off x="8464325" y="1662105"/>
              <a:ext cx="173017" cy="235275"/>
            </a:xfrm>
            <a:custGeom>
              <a:avLst/>
              <a:gdLst>
                <a:gd name="connsiteX0" fmla="*/ 61696 w 173017"/>
                <a:gd name="connsiteY0" fmla="*/ 235276 h 235275"/>
                <a:gd name="connsiteX1" fmla="*/ 61696 w 173017"/>
                <a:gd name="connsiteY1" fmla="*/ 212514 h 235275"/>
                <a:gd name="connsiteX2" fmla="*/ 36262 w 173017"/>
                <a:gd name="connsiteY2" fmla="*/ 176701 h 235275"/>
                <a:gd name="connsiteX3" fmla="*/ 11342 w 173017"/>
                <a:gd name="connsiteY3" fmla="*/ 131691 h 235275"/>
                <a:gd name="connsiteX4" fmla="*/ 6306 w 173017"/>
                <a:gd name="connsiteY4" fmla="*/ 127015 h 235275"/>
                <a:gd name="connsiteX5" fmla="*/ 89 w 173017"/>
                <a:gd name="connsiteY5" fmla="*/ 114632 h 235275"/>
                <a:gd name="connsiteX6" fmla="*/ 4097 w 173017"/>
                <a:gd name="connsiteY6" fmla="*/ 102146 h 235275"/>
                <a:gd name="connsiteX7" fmla="*/ 16069 w 173017"/>
                <a:gd name="connsiteY7" fmla="*/ 97008 h 235275"/>
                <a:gd name="connsiteX8" fmla="*/ 29068 w 173017"/>
                <a:gd name="connsiteY8" fmla="*/ 102146 h 235275"/>
                <a:gd name="connsiteX9" fmla="*/ 43661 w 173017"/>
                <a:gd name="connsiteY9" fmla="*/ 115506 h 235275"/>
                <a:gd name="connsiteX10" fmla="*/ 43661 w 173017"/>
                <a:gd name="connsiteY10" fmla="*/ 17624 h 235275"/>
                <a:gd name="connsiteX11" fmla="*/ 48850 w 173017"/>
                <a:gd name="connsiteY11" fmla="*/ 5241 h 235275"/>
                <a:gd name="connsiteX12" fmla="*/ 61336 w 173017"/>
                <a:gd name="connsiteY12" fmla="*/ 0 h 235275"/>
                <a:gd name="connsiteX13" fmla="*/ 73770 w 173017"/>
                <a:gd name="connsiteY13" fmla="*/ 5241 h 235275"/>
                <a:gd name="connsiteX14" fmla="*/ 78960 w 173017"/>
                <a:gd name="connsiteY14" fmla="*/ 17624 h 235275"/>
                <a:gd name="connsiteX15" fmla="*/ 78960 w 173017"/>
                <a:gd name="connsiteY15" fmla="*/ 65100 h 235275"/>
                <a:gd name="connsiteX16" fmla="*/ 79011 w 173017"/>
                <a:gd name="connsiteY16" fmla="*/ 65100 h 235275"/>
                <a:gd name="connsiteX17" fmla="*/ 83379 w 173017"/>
                <a:gd name="connsiteY17" fmla="*/ 56314 h 235275"/>
                <a:gd name="connsiteX18" fmla="*/ 94117 w 173017"/>
                <a:gd name="connsiteY18" fmla="*/ 51844 h 235275"/>
                <a:gd name="connsiteX19" fmla="*/ 104856 w 173017"/>
                <a:gd name="connsiteY19" fmla="*/ 56314 h 235275"/>
                <a:gd name="connsiteX20" fmla="*/ 109378 w 173017"/>
                <a:gd name="connsiteY20" fmla="*/ 67053 h 235275"/>
                <a:gd name="connsiteX21" fmla="*/ 109378 w 173017"/>
                <a:gd name="connsiteY21" fmla="*/ 76353 h 235275"/>
                <a:gd name="connsiteX22" fmla="*/ 109429 w 173017"/>
                <a:gd name="connsiteY22" fmla="*/ 76353 h 235275"/>
                <a:gd name="connsiteX23" fmla="*/ 113796 w 173017"/>
                <a:gd name="connsiteY23" fmla="*/ 67670 h 235275"/>
                <a:gd name="connsiteX24" fmla="*/ 124535 w 173017"/>
                <a:gd name="connsiteY24" fmla="*/ 63251 h 235275"/>
                <a:gd name="connsiteX25" fmla="*/ 135274 w 173017"/>
                <a:gd name="connsiteY25" fmla="*/ 67670 h 235275"/>
                <a:gd name="connsiteX26" fmla="*/ 139796 w 173017"/>
                <a:gd name="connsiteY26" fmla="*/ 78408 h 235275"/>
                <a:gd name="connsiteX27" fmla="*/ 139796 w 173017"/>
                <a:gd name="connsiteY27" fmla="*/ 87708 h 235275"/>
                <a:gd name="connsiteX28" fmla="*/ 139847 w 173017"/>
                <a:gd name="connsiteY28" fmla="*/ 87708 h 235275"/>
                <a:gd name="connsiteX29" fmla="*/ 144163 w 173017"/>
                <a:gd name="connsiteY29" fmla="*/ 79128 h 235275"/>
                <a:gd name="connsiteX30" fmla="*/ 154902 w 173017"/>
                <a:gd name="connsiteY30" fmla="*/ 74657 h 235275"/>
                <a:gd name="connsiteX31" fmla="*/ 165692 w 173017"/>
                <a:gd name="connsiteY31" fmla="*/ 79128 h 235275"/>
                <a:gd name="connsiteX32" fmla="*/ 170162 w 173017"/>
                <a:gd name="connsiteY32" fmla="*/ 89866 h 235275"/>
                <a:gd name="connsiteX33" fmla="*/ 170162 w 173017"/>
                <a:gd name="connsiteY33" fmla="*/ 163034 h 235275"/>
                <a:gd name="connsiteX34" fmla="*/ 151562 w 173017"/>
                <a:gd name="connsiteY34" fmla="*/ 211897 h 235275"/>
                <a:gd name="connsiteX35" fmla="*/ 151562 w 173017"/>
                <a:gd name="connsiteY35" fmla="*/ 235019 h 23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017" h="235275">
                  <a:moveTo>
                    <a:pt x="61696" y="235276"/>
                  </a:moveTo>
                  <a:lnTo>
                    <a:pt x="61696" y="212514"/>
                  </a:lnTo>
                  <a:cubicBezTo>
                    <a:pt x="50083" y="208506"/>
                    <a:pt x="41606" y="196586"/>
                    <a:pt x="36262" y="176701"/>
                  </a:cubicBezTo>
                  <a:cubicBezTo>
                    <a:pt x="30918" y="156816"/>
                    <a:pt x="22594" y="141864"/>
                    <a:pt x="11342" y="131691"/>
                  </a:cubicBezTo>
                  <a:lnTo>
                    <a:pt x="6306" y="127015"/>
                  </a:lnTo>
                  <a:cubicBezTo>
                    <a:pt x="2556" y="123624"/>
                    <a:pt x="500" y="119462"/>
                    <a:pt x="89" y="114632"/>
                  </a:cubicBezTo>
                  <a:cubicBezTo>
                    <a:pt x="-373" y="109751"/>
                    <a:pt x="963" y="105589"/>
                    <a:pt x="4097" y="102146"/>
                  </a:cubicBezTo>
                  <a:cubicBezTo>
                    <a:pt x="7231" y="98704"/>
                    <a:pt x="11188" y="97008"/>
                    <a:pt x="16069" y="97008"/>
                  </a:cubicBezTo>
                  <a:cubicBezTo>
                    <a:pt x="20950" y="97008"/>
                    <a:pt x="25318" y="98704"/>
                    <a:pt x="29068" y="102146"/>
                  </a:cubicBezTo>
                  <a:lnTo>
                    <a:pt x="43661" y="115506"/>
                  </a:lnTo>
                  <a:cubicBezTo>
                    <a:pt x="43661" y="115506"/>
                    <a:pt x="50597" y="69314"/>
                    <a:pt x="43661" y="17624"/>
                  </a:cubicBezTo>
                  <a:cubicBezTo>
                    <a:pt x="43661" y="17624"/>
                    <a:pt x="45408" y="8683"/>
                    <a:pt x="48850" y="5241"/>
                  </a:cubicBezTo>
                  <a:cubicBezTo>
                    <a:pt x="52293" y="1747"/>
                    <a:pt x="56455" y="0"/>
                    <a:pt x="61336" y="0"/>
                  </a:cubicBezTo>
                  <a:cubicBezTo>
                    <a:pt x="66166" y="51"/>
                    <a:pt x="70328" y="1798"/>
                    <a:pt x="73770" y="5241"/>
                  </a:cubicBezTo>
                  <a:cubicBezTo>
                    <a:pt x="77213" y="8632"/>
                    <a:pt x="78960" y="12794"/>
                    <a:pt x="78960" y="17624"/>
                  </a:cubicBezTo>
                  <a:lnTo>
                    <a:pt x="78960" y="65100"/>
                  </a:lnTo>
                  <a:lnTo>
                    <a:pt x="79011" y="65100"/>
                  </a:lnTo>
                  <a:cubicBezTo>
                    <a:pt x="79422" y="61761"/>
                    <a:pt x="80861" y="58832"/>
                    <a:pt x="83379" y="56314"/>
                  </a:cubicBezTo>
                  <a:cubicBezTo>
                    <a:pt x="86359" y="53334"/>
                    <a:pt x="89955" y="51844"/>
                    <a:pt x="94117" y="51844"/>
                  </a:cubicBezTo>
                  <a:cubicBezTo>
                    <a:pt x="98331" y="51844"/>
                    <a:pt x="101876" y="53334"/>
                    <a:pt x="104856" y="56314"/>
                  </a:cubicBezTo>
                  <a:cubicBezTo>
                    <a:pt x="107836" y="59294"/>
                    <a:pt x="109378" y="62891"/>
                    <a:pt x="109378" y="67053"/>
                  </a:cubicBezTo>
                  <a:lnTo>
                    <a:pt x="109378" y="76353"/>
                  </a:lnTo>
                  <a:lnTo>
                    <a:pt x="109429" y="76353"/>
                  </a:lnTo>
                  <a:cubicBezTo>
                    <a:pt x="109840" y="73013"/>
                    <a:pt x="111330" y="70136"/>
                    <a:pt x="113796" y="67670"/>
                  </a:cubicBezTo>
                  <a:cubicBezTo>
                    <a:pt x="116777" y="64689"/>
                    <a:pt x="120373" y="63251"/>
                    <a:pt x="124535" y="63251"/>
                  </a:cubicBezTo>
                  <a:cubicBezTo>
                    <a:pt x="128749" y="63251"/>
                    <a:pt x="132294" y="64689"/>
                    <a:pt x="135274" y="67670"/>
                  </a:cubicBezTo>
                  <a:cubicBezTo>
                    <a:pt x="138254" y="70650"/>
                    <a:pt x="139796" y="74246"/>
                    <a:pt x="139796" y="78408"/>
                  </a:cubicBezTo>
                  <a:lnTo>
                    <a:pt x="139796" y="87708"/>
                  </a:lnTo>
                  <a:lnTo>
                    <a:pt x="139847" y="87708"/>
                  </a:lnTo>
                  <a:cubicBezTo>
                    <a:pt x="140258" y="84420"/>
                    <a:pt x="141697" y="81542"/>
                    <a:pt x="144163" y="79128"/>
                  </a:cubicBezTo>
                  <a:cubicBezTo>
                    <a:pt x="147143" y="76147"/>
                    <a:pt x="150740" y="74657"/>
                    <a:pt x="154902" y="74657"/>
                  </a:cubicBezTo>
                  <a:cubicBezTo>
                    <a:pt x="159115" y="74657"/>
                    <a:pt x="162712" y="76147"/>
                    <a:pt x="165692" y="79128"/>
                  </a:cubicBezTo>
                  <a:cubicBezTo>
                    <a:pt x="168672" y="82108"/>
                    <a:pt x="170162" y="85704"/>
                    <a:pt x="170162" y="89866"/>
                  </a:cubicBezTo>
                  <a:cubicBezTo>
                    <a:pt x="170162" y="89866"/>
                    <a:pt x="160965" y="144844"/>
                    <a:pt x="170162" y="163034"/>
                  </a:cubicBezTo>
                  <a:cubicBezTo>
                    <a:pt x="179359" y="181274"/>
                    <a:pt x="164510" y="204396"/>
                    <a:pt x="151562" y="211897"/>
                  </a:cubicBezTo>
                  <a:lnTo>
                    <a:pt x="151562" y="235019"/>
                  </a:lnTo>
                </a:path>
              </a:pathLst>
            </a:custGeom>
            <a:noFill/>
            <a:ln w="15379" cap="rnd">
              <a:solidFill>
                <a:srgbClr val="FCAA4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6E2B3390-1597-4978-88FF-41DE4CE40402}"/>
                </a:ext>
              </a:extLst>
            </p:cNvPr>
            <p:cNvSpPr/>
            <p:nvPr/>
          </p:nvSpPr>
          <p:spPr>
            <a:xfrm>
              <a:off x="8615835" y="1658971"/>
              <a:ext cx="140185" cy="42235"/>
            </a:xfrm>
            <a:custGeom>
              <a:avLst/>
              <a:gdLst>
                <a:gd name="connsiteX0" fmla="*/ 94182 w 140185"/>
                <a:gd name="connsiteY0" fmla="*/ 21066 h 42235"/>
                <a:gd name="connsiteX1" fmla="*/ 100400 w 140185"/>
                <a:gd name="connsiteY1" fmla="*/ 36018 h 42235"/>
                <a:gd name="connsiteX2" fmla="*/ 115300 w 140185"/>
                <a:gd name="connsiteY2" fmla="*/ 42236 h 42235"/>
                <a:gd name="connsiteX3" fmla="*/ 130252 w 140185"/>
                <a:gd name="connsiteY3" fmla="*/ 36018 h 42235"/>
                <a:gd name="connsiteX4" fmla="*/ 136418 w 140185"/>
                <a:gd name="connsiteY4" fmla="*/ 21118 h 42235"/>
                <a:gd name="connsiteX5" fmla="*/ 130252 w 140185"/>
                <a:gd name="connsiteY5" fmla="*/ 6166 h 42235"/>
                <a:gd name="connsiteX6" fmla="*/ 115300 w 140185"/>
                <a:gd name="connsiteY6" fmla="*/ 0 h 42235"/>
                <a:gd name="connsiteX7" fmla="*/ 100400 w 140185"/>
                <a:gd name="connsiteY7" fmla="*/ 6166 h 42235"/>
                <a:gd name="connsiteX8" fmla="*/ 94182 w 140185"/>
                <a:gd name="connsiteY8" fmla="*/ 21066 h 42235"/>
                <a:gd name="connsiteX9" fmla="*/ 0 w 140185"/>
                <a:gd name="connsiteY9" fmla="*/ 21066 h 4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185" h="42235">
                  <a:moveTo>
                    <a:pt x="94182" y="21066"/>
                  </a:moveTo>
                  <a:cubicBezTo>
                    <a:pt x="94182" y="26924"/>
                    <a:pt x="96289" y="31908"/>
                    <a:pt x="100400" y="36018"/>
                  </a:cubicBezTo>
                  <a:cubicBezTo>
                    <a:pt x="104510" y="40129"/>
                    <a:pt x="109443" y="42236"/>
                    <a:pt x="115300" y="42236"/>
                  </a:cubicBezTo>
                  <a:cubicBezTo>
                    <a:pt x="121158" y="42236"/>
                    <a:pt x="126090" y="40129"/>
                    <a:pt x="130252" y="36018"/>
                  </a:cubicBezTo>
                  <a:cubicBezTo>
                    <a:pt x="134363" y="31908"/>
                    <a:pt x="136418" y="26975"/>
                    <a:pt x="136418" y="21118"/>
                  </a:cubicBezTo>
                  <a:cubicBezTo>
                    <a:pt x="144331" y="27129"/>
                    <a:pt x="138576" y="16648"/>
                    <a:pt x="130252" y="6166"/>
                  </a:cubicBezTo>
                  <a:cubicBezTo>
                    <a:pt x="126142" y="2055"/>
                    <a:pt x="121158" y="0"/>
                    <a:pt x="115300" y="0"/>
                  </a:cubicBezTo>
                  <a:cubicBezTo>
                    <a:pt x="109494" y="0"/>
                    <a:pt x="104510" y="2055"/>
                    <a:pt x="100400" y="6166"/>
                  </a:cubicBezTo>
                  <a:cubicBezTo>
                    <a:pt x="96289" y="10328"/>
                    <a:pt x="94234" y="15260"/>
                    <a:pt x="94182" y="21066"/>
                  </a:cubicBezTo>
                  <a:cubicBezTo>
                    <a:pt x="94182" y="21066"/>
                    <a:pt x="52306" y="33295"/>
                    <a:pt x="0" y="21066"/>
                  </a:cubicBezTo>
                </a:path>
              </a:pathLst>
            </a:custGeom>
            <a:noFill/>
            <a:ln w="15379" cap="rnd">
              <a:solidFill>
                <a:srgbClr val="FCAA4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FBA2D49-C9F8-4F1C-B348-3DD9B905F3AD}"/>
                </a:ext>
              </a:extLst>
            </p:cNvPr>
            <p:cNvSpPr/>
            <p:nvPr/>
          </p:nvSpPr>
          <p:spPr>
            <a:xfrm>
              <a:off x="8568872" y="1626652"/>
              <a:ext cx="46911" cy="27129"/>
            </a:xfrm>
            <a:custGeom>
              <a:avLst/>
              <a:gdLst>
                <a:gd name="connsiteX0" fmla="*/ 46911 w 46911"/>
                <a:gd name="connsiteY0" fmla="*/ 0 h 27129"/>
                <a:gd name="connsiteX1" fmla="*/ 0 w 46911"/>
                <a:gd name="connsiteY1" fmla="*/ 27129 h 2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911" h="27129">
                  <a:moveTo>
                    <a:pt x="46911" y="0"/>
                  </a:moveTo>
                  <a:lnTo>
                    <a:pt x="0" y="27129"/>
                  </a:lnTo>
                </a:path>
              </a:pathLst>
            </a:custGeom>
            <a:ln w="15379" cap="rnd">
              <a:solidFill>
                <a:srgbClr val="FCAA4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539560C-4772-455F-9F0B-9692AC611B3F}"/>
                </a:ext>
              </a:extLst>
            </p:cNvPr>
            <p:cNvSpPr/>
            <p:nvPr/>
          </p:nvSpPr>
          <p:spPr>
            <a:xfrm>
              <a:off x="8296396" y="1658868"/>
              <a:ext cx="42184" cy="42235"/>
            </a:xfrm>
            <a:custGeom>
              <a:avLst/>
              <a:gdLst>
                <a:gd name="connsiteX0" fmla="*/ 6166 w 42184"/>
                <a:gd name="connsiteY0" fmla="*/ 6166 h 42235"/>
                <a:gd name="connsiteX1" fmla="*/ 21118 w 42184"/>
                <a:gd name="connsiteY1" fmla="*/ 0 h 42235"/>
                <a:gd name="connsiteX2" fmla="*/ 35967 w 42184"/>
                <a:gd name="connsiteY2" fmla="*/ 6166 h 42235"/>
                <a:gd name="connsiteX3" fmla="*/ 42184 w 42184"/>
                <a:gd name="connsiteY3" fmla="*/ 21066 h 42235"/>
                <a:gd name="connsiteX4" fmla="*/ 35967 w 42184"/>
                <a:gd name="connsiteY4" fmla="*/ 36018 h 42235"/>
                <a:gd name="connsiteX5" fmla="*/ 21118 w 42184"/>
                <a:gd name="connsiteY5" fmla="*/ 42236 h 42235"/>
                <a:gd name="connsiteX6" fmla="*/ 6166 w 42184"/>
                <a:gd name="connsiteY6" fmla="*/ 36018 h 42235"/>
                <a:gd name="connsiteX7" fmla="*/ 0 w 42184"/>
                <a:gd name="connsiteY7" fmla="*/ 21118 h 42235"/>
                <a:gd name="connsiteX8" fmla="*/ 6166 w 42184"/>
                <a:gd name="connsiteY8" fmla="*/ 6166 h 4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84" h="42235">
                  <a:moveTo>
                    <a:pt x="6166" y="6166"/>
                  </a:moveTo>
                  <a:cubicBezTo>
                    <a:pt x="10276" y="2055"/>
                    <a:pt x="15260" y="0"/>
                    <a:pt x="21118" y="0"/>
                  </a:cubicBezTo>
                  <a:cubicBezTo>
                    <a:pt x="26924" y="0"/>
                    <a:pt x="31908" y="2055"/>
                    <a:pt x="35967" y="6166"/>
                  </a:cubicBezTo>
                  <a:cubicBezTo>
                    <a:pt x="40078" y="10276"/>
                    <a:pt x="42133" y="15209"/>
                    <a:pt x="42184" y="21066"/>
                  </a:cubicBezTo>
                  <a:cubicBezTo>
                    <a:pt x="42184" y="26924"/>
                    <a:pt x="40078" y="31908"/>
                    <a:pt x="35967" y="36018"/>
                  </a:cubicBezTo>
                  <a:cubicBezTo>
                    <a:pt x="31857" y="40129"/>
                    <a:pt x="26924" y="42236"/>
                    <a:pt x="21118" y="42236"/>
                  </a:cubicBezTo>
                  <a:cubicBezTo>
                    <a:pt x="15260" y="42236"/>
                    <a:pt x="10276" y="40129"/>
                    <a:pt x="6166" y="36018"/>
                  </a:cubicBezTo>
                  <a:cubicBezTo>
                    <a:pt x="2055" y="31908"/>
                    <a:pt x="0" y="26975"/>
                    <a:pt x="0" y="21118"/>
                  </a:cubicBezTo>
                  <a:cubicBezTo>
                    <a:pt x="0" y="15260"/>
                    <a:pt x="2055" y="10328"/>
                    <a:pt x="6166" y="6166"/>
                  </a:cubicBezTo>
                  <a:close/>
                </a:path>
              </a:pathLst>
            </a:custGeom>
            <a:noFill/>
            <a:ln w="15379" cap="rnd">
              <a:solidFill>
                <a:srgbClr val="FCAA4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58D74775-7091-4B30-BE64-3F5CE97CCB38}"/>
                </a:ext>
              </a:extLst>
            </p:cNvPr>
            <p:cNvSpPr/>
            <p:nvPr/>
          </p:nvSpPr>
          <p:spPr>
            <a:xfrm>
              <a:off x="8432711" y="1648386"/>
              <a:ext cx="19987" cy="95364"/>
            </a:xfrm>
            <a:custGeom>
              <a:avLst/>
              <a:gdLst>
                <a:gd name="connsiteX0" fmla="*/ 19987 w 19987"/>
                <a:gd name="connsiteY0" fmla="*/ 95364 h 95364"/>
                <a:gd name="connsiteX1" fmla="*/ 51 w 19987"/>
                <a:gd name="connsiteY1" fmla="*/ 83855 h 95364"/>
                <a:gd name="connsiteX2" fmla="*/ 0 w 19987"/>
                <a:gd name="connsiteY2" fmla="*/ 61555 h 95364"/>
                <a:gd name="connsiteX3" fmla="*/ 0 w 19987"/>
                <a:gd name="connsiteY3" fmla="*/ 31548 h 95364"/>
                <a:gd name="connsiteX4" fmla="*/ 0 w 19987"/>
                <a:gd name="connsiteY4" fmla="*/ 0 h 95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87" h="95364">
                  <a:moveTo>
                    <a:pt x="19987" y="95364"/>
                  </a:moveTo>
                  <a:lnTo>
                    <a:pt x="51" y="83855"/>
                  </a:lnTo>
                  <a:cubicBezTo>
                    <a:pt x="0" y="76404"/>
                    <a:pt x="0" y="69005"/>
                    <a:pt x="0" y="61555"/>
                  </a:cubicBezTo>
                  <a:cubicBezTo>
                    <a:pt x="0" y="51536"/>
                    <a:pt x="0" y="41568"/>
                    <a:pt x="0" y="31548"/>
                  </a:cubicBezTo>
                  <a:cubicBezTo>
                    <a:pt x="0" y="21015"/>
                    <a:pt x="0" y="10533"/>
                    <a:pt x="0" y="0"/>
                  </a:cubicBezTo>
                </a:path>
              </a:pathLst>
            </a:custGeom>
            <a:noFill/>
            <a:ln w="15379" cap="rnd">
              <a:solidFill>
                <a:srgbClr val="FCAA4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324EDE3-FDAE-4E0D-860A-EAC65C10C9B6}"/>
                </a:ext>
              </a:extLst>
            </p:cNvPr>
            <p:cNvSpPr/>
            <p:nvPr/>
          </p:nvSpPr>
          <p:spPr>
            <a:xfrm>
              <a:off x="8350963" y="1709467"/>
              <a:ext cx="81748" cy="97945"/>
            </a:xfrm>
            <a:custGeom>
              <a:avLst/>
              <a:gdLst>
                <a:gd name="connsiteX0" fmla="*/ 21118 w 81748"/>
                <a:gd name="connsiteY0" fmla="*/ 55761 h 97945"/>
                <a:gd name="connsiteX1" fmla="*/ 6166 w 81748"/>
                <a:gd name="connsiteY1" fmla="*/ 61978 h 97945"/>
                <a:gd name="connsiteX2" fmla="*/ 0 w 81748"/>
                <a:gd name="connsiteY2" fmla="*/ 76879 h 97945"/>
                <a:gd name="connsiteX3" fmla="*/ 1028 w 81748"/>
                <a:gd name="connsiteY3" fmla="*/ 83610 h 97945"/>
                <a:gd name="connsiteX4" fmla="*/ 6166 w 81748"/>
                <a:gd name="connsiteY4" fmla="*/ 91779 h 97945"/>
                <a:gd name="connsiteX5" fmla="*/ 21118 w 81748"/>
                <a:gd name="connsiteY5" fmla="*/ 97945 h 97945"/>
                <a:gd name="connsiteX6" fmla="*/ 35967 w 81748"/>
                <a:gd name="connsiteY6" fmla="*/ 91779 h 97945"/>
                <a:gd name="connsiteX7" fmla="*/ 41105 w 81748"/>
                <a:gd name="connsiteY7" fmla="*/ 83610 h 97945"/>
                <a:gd name="connsiteX8" fmla="*/ 42184 w 81748"/>
                <a:gd name="connsiteY8" fmla="*/ 76879 h 97945"/>
                <a:gd name="connsiteX9" fmla="*/ 35967 w 81748"/>
                <a:gd name="connsiteY9" fmla="*/ 61978 h 97945"/>
                <a:gd name="connsiteX10" fmla="*/ 21118 w 81748"/>
                <a:gd name="connsiteY10" fmla="*/ 55761 h 97945"/>
                <a:gd name="connsiteX11" fmla="*/ 21940 w 81748"/>
                <a:gd name="connsiteY11" fmla="*/ 5201 h 97945"/>
                <a:gd name="connsiteX12" fmla="*/ 81748 w 81748"/>
                <a:gd name="connsiteY12" fmla="*/ 423 h 9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748" h="97945">
                  <a:moveTo>
                    <a:pt x="21118" y="55761"/>
                  </a:moveTo>
                  <a:cubicBezTo>
                    <a:pt x="15260" y="55761"/>
                    <a:pt x="10276" y="57868"/>
                    <a:pt x="6166" y="61978"/>
                  </a:cubicBezTo>
                  <a:cubicBezTo>
                    <a:pt x="2055" y="66089"/>
                    <a:pt x="0" y="71021"/>
                    <a:pt x="0" y="76879"/>
                  </a:cubicBezTo>
                  <a:cubicBezTo>
                    <a:pt x="0" y="79294"/>
                    <a:pt x="360" y="81503"/>
                    <a:pt x="1028" y="83610"/>
                  </a:cubicBezTo>
                  <a:cubicBezTo>
                    <a:pt x="2055" y="86641"/>
                    <a:pt x="3751" y="89364"/>
                    <a:pt x="6166" y="91779"/>
                  </a:cubicBezTo>
                  <a:cubicBezTo>
                    <a:pt x="10276" y="95890"/>
                    <a:pt x="15260" y="97945"/>
                    <a:pt x="21118" y="97945"/>
                  </a:cubicBezTo>
                  <a:cubicBezTo>
                    <a:pt x="26924" y="97945"/>
                    <a:pt x="31908" y="95890"/>
                    <a:pt x="35967" y="91779"/>
                  </a:cubicBezTo>
                  <a:cubicBezTo>
                    <a:pt x="38382" y="89364"/>
                    <a:pt x="40129" y="86641"/>
                    <a:pt x="41105" y="83610"/>
                  </a:cubicBezTo>
                  <a:cubicBezTo>
                    <a:pt x="41824" y="81503"/>
                    <a:pt x="42184" y="79242"/>
                    <a:pt x="42184" y="76879"/>
                  </a:cubicBezTo>
                  <a:cubicBezTo>
                    <a:pt x="42184" y="71073"/>
                    <a:pt x="40078" y="66089"/>
                    <a:pt x="35967" y="61978"/>
                  </a:cubicBezTo>
                  <a:cubicBezTo>
                    <a:pt x="31908" y="57868"/>
                    <a:pt x="26924" y="55812"/>
                    <a:pt x="21118" y="55761"/>
                  </a:cubicBezTo>
                  <a:lnTo>
                    <a:pt x="21940" y="5201"/>
                  </a:lnTo>
                  <a:cubicBezTo>
                    <a:pt x="41105" y="4739"/>
                    <a:pt x="57085" y="-1684"/>
                    <a:pt x="81748" y="423"/>
                  </a:cubicBezTo>
                </a:path>
              </a:pathLst>
            </a:custGeom>
            <a:noFill/>
            <a:ln w="15379" cap="rnd">
              <a:solidFill>
                <a:srgbClr val="FCAA4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E917C9C-46F6-4C9D-996D-DCAD8444C8A2}"/>
                </a:ext>
              </a:extLst>
            </p:cNvPr>
            <p:cNvSpPr/>
            <p:nvPr/>
          </p:nvSpPr>
          <p:spPr>
            <a:xfrm>
              <a:off x="8338581" y="1679935"/>
              <a:ext cx="94130" cy="2169"/>
            </a:xfrm>
            <a:custGeom>
              <a:avLst/>
              <a:gdLst>
                <a:gd name="connsiteX0" fmla="*/ 0 w 94130"/>
                <a:gd name="connsiteY0" fmla="*/ 0 h 2169"/>
                <a:gd name="connsiteX1" fmla="*/ 94131 w 94130"/>
                <a:gd name="connsiteY1" fmla="*/ 0 h 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30" h="2169">
                  <a:moveTo>
                    <a:pt x="0" y="0"/>
                  </a:moveTo>
                  <a:cubicBezTo>
                    <a:pt x="0" y="0"/>
                    <a:pt x="56777" y="4881"/>
                    <a:pt x="94131" y="0"/>
                  </a:cubicBezTo>
                </a:path>
              </a:pathLst>
            </a:custGeom>
            <a:noFill/>
            <a:ln w="15379" cap="rnd">
              <a:solidFill>
                <a:srgbClr val="FCAA4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3" name="Graphic 2">
            <a:extLst>
              <a:ext uri="{FF2B5EF4-FFF2-40B4-BE49-F238E27FC236}">
                <a16:creationId xmlns:a16="http://schemas.microsoft.com/office/drawing/2014/main" id="{D1EBB407-4FC1-428D-85BB-AF33A8BBC3C5}"/>
              </a:ext>
            </a:extLst>
          </p:cNvPr>
          <p:cNvGrpSpPr/>
          <p:nvPr/>
        </p:nvGrpSpPr>
        <p:grpSpPr>
          <a:xfrm>
            <a:off x="7422505" y="1155715"/>
            <a:ext cx="379037" cy="281359"/>
            <a:chOff x="7422505" y="1155715"/>
            <a:chExt cx="379037" cy="281359"/>
          </a:xfrm>
          <a:noFill/>
        </p:grpSpPr>
        <p:grpSp>
          <p:nvGrpSpPr>
            <p:cNvPr id="224" name="Graphic 2">
              <a:extLst>
                <a:ext uri="{FF2B5EF4-FFF2-40B4-BE49-F238E27FC236}">
                  <a16:creationId xmlns:a16="http://schemas.microsoft.com/office/drawing/2014/main" id="{28153404-8084-4E96-90D1-302DA52F135B}"/>
                </a:ext>
              </a:extLst>
            </p:cNvPr>
            <p:cNvGrpSpPr/>
            <p:nvPr/>
          </p:nvGrpSpPr>
          <p:grpSpPr>
            <a:xfrm>
              <a:off x="7422505" y="1171926"/>
              <a:ext cx="203643" cy="265148"/>
              <a:chOff x="7422505" y="1171926"/>
              <a:chExt cx="203643" cy="265148"/>
            </a:xfrm>
            <a:noFill/>
          </p:grpSpPr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524A7F3-00B0-4165-99F9-9F11D0C53CDA}"/>
                  </a:ext>
                </a:extLst>
              </p:cNvPr>
              <p:cNvSpPr/>
              <p:nvPr/>
            </p:nvSpPr>
            <p:spPr>
              <a:xfrm>
                <a:off x="7422505" y="1171926"/>
                <a:ext cx="203643" cy="265148"/>
              </a:xfrm>
              <a:custGeom>
                <a:avLst/>
                <a:gdLst>
                  <a:gd name="connsiteX0" fmla="*/ 129835 w 203643"/>
                  <a:gd name="connsiteY0" fmla="*/ 64278 h 265148"/>
                  <a:gd name="connsiteX1" fmla="*/ 138056 w 203643"/>
                  <a:gd name="connsiteY1" fmla="*/ 40180 h 265148"/>
                  <a:gd name="connsiteX2" fmla="*/ 97876 w 203643"/>
                  <a:gd name="connsiteY2" fmla="*/ 0 h 265148"/>
                  <a:gd name="connsiteX3" fmla="*/ 57696 w 203643"/>
                  <a:gd name="connsiteY3" fmla="*/ 40180 h 265148"/>
                  <a:gd name="connsiteX4" fmla="*/ 65917 w 203643"/>
                  <a:gd name="connsiteY4" fmla="*/ 64278 h 265148"/>
                  <a:gd name="connsiteX5" fmla="*/ 9500 w 203643"/>
                  <a:gd name="connsiteY5" fmla="*/ 64278 h 265148"/>
                  <a:gd name="connsiteX6" fmla="*/ 9500 w 203643"/>
                  <a:gd name="connsiteY6" fmla="*/ 136778 h 265148"/>
                  <a:gd name="connsiteX7" fmla="*/ 41613 w 203643"/>
                  <a:gd name="connsiteY7" fmla="*/ 120490 h 265148"/>
                  <a:gd name="connsiteX8" fmla="*/ 81794 w 203643"/>
                  <a:gd name="connsiteY8" fmla="*/ 160670 h 265148"/>
                  <a:gd name="connsiteX9" fmla="*/ 41613 w 203643"/>
                  <a:gd name="connsiteY9" fmla="*/ 200850 h 265148"/>
                  <a:gd name="connsiteX10" fmla="*/ 9500 w 203643"/>
                  <a:gd name="connsiteY10" fmla="*/ 184562 h 265148"/>
                  <a:gd name="connsiteX11" fmla="*/ 9500 w 203643"/>
                  <a:gd name="connsiteY11" fmla="*/ 257062 h 265148"/>
                  <a:gd name="connsiteX12" fmla="*/ 202232 w 203643"/>
                  <a:gd name="connsiteY12" fmla="*/ 257062 h 265148"/>
                  <a:gd name="connsiteX13" fmla="*/ 202232 w 203643"/>
                  <a:gd name="connsiteY13" fmla="*/ 64330 h 265148"/>
                  <a:gd name="connsiteX14" fmla="*/ 129835 w 203643"/>
                  <a:gd name="connsiteY14" fmla="*/ 64330 h 26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3643" h="265148">
                    <a:moveTo>
                      <a:pt x="129835" y="64278"/>
                    </a:moveTo>
                    <a:cubicBezTo>
                      <a:pt x="134922" y="57547"/>
                      <a:pt x="138056" y="49275"/>
                      <a:pt x="138056" y="40180"/>
                    </a:cubicBezTo>
                    <a:cubicBezTo>
                      <a:pt x="138056" y="17984"/>
                      <a:pt x="120073" y="0"/>
                      <a:pt x="97876" y="0"/>
                    </a:cubicBezTo>
                    <a:cubicBezTo>
                      <a:pt x="75679" y="0"/>
                      <a:pt x="57696" y="17984"/>
                      <a:pt x="57696" y="40180"/>
                    </a:cubicBezTo>
                    <a:cubicBezTo>
                      <a:pt x="57696" y="49275"/>
                      <a:pt x="60830" y="57547"/>
                      <a:pt x="65917" y="64278"/>
                    </a:cubicBezTo>
                    <a:cubicBezTo>
                      <a:pt x="65917" y="64278"/>
                      <a:pt x="30875" y="56622"/>
                      <a:pt x="9500" y="64278"/>
                    </a:cubicBezTo>
                    <a:cubicBezTo>
                      <a:pt x="-11875" y="71934"/>
                      <a:pt x="9500" y="136778"/>
                      <a:pt x="9500" y="136778"/>
                    </a:cubicBezTo>
                    <a:cubicBezTo>
                      <a:pt x="16796" y="126964"/>
                      <a:pt x="28408" y="120490"/>
                      <a:pt x="41613" y="120490"/>
                    </a:cubicBezTo>
                    <a:cubicBezTo>
                      <a:pt x="63810" y="120490"/>
                      <a:pt x="81794" y="138473"/>
                      <a:pt x="81794" y="160670"/>
                    </a:cubicBezTo>
                    <a:cubicBezTo>
                      <a:pt x="81794" y="182867"/>
                      <a:pt x="63810" y="200850"/>
                      <a:pt x="41613" y="200850"/>
                    </a:cubicBezTo>
                    <a:cubicBezTo>
                      <a:pt x="28408" y="200850"/>
                      <a:pt x="16796" y="194376"/>
                      <a:pt x="9500" y="184562"/>
                    </a:cubicBezTo>
                    <a:cubicBezTo>
                      <a:pt x="9500" y="184562"/>
                      <a:pt x="-4630" y="251564"/>
                      <a:pt x="9500" y="257062"/>
                    </a:cubicBezTo>
                    <a:cubicBezTo>
                      <a:pt x="23630" y="262560"/>
                      <a:pt x="194011" y="272116"/>
                      <a:pt x="202232" y="257062"/>
                    </a:cubicBezTo>
                    <a:cubicBezTo>
                      <a:pt x="210453" y="242007"/>
                      <a:pt x="179059" y="97728"/>
                      <a:pt x="202232" y="64330"/>
                    </a:cubicBezTo>
                    <a:lnTo>
                      <a:pt x="129835" y="64330"/>
                    </a:lnTo>
                    <a:close/>
                  </a:path>
                </a:pathLst>
              </a:custGeom>
              <a:noFill/>
              <a:ln w="15379" cap="rnd">
                <a:solidFill>
                  <a:srgbClr val="F8846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94A23B19-96AE-4DBA-8E7D-81A2882650CA}"/>
                  </a:ext>
                </a:extLst>
              </p:cNvPr>
              <p:cNvSpPr/>
              <p:nvPr/>
            </p:nvSpPr>
            <p:spPr>
              <a:xfrm>
                <a:off x="7568577" y="1372725"/>
                <a:ext cx="32113" cy="32113"/>
              </a:xfrm>
              <a:custGeom>
                <a:avLst/>
                <a:gdLst>
                  <a:gd name="connsiteX0" fmla="*/ 0 w 32113"/>
                  <a:gd name="connsiteY0" fmla="*/ 32113 h 32113"/>
                  <a:gd name="connsiteX1" fmla="*/ 32113 w 32113"/>
                  <a:gd name="connsiteY1" fmla="*/ 32113 h 32113"/>
                  <a:gd name="connsiteX2" fmla="*/ 32113 w 32113"/>
                  <a:gd name="connsiteY2" fmla="*/ 0 h 32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113" h="32113">
                    <a:moveTo>
                      <a:pt x="0" y="32113"/>
                    </a:moveTo>
                    <a:lnTo>
                      <a:pt x="32113" y="32113"/>
                    </a:lnTo>
                    <a:lnTo>
                      <a:pt x="32113" y="0"/>
                    </a:lnTo>
                  </a:path>
                </a:pathLst>
              </a:custGeom>
              <a:noFill/>
              <a:ln w="15379" cap="rnd">
                <a:solidFill>
                  <a:srgbClr val="F8846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7" name="Graphic 2">
              <a:extLst>
                <a:ext uri="{FF2B5EF4-FFF2-40B4-BE49-F238E27FC236}">
                  <a16:creationId xmlns:a16="http://schemas.microsoft.com/office/drawing/2014/main" id="{5E228CDD-63AA-4272-B1EA-92058EF3525E}"/>
                </a:ext>
              </a:extLst>
            </p:cNvPr>
            <p:cNvGrpSpPr/>
            <p:nvPr/>
          </p:nvGrpSpPr>
          <p:grpSpPr>
            <a:xfrm>
              <a:off x="7608757" y="1155715"/>
              <a:ext cx="192784" cy="273316"/>
              <a:chOff x="7608757" y="1155715"/>
              <a:chExt cx="192784" cy="273316"/>
            </a:xfrm>
            <a:noFill/>
          </p:grpSpPr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CFA342D-2E0D-464B-A630-B95E5D5D2010}"/>
                  </a:ext>
                </a:extLst>
              </p:cNvPr>
              <p:cNvSpPr/>
              <p:nvPr/>
            </p:nvSpPr>
            <p:spPr>
              <a:xfrm>
                <a:off x="7608757" y="1155715"/>
                <a:ext cx="192784" cy="273316"/>
              </a:xfrm>
              <a:custGeom>
                <a:avLst/>
                <a:gdLst>
                  <a:gd name="connsiteX0" fmla="*/ 40129 w 192784"/>
                  <a:gd name="connsiteY0" fmla="*/ 257190 h 273316"/>
                  <a:gd name="connsiteX1" fmla="*/ 56211 w 192784"/>
                  <a:gd name="connsiteY1" fmla="*/ 273272 h 273316"/>
                  <a:gd name="connsiteX2" fmla="*/ 104407 w 192784"/>
                  <a:gd name="connsiteY2" fmla="*/ 225076 h 273316"/>
                  <a:gd name="connsiteX3" fmla="*/ 64227 w 192784"/>
                  <a:gd name="connsiteY3" fmla="*/ 184896 h 273316"/>
                  <a:gd name="connsiteX4" fmla="*/ 104407 w 192784"/>
                  <a:gd name="connsiteY4" fmla="*/ 144716 h 273316"/>
                  <a:gd name="connsiteX5" fmla="*/ 144588 w 192784"/>
                  <a:gd name="connsiteY5" fmla="*/ 184896 h 273316"/>
                  <a:gd name="connsiteX6" fmla="*/ 192783 w 192784"/>
                  <a:gd name="connsiteY6" fmla="*/ 136700 h 273316"/>
                  <a:gd name="connsiteX7" fmla="*/ 144588 w 192784"/>
                  <a:gd name="connsiteY7" fmla="*/ 88504 h 273316"/>
                  <a:gd name="connsiteX8" fmla="*/ 184768 w 192784"/>
                  <a:gd name="connsiteY8" fmla="*/ 48324 h 273316"/>
                  <a:gd name="connsiteX9" fmla="*/ 144588 w 192784"/>
                  <a:gd name="connsiteY9" fmla="*/ 8144 h 273316"/>
                  <a:gd name="connsiteX10" fmla="*/ 104407 w 192784"/>
                  <a:gd name="connsiteY10" fmla="*/ 48324 h 273316"/>
                  <a:gd name="connsiteX11" fmla="*/ 56211 w 192784"/>
                  <a:gd name="connsiteY11" fmla="*/ 128 h 273316"/>
                  <a:gd name="connsiteX12" fmla="*/ 0 w 192784"/>
                  <a:gd name="connsiteY12" fmla="*/ 56339 h 27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2784" h="273316">
                    <a:moveTo>
                      <a:pt x="40129" y="257190"/>
                    </a:moveTo>
                    <a:cubicBezTo>
                      <a:pt x="40129" y="257190"/>
                      <a:pt x="45164" y="271474"/>
                      <a:pt x="56211" y="273272"/>
                    </a:cubicBezTo>
                    <a:cubicBezTo>
                      <a:pt x="67258" y="275019"/>
                      <a:pt x="104407" y="225076"/>
                      <a:pt x="104407" y="225076"/>
                    </a:cubicBezTo>
                    <a:cubicBezTo>
                      <a:pt x="82210" y="225076"/>
                      <a:pt x="64227" y="207093"/>
                      <a:pt x="64227" y="184896"/>
                    </a:cubicBezTo>
                    <a:cubicBezTo>
                      <a:pt x="64227" y="162699"/>
                      <a:pt x="79847" y="148980"/>
                      <a:pt x="104407" y="144716"/>
                    </a:cubicBezTo>
                    <a:cubicBezTo>
                      <a:pt x="128968" y="140451"/>
                      <a:pt x="144588" y="162699"/>
                      <a:pt x="144588" y="184896"/>
                    </a:cubicBezTo>
                    <a:cubicBezTo>
                      <a:pt x="144588" y="184896"/>
                      <a:pt x="193092" y="153502"/>
                      <a:pt x="192783" y="136700"/>
                    </a:cubicBezTo>
                    <a:cubicBezTo>
                      <a:pt x="192475" y="119898"/>
                      <a:pt x="144588" y="88504"/>
                      <a:pt x="144588" y="88504"/>
                    </a:cubicBezTo>
                    <a:cubicBezTo>
                      <a:pt x="166784" y="88504"/>
                      <a:pt x="184768" y="70521"/>
                      <a:pt x="184768" y="48324"/>
                    </a:cubicBezTo>
                    <a:cubicBezTo>
                      <a:pt x="184768" y="26127"/>
                      <a:pt x="166784" y="8144"/>
                      <a:pt x="144588" y="8144"/>
                    </a:cubicBezTo>
                    <a:cubicBezTo>
                      <a:pt x="122391" y="8144"/>
                      <a:pt x="104407" y="26127"/>
                      <a:pt x="104407" y="48324"/>
                    </a:cubicBezTo>
                    <a:cubicBezTo>
                      <a:pt x="104407" y="48324"/>
                      <a:pt x="71318" y="1824"/>
                      <a:pt x="56211" y="128"/>
                    </a:cubicBezTo>
                    <a:cubicBezTo>
                      <a:pt x="41105" y="-1568"/>
                      <a:pt x="39204" y="13384"/>
                      <a:pt x="0" y="56339"/>
                    </a:cubicBezTo>
                  </a:path>
                </a:pathLst>
              </a:custGeom>
              <a:noFill/>
              <a:ln w="15379" cap="rnd">
                <a:solidFill>
                  <a:srgbClr val="F8846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0B8F545-3138-4C32-9DEF-8D567943F9DE}"/>
                  </a:ext>
                </a:extLst>
              </p:cNvPr>
              <p:cNvSpPr/>
              <p:nvPr/>
            </p:nvSpPr>
            <p:spPr>
              <a:xfrm>
                <a:off x="7648886" y="1196024"/>
                <a:ext cx="32113" cy="16082"/>
              </a:xfrm>
              <a:custGeom>
                <a:avLst/>
                <a:gdLst>
                  <a:gd name="connsiteX0" fmla="*/ 32113 w 32113"/>
                  <a:gd name="connsiteY0" fmla="*/ 16082 h 16082"/>
                  <a:gd name="connsiteX1" fmla="*/ 16082 w 32113"/>
                  <a:gd name="connsiteY1" fmla="*/ 0 h 16082"/>
                  <a:gd name="connsiteX2" fmla="*/ 0 w 32113"/>
                  <a:gd name="connsiteY2" fmla="*/ 16082 h 1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113" h="16082">
                    <a:moveTo>
                      <a:pt x="32113" y="16082"/>
                    </a:moveTo>
                    <a:lnTo>
                      <a:pt x="16082" y="0"/>
                    </a:lnTo>
                    <a:lnTo>
                      <a:pt x="0" y="16082"/>
                    </a:lnTo>
                  </a:path>
                </a:pathLst>
              </a:custGeom>
              <a:noFill/>
              <a:ln w="15379" cap="rnd">
                <a:solidFill>
                  <a:srgbClr val="F8846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30" name="Graphic 2">
            <a:extLst>
              <a:ext uri="{FF2B5EF4-FFF2-40B4-BE49-F238E27FC236}">
                <a16:creationId xmlns:a16="http://schemas.microsoft.com/office/drawing/2014/main" id="{47979D6F-1986-4D3B-BE97-FB88777AB734}"/>
              </a:ext>
            </a:extLst>
          </p:cNvPr>
          <p:cNvGrpSpPr/>
          <p:nvPr/>
        </p:nvGrpSpPr>
        <p:grpSpPr>
          <a:xfrm>
            <a:off x="7877945" y="1440445"/>
            <a:ext cx="314660" cy="314660"/>
            <a:chOff x="7877945" y="1440445"/>
            <a:chExt cx="314660" cy="314660"/>
          </a:xfrm>
          <a:noFill/>
        </p:grpSpPr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E3668C0-AB63-4955-8142-F38C1FDC17EF}"/>
                </a:ext>
              </a:extLst>
            </p:cNvPr>
            <p:cNvSpPr/>
            <p:nvPr/>
          </p:nvSpPr>
          <p:spPr>
            <a:xfrm>
              <a:off x="7970792" y="1542155"/>
              <a:ext cx="48786" cy="44522"/>
            </a:xfrm>
            <a:custGeom>
              <a:avLst/>
              <a:gdLst>
                <a:gd name="connsiteX0" fmla="*/ 28260 w 48786"/>
                <a:gd name="connsiteY0" fmla="*/ 44522 h 44522"/>
                <a:gd name="connsiteX1" fmla="*/ 45781 w 48786"/>
                <a:gd name="connsiteY1" fmla="*/ 28440 h 44522"/>
                <a:gd name="connsiteX2" fmla="*/ 45781 w 48786"/>
                <a:gd name="connsiteY2" fmla="*/ 13899 h 44522"/>
                <a:gd name="connsiteX3" fmla="*/ 34888 w 48786"/>
                <a:gd name="connsiteY3" fmla="*/ 3006 h 44522"/>
                <a:gd name="connsiteX4" fmla="*/ 20347 w 48786"/>
                <a:gd name="connsiteY4" fmla="*/ 3006 h 44522"/>
                <a:gd name="connsiteX5" fmla="*/ 0 w 48786"/>
                <a:gd name="connsiteY5" fmla="*/ 23558 h 44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86" h="44522">
                  <a:moveTo>
                    <a:pt x="28260" y="44522"/>
                  </a:moveTo>
                  <a:lnTo>
                    <a:pt x="45781" y="28440"/>
                  </a:lnTo>
                  <a:cubicBezTo>
                    <a:pt x="49789" y="24432"/>
                    <a:pt x="49789" y="17906"/>
                    <a:pt x="45781" y="13899"/>
                  </a:cubicBezTo>
                  <a:lnTo>
                    <a:pt x="34888" y="3006"/>
                  </a:lnTo>
                  <a:cubicBezTo>
                    <a:pt x="30880" y="-1002"/>
                    <a:pt x="24355" y="-1002"/>
                    <a:pt x="20347" y="3006"/>
                  </a:cubicBezTo>
                  <a:lnTo>
                    <a:pt x="0" y="23558"/>
                  </a:lnTo>
                </a:path>
              </a:pathLst>
            </a:custGeom>
            <a:noFill/>
            <a:ln w="15379" cap="rnd">
              <a:solidFill>
                <a:srgbClr val="FB9C5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4CD5DC81-49D8-4E28-89F3-9384892F205D}"/>
                </a:ext>
              </a:extLst>
            </p:cNvPr>
            <p:cNvSpPr/>
            <p:nvPr/>
          </p:nvSpPr>
          <p:spPr>
            <a:xfrm>
              <a:off x="7999103" y="1565636"/>
              <a:ext cx="48016" cy="47193"/>
            </a:xfrm>
            <a:custGeom>
              <a:avLst/>
              <a:gdLst>
                <a:gd name="connsiteX0" fmla="*/ 26256 w 48016"/>
                <a:gd name="connsiteY0" fmla="*/ 47194 h 47193"/>
                <a:gd name="connsiteX1" fmla="*/ 45010 w 48016"/>
                <a:gd name="connsiteY1" fmla="*/ 28440 h 47193"/>
                <a:gd name="connsiteX2" fmla="*/ 45010 w 48016"/>
                <a:gd name="connsiteY2" fmla="*/ 13899 h 47193"/>
                <a:gd name="connsiteX3" fmla="*/ 34117 w 48016"/>
                <a:gd name="connsiteY3" fmla="*/ 3006 h 47193"/>
                <a:gd name="connsiteX4" fmla="*/ 19576 w 48016"/>
                <a:gd name="connsiteY4" fmla="*/ 3006 h 47193"/>
                <a:gd name="connsiteX5" fmla="*/ 0 w 48016"/>
                <a:gd name="connsiteY5" fmla="*/ 20989 h 4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16" h="47193">
                  <a:moveTo>
                    <a:pt x="26256" y="47194"/>
                  </a:moveTo>
                  <a:lnTo>
                    <a:pt x="45010" y="28440"/>
                  </a:lnTo>
                  <a:cubicBezTo>
                    <a:pt x="49018" y="24432"/>
                    <a:pt x="49018" y="17907"/>
                    <a:pt x="45010" y="13899"/>
                  </a:cubicBezTo>
                  <a:lnTo>
                    <a:pt x="34117" y="3006"/>
                  </a:lnTo>
                  <a:cubicBezTo>
                    <a:pt x="30109" y="-1002"/>
                    <a:pt x="23584" y="-1002"/>
                    <a:pt x="19576" y="3006"/>
                  </a:cubicBezTo>
                  <a:lnTo>
                    <a:pt x="0" y="20989"/>
                  </a:lnTo>
                </a:path>
              </a:pathLst>
            </a:custGeom>
            <a:noFill/>
            <a:ln w="15379" cap="rnd">
              <a:solidFill>
                <a:srgbClr val="FB9C5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A7337A2-6879-40A1-8A89-2CBCE239F929}"/>
                </a:ext>
              </a:extLst>
            </p:cNvPr>
            <p:cNvSpPr/>
            <p:nvPr/>
          </p:nvSpPr>
          <p:spPr>
            <a:xfrm>
              <a:off x="8006205" y="1595204"/>
              <a:ext cx="62333" cy="61730"/>
            </a:xfrm>
            <a:custGeom>
              <a:avLst/>
              <a:gdLst>
                <a:gd name="connsiteX0" fmla="*/ 40 w 62333"/>
                <a:gd name="connsiteY0" fmla="*/ 39361 h 61730"/>
                <a:gd name="connsiteX1" fmla="*/ 3072 w 62333"/>
                <a:gd name="connsiteY1" fmla="*/ 48044 h 61730"/>
                <a:gd name="connsiteX2" fmla="*/ 3072 w 62333"/>
                <a:gd name="connsiteY2" fmla="*/ 48044 h 61730"/>
                <a:gd name="connsiteX3" fmla="*/ 14119 w 62333"/>
                <a:gd name="connsiteY3" fmla="*/ 59091 h 61730"/>
                <a:gd name="connsiteX4" fmla="*/ 30098 w 62333"/>
                <a:gd name="connsiteY4" fmla="*/ 57652 h 61730"/>
                <a:gd name="connsiteX5" fmla="*/ 58255 w 62333"/>
                <a:gd name="connsiteY5" fmla="*/ 29495 h 61730"/>
                <a:gd name="connsiteX6" fmla="*/ 59694 w 62333"/>
                <a:gd name="connsiteY6" fmla="*/ 13516 h 61730"/>
                <a:gd name="connsiteX7" fmla="*/ 48801 w 62333"/>
                <a:gd name="connsiteY7" fmla="*/ 2623 h 61730"/>
                <a:gd name="connsiteX8" fmla="*/ 32821 w 62333"/>
                <a:gd name="connsiteY8" fmla="*/ 4061 h 6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333" h="61730">
                  <a:moveTo>
                    <a:pt x="40" y="39361"/>
                  </a:moveTo>
                  <a:cubicBezTo>
                    <a:pt x="-217" y="42443"/>
                    <a:pt x="759" y="45578"/>
                    <a:pt x="3072" y="48044"/>
                  </a:cubicBezTo>
                  <a:lnTo>
                    <a:pt x="3072" y="48044"/>
                  </a:lnTo>
                  <a:lnTo>
                    <a:pt x="14119" y="59091"/>
                  </a:lnTo>
                  <a:cubicBezTo>
                    <a:pt x="18126" y="63099"/>
                    <a:pt x="25320" y="62482"/>
                    <a:pt x="30098" y="57652"/>
                  </a:cubicBezTo>
                  <a:lnTo>
                    <a:pt x="58255" y="29495"/>
                  </a:lnTo>
                  <a:cubicBezTo>
                    <a:pt x="63085" y="24665"/>
                    <a:pt x="63702" y="17523"/>
                    <a:pt x="59694" y="13516"/>
                  </a:cubicBezTo>
                  <a:lnTo>
                    <a:pt x="48801" y="2623"/>
                  </a:lnTo>
                  <a:cubicBezTo>
                    <a:pt x="44793" y="-1385"/>
                    <a:pt x="37600" y="-717"/>
                    <a:pt x="32821" y="4061"/>
                  </a:cubicBezTo>
                </a:path>
              </a:pathLst>
            </a:custGeom>
            <a:noFill/>
            <a:ln w="15379" cap="rnd">
              <a:solidFill>
                <a:srgbClr val="FB9C5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17D03301-6FFF-4215-91B5-AAEFB60B761E}"/>
                </a:ext>
              </a:extLst>
            </p:cNvPr>
            <p:cNvSpPr/>
            <p:nvPr/>
          </p:nvSpPr>
          <p:spPr>
            <a:xfrm>
              <a:off x="8032060" y="1627221"/>
              <a:ext cx="55260" cy="55240"/>
            </a:xfrm>
            <a:custGeom>
              <a:avLst/>
              <a:gdLst>
                <a:gd name="connsiteX0" fmla="*/ 2804 w 55260"/>
                <a:gd name="connsiteY0" fmla="*/ 41564 h 55240"/>
                <a:gd name="connsiteX1" fmla="*/ 13697 w 55260"/>
                <a:gd name="connsiteY1" fmla="*/ 52456 h 55240"/>
                <a:gd name="connsiteX2" fmla="*/ 29060 w 55260"/>
                <a:gd name="connsiteY2" fmla="*/ 51634 h 55240"/>
                <a:gd name="connsiteX3" fmla="*/ 52079 w 55260"/>
                <a:gd name="connsiteY3" fmla="*/ 28615 h 55240"/>
                <a:gd name="connsiteX4" fmla="*/ 52079 w 55260"/>
                <a:gd name="connsiteY4" fmla="*/ 14074 h 55240"/>
                <a:gd name="connsiteX5" fmla="*/ 41186 w 55260"/>
                <a:gd name="connsiteY5" fmla="*/ 3182 h 55240"/>
                <a:gd name="connsiteX6" fmla="*/ 26645 w 55260"/>
                <a:gd name="connsiteY6" fmla="*/ 3182 h 55240"/>
                <a:gd name="connsiteX7" fmla="*/ 3626 w 55260"/>
                <a:gd name="connsiteY7" fmla="*/ 26200 h 55240"/>
                <a:gd name="connsiteX8" fmla="*/ 2804 w 55260"/>
                <a:gd name="connsiteY8" fmla="*/ 41564 h 5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60" h="55240">
                  <a:moveTo>
                    <a:pt x="2804" y="41564"/>
                  </a:moveTo>
                  <a:lnTo>
                    <a:pt x="13697" y="52456"/>
                  </a:lnTo>
                  <a:cubicBezTo>
                    <a:pt x="17705" y="56464"/>
                    <a:pt x="24590" y="56104"/>
                    <a:pt x="29060" y="51634"/>
                  </a:cubicBezTo>
                  <a:lnTo>
                    <a:pt x="52079" y="28615"/>
                  </a:lnTo>
                  <a:cubicBezTo>
                    <a:pt x="56549" y="24145"/>
                    <a:pt x="56087" y="18082"/>
                    <a:pt x="52079" y="14074"/>
                  </a:cubicBezTo>
                  <a:lnTo>
                    <a:pt x="41186" y="3182"/>
                  </a:lnTo>
                  <a:cubicBezTo>
                    <a:pt x="37178" y="-826"/>
                    <a:pt x="31115" y="-1289"/>
                    <a:pt x="26645" y="3182"/>
                  </a:cubicBezTo>
                  <a:lnTo>
                    <a:pt x="3626" y="26200"/>
                  </a:lnTo>
                  <a:cubicBezTo>
                    <a:pt x="-844" y="30722"/>
                    <a:pt x="-1255" y="37556"/>
                    <a:pt x="2804" y="41564"/>
                  </a:cubicBezTo>
                  <a:close/>
                </a:path>
              </a:pathLst>
            </a:custGeom>
            <a:noFill/>
            <a:ln w="15379" cap="rnd">
              <a:solidFill>
                <a:srgbClr val="FB9C5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780D0BF-B917-4FE2-A0CD-CF3A254423AE}"/>
                </a:ext>
              </a:extLst>
            </p:cNvPr>
            <p:cNvSpPr/>
            <p:nvPr/>
          </p:nvSpPr>
          <p:spPr>
            <a:xfrm>
              <a:off x="7959899" y="1684765"/>
              <a:ext cx="88222" cy="60887"/>
            </a:xfrm>
            <a:custGeom>
              <a:avLst/>
              <a:gdLst>
                <a:gd name="connsiteX0" fmla="*/ 0 w 88222"/>
                <a:gd name="connsiteY0" fmla="*/ 60887 h 60887"/>
                <a:gd name="connsiteX1" fmla="*/ 8940 w 88222"/>
                <a:gd name="connsiteY1" fmla="*/ 48196 h 60887"/>
                <a:gd name="connsiteX2" fmla="*/ 56006 w 88222"/>
                <a:gd name="connsiteY2" fmla="*/ 30007 h 60887"/>
                <a:gd name="connsiteX3" fmla="*/ 88222 w 88222"/>
                <a:gd name="connsiteY3" fmla="*/ 0 h 60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222" h="60887">
                  <a:moveTo>
                    <a:pt x="0" y="60887"/>
                  </a:moveTo>
                  <a:lnTo>
                    <a:pt x="8940" y="48196"/>
                  </a:lnTo>
                  <a:cubicBezTo>
                    <a:pt x="27027" y="37457"/>
                    <a:pt x="45575" y="28774"/>
                    <a:pt x="56006" y="30007"/>
                  </a:cubicBezTo>
                  <a:cubicBezTo>
                    <a:pt x="86064" y="33552"/>
                    <a:pt x="88222" y="0"/>
                    <a:pt x="88222" y="0"/>
                  </a:cubicBezTo>
                </a:path>
              </a:pathLst>
            </a:custGeom>
            <a:noFill/>
            <a:ln w="15379" cap="rnd">
              <a:solidFill>
                <a:srgbClr val="FB9C5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CEE10FF8-3DD2-49A3-948B-6976A1FBF76C}"/>
                </a:ext>
              </a:extLst>
            </p:cNvPr>
            <p:cNvSpPr/>
            <p:nvPr/>
          </p:nvSpPr>
          <p:spPr>
            <a:xfrm>
              <a:off x="7889044" y="1565601"/>
              <a:ext cx="143405" cy="123223"/>
            </a:xfrm>
            <a:custGeom>
              <a:avLst/>
              <a:gdLst>
                <a:gd name="connsiteX0" fmla="*/ 78511 w 143405"/>
                <a:gd name="connsiteY0" fmla="*/ 123223 h 123223"/>
                <a:gd name="connsiteX1" fmla="*/ 73424 w 143405"/>
                <a:gd name="connsiteY1" fmla="*/ 38135 h 123223"/>
                <a:gd name="connsiteX2" fmla="*/ 96494 w 143405"/>
                <a:gd name="connsiteY2" fmla="*/ 61206 h 123223"/>
                <a:gd name="connsiteX3" fmla="*/ 143406 w 143405"/>
                <a:gd name="connsiteY3" fmla="*/ 54372 h 123223"/>
                <a:gd name="connsiteX4" fmla="*/ 95210 w 143405"/>
                <a:gd name="connsiteY4" fmla="*/ 6176 h 123223"/>
                <a:gd name="connsiteX5" fmla="*/ 75479 w 143405"/>
                <a:gd name="connsiteY5" fmla="*/ 575 h 123223"/>
                <a:gd name="connsiteX6" fmla="*/ 34991 w 143405"/>
                <a:gd name="connsiteY6" fmla="*/ 15373 h 123223"/>
                <a:gd name="connsiteX7" fmla="*/ 18909 w 143405"/>
                <a:gd name="connsiteY7" fmla="*/ 51340 h 123223"/>
                <a:gd name="connsiteX8" fmla="*/ 16648 w 143405"/>
                <a:gd name="connsiteY8" fmla="*/ 92805 h 123223"/>
                <a:gd name="connsiteX9" fmla="*/ 0 w 143405"/>
                <a:gd name="connsiteY9" fmla="*/ 109299 h 12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05" h="123223">
                  <a:moveTo>
                    <a:pt x="78511" y="123223"/>
                  </a:moveTo>
                  <a:cubicBezTo>
                    <a:pt x="99012" y="102722"/>
                    <a:pt x="90072" y="54783"/>
                    <a:pt x="73424" y="38135"/>
                  </a:cubicBezTo>
                  <a:cubicBezTo>
                    <a:pt x="76507" y="41218"/>
                    <a:pt x="88376" y="53087"/>
                    <a:pt x="96494" y="61206"/>
                  </a:cubicBezTo>
                  <a:cubicBezTo>
                    <a:pt x="112988" y="75798"/>
                    <a:pt x="139398" y="64186"/>
                    <a:pt x="143406" y="54372"/>
                  </a:cubicBezTo>
                  <a:cubicBezTo>
                    <a:pt x="139552" y="50518"/>
                    <a:pt x="109854" y="20820"/>
                    <a:pt x="95210" y="6176"/>
                  </a:cubicBezTo>
                  <a:cubicBezTo>
                    <a:pt x="90021" y="986"/>
                    <a:pt x="82622" y="-1120"/>
                    <a:pt x="75479" y="575"/>
                  </a:cubicBezTo>
                  <a:cubicBezTo>
                    <a:pt x="62018" y="3761"/>
                    <a:pt x="40848" y="9516"/>
                    <a:pt x="34991" y="15373"/>
                  </a:cubicBezTo>
                  <a:cubicBezTo>
                    <a:pt x="26153" y="24211"/>
                    <a:pt x="6166" y="32021"/>
                    <a:pt x="18909" y="51340"/>
                  </a:cubicBezTo>
                  <a:cubicBezTo>
                    <a:pt x="18909" y="51340"/>
                    <a:pt x="20655" y="88797"/>
                    <a:pt x="16648" y="92805"/>
                  </a:cubicBezTo>
                  <a:lnTo>
                    <a:pt x="0" y="109299"/>
                  </a:lnTo>
                </a:path>
              </a:pathLst>
            </a:custGeom>
            <a:noFill/>
            <a:ln w="15379" cap="rnd">
              <a:solidFill>
                <a:srgbClr val="FB9C5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CAB7EF4-1A70-410F-90D8-256AE2C8C4E0}"/>
                </a:ext>
              </a:extLst>
            </p:cNvPr>
            <p:cNvSpPr/>
            <p:nvPr/>
          </p:nvSpPr>
          <p:spPr>
            <a:xfrm>
              <a:off x="7877945" y="1440445"/>
              <a:ext cx="314660" cy="314660"/>
            </a:xfrm>
            <a:custGeom>
              <a:avLst/>
              <a:gdLst>
                <a:gd name="connsiteX0" fmla="*/ 184305 w 314660"/>
                <a:gd name="connsiteY0" fmla="*/ 299554 h 314660"/>
                <a:gd name="connsiteX1" fmla="*/ 260658 w 314660"/>
                <a:gd name="connsiteY1" fmla="*/ 314660 h 314660"/>
                <a:gd name="connsiteX2" fmla="*/ 314660 w 314660"/>
                <a:gd name="connsiteY2" fmla="*/ 184305 h 314660"/>
                <a:gd name="connsiteX3" fmla="*/ 268006 w 314660"/>
                <a:gd name="connsiteY3" fmla="*/ 46654 h 314660"/>
                <a:gd name="connsiteX4" fmla="*/ 130355 w 314660"/>
                <a:gd name="connsiteY4" fmla="*/ 0 h 314660"/>
                <a:gd name="connsiteX5" fmla="*/ 0 w 314660"/>
                <a:gd name="connsiteY5" fmla="*/ 54002 h 314660"/>
                <a:gd name="connsiteX6" fmla="*/ 18446 w 314660"/>
                <a:gd name="connsiteY6" fmla="*/ 114427 h 3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660" h="314660">
                  <a:moveTo>
                    <a:pt x="184305" y="299554"/>
                  </a:moveTo>
                  <a:cubicBezTo>
                    <a:pt x="218885" y="288250"/>
                    <a:pt x="242058" y="304435"/>
                    <a:pt x="260658" y="314660"/>
                  </a:cubicBezTo>
                  <a:cubicBezTo>
                    <a:pt x="222071" y="244422"/>
                    <a:pt x="249920" y="203111"/>
                    <a:pt x="314660" y="184305"/>
                  </a:cubicBezTo>
                  <a:cubicBezTo>
                    <a:pt x="237691" y="161954"/>
                    <a:pt x="235533" y="105743"/>
                    <a:pt x="268006" y="46654"/>
                  </a:cubicBezTo>
                  <a:cubicBezTo>
                    <a:pt x="206348" y="80566"/>
                    <a:pt x="152038" y="74503"/>
                    <a:pt x="130355" y="0"/>
                  </a:cubicBezTo>
                  <a:cubicBezTo>
                    <a:pt x="110727" y="67567"/>
                    <a:pt x="70855" y="83701"/>
                    <a:pt x="0" y="54002"/>
                  </a:cubicBezTo>
                  <a:cubicBezTo>
                    <a:pt x="10122" y="72448"/>
                    <a:pt x="21066" y="88068"/>
                    <a:pt x="18446" y="114427"/>
                  </a:cubicBezTo>
                </a:path>
              </a:pathLst>
            </a:custGeom>
            <a:noFill/>
            <a:ln w="15379" cap="rnd">
              <a:solidFill>
                <a:srgbClr val="FB9C5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1A399895-C590-45D6-8C63-FA0D0355624D}"/>
              </a:ext>
            </a:extLst>
          </p:cNvPr>
          <p:cNvSpPr/>
          <p:nvPr/>
        </p:nvSpPr>
        <p:spPr>
          <a:xfrm>
            <a:off x="8923198" y="763186"/>
            <a:ext cx="122084" cy="133806"/>
          </a:xfrm>
          <a:custGeom>
            <a:avLst/>
            <a:gdLst>
              <a:gd name="connsiteX0" fmla="*/ 41415 w 122084"/>
              <a:gd name="connsiteY0" fmla="*/ 61915 h 133806"/>
              <a:gd name="connsiteX1" fmla="*/ 2 w 122084"/>
              <a:gd name="connsiteY1" fmla="*/ 78974 h 133806"/>
              <a:gd name="connsiteX2" fmla="*/ 36996 w 122084"/>
              <a:gd name="connsiteY2" fmla="*/ 91613 h 133806"/>
              <a:gd name="connsiteX3" fmla="*/ 41775 w 122084"/>
              <a:gd name="connsiteY3" fmla="*/ 133798 h 133806"/>
              <a:gd name="connsiteX4" fmla="*/ 73991 w 122084"/>
              <a:gd name="connsiteY4" fmla="*/ 88479 h 133806"/>
              <a:gd name="connsiteX5" fmla="*/ 121982 w 122084"/>
              <a:gd name="connsiteY5" fmla="*/ 100965 h 133806"/>
              <a:gd name="connsiteX6" fmla="*/ 93619 w 122084"/>
              <a:gd name="connsiteY6" fmla="*/ 67361 h 133806"/>
              <a:gd name="connsiteX7" fmla="*/ 108776 w 122084"/>
              <a:gd name="connsiteY7" fmla="*/ 25640 h 133806"/>
              <a:gd name="connsiteX8" fmla="*/ 70035 w 122084"/>
              <a:gd name="connsiteY8" fmla="*/ 39770 h 133806"/>
              <a:gd name="connsiteX9" fmla="*/ 36123 w 122084"/>
              <a:gd name="connsiteY9" fmla="*/ 52 h 133806"/>
              <a:gd name="connsiteX10" fmla="*/ 41415 w 122084"/>
              <a:gd name="connsiteY10" fmla="*/ 61915 h 133806"/>
              <a:gd name="connsiteX11" fmla="*/ 41415 w 122084"/>
              <a:gd name="connsiteY11" fmla="*/ 61915 h 133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84" h="133806">
                <a:moveTo>
                  <a:pt x="41415" y="61915"/>
                </a:moveTo>
                <a:cubicBezTo>
                  <a:pt x="39925" y="63919"/>
                  <a:pt x="-307" y="75788"/>
                  <a:pt x="2" y="78974"/>
                </a:cubicBezTo>
                <a:cubicBezTo>
                  <a:pt x="310" y="82159"/>
                  <a:pt x="23380" y="87708"/>
                  <a:pt x="36996" y="91613"/>
                </a:cubicBezTo>
                <a:cubicBezTo>
                  <a:pt x="38229" y="95724"/>
                  <a:pt x="38589" y="133027"/>
                  <a:pt x="41775" y="133798"/>
                </a:cubicBezTo>
                <a:cubicBezTo>
                  <a:pt x="44550" y="134466"/>
                  <a:pt x="68031" y="95981"/>
                  <a:pt x="73991" y="88479"/>
                </a:cubicBezTo>
                <a:cubicBezTo>
                  <a:pt x="78821" y="92127"/>
                  <a:pt x="120029" y="103226"/>
                  <a:pt x="121982" y="100965"/>
                </a:cubicBezTo>
                <a:cubicBezTo>
                  <a:pt x="123883" y="98755"/>
                  <a:pt x="98911" y="74195"/>
                  <a:pt x="93619" y="67361"/>
                </a:cubicBezTo>
                <a:cubicBezTo>
                  <a:pt x="96650" y="61401"/>
                  <a:pt x="111346" y="28568"/>
                  <a:pt x="108776" y="25640"/>
                </a:cubicBezTo>
                <a:cubicBezTo>
                  <a:pt x="106207" y="22711"/>
                  <a:pt x="79026" y="37817"/>
                  <a:pt x="70035" y="39770"/>
                </a:cubicBezTo>
                <a:cubicBezTo>
                  <a:pt x="67055" y="34220"/>
                  <a:pt x="39052" y="-1541"/>
                  <a:pt x="36123" y="52"/>
                </a:cubicBezTo>
                <a:cubicBezTo>
                  <a:pt x="33143" y="1644"/>
                  <a:pt x="41621" y="57907"/>
                  <a:pt x="41415" y="61915"/>
                </a:cubicBezTo>
                <a:lnTo>
                  <a:pt x="41415" y="61915"/>
                </a:lnTo>
                <a:close/>
              </a:path>
            </a:pathLst>
          </a:custGeom>
          <a:noFill/>
          <a:ln w="15379" cap="rnd">
            <a:solidFill>
              <a:srgbClr val="FBA2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E4EDCD91-79AD-4130-8922-03B0E6D7EBE6}"/>
              </a:ext>
            </a:extLst>
          </p:cNvPr>
          <p:cNvSpPr/>
          <p:nvPr/>
        </p:nvSpPr>
        <p:spPr>
          <a:xfrm>
            <a:off x="6914265" y="982930"/>
            <a:ext cx="127285" cy="124826"/>
          </a:xfrm>
          <a:custGeom>
            <a:avLst/>
            <a:gdLst>
              <a:gd name="connsiteX0" fmla="*/ 62088 w 127285"/>
              <a:gd name="connsiteY0" fmla="*/ 35519 h 124826"/>
              <a:gd name="connsiteX1" fmla="*/ 26635 w 127285"/>
              <a:gd name="connsiteY1" fmla="*/ 8184 h 124826"/>
              <a:gd name="connsiteX2" fmla="*/ 34137 w 127285"/>
              <a:gd name="connsiteY2" fmla="*/ 46566 h 124826"/>
              <a:gd name="connsiteX3" fmla="*/ 20 w 127285"/>
              <a:gd name="connsiteY3" fmla="*/ 71795 h 124826"/>
              <a:gd name="connsiteX4" fmla="*/ 55409 w 127285"/>
              <a:gd name="connsiteY4" fmla="*/ 77036 h 124826"/>
              <a:gd name="connsiteX5" fmla="*/ 68563 w 127285"/>
              <a:gd name="connsiteY5" fmla="*/ 124820 h 124826"/>
              <a:gd name="connsiteX6" fmla="*/ 83515 w 127285"/>
              <a:gd name="connsiteY6" fmla="*/ 83458 h 124826"/>
              <a:gd name="connsiteX7" fmla="*/ 127240 w 127285"/>
              <a:gd name="connsiteY7" fmla="*/ 75751 h 124826"/>
              <a:gd name="connsiteX8" fmla="*/ 95641 w 127285"/>
              <a:gd name="connsiteY8" fmla="*/ 49290 h 124826"/>
              <a:gd name="connsiteX9" fmla="*/ 113059 w 127285"/>
              <a:gd name="connsiteY9" fmla="*/ 66 h 124826"/>
              <a:gd name="connsiteX10" fmla="*/ 62088 w 127285"/>
              <a:gd name="connsiteY10" fmla="*/ 35519 h 124826"/>
              <a:gd name="connsiteX11" fmla="*/ 62088 w 127285"/>
              <a:gd name="connsiteY11" fmla="*/ 35519 h 12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285" h="124826">
                <a:moveTo>
                  <a:pt x="62088" y="35519"/>
                </a:moveTo>
                <a:cubicBezTo>
                  <a:pt x="59622" y="35211"/>
                  <a:pt x="29204" y="6283"/>
                  <a:pt x="26635" y="8184"/>
                </a:cubicBezTo>
                <a:cubicBezTo>
                  <a:pt x="24015" y="10034"/>
                  <a:pt x="30746" y="32796"/>
                  <a:pt x="34137" y="46566"/>
                </a:cubicBezTo>
                <a:cubicBezTo>
                  <a:pt x="31208" y="49701"/>
                  <a:pt x="-905" y="68609"/>
                  <a:pt x="20" y="71795"/>
                </a:cubicBezTo>
                <a:cubicBezTo>
                  <a:pt x="790" y="74518"/>
                  <a:pt x="45903" y="75648"/>
                  <a:pt x="55409" y="77036"/>
                </a:cubicBezTo>
                <a:cubicBezTo>
                  <a:pt x="54689" y="83047"/>
                  <a:pt x="65634" y="124255"/>
                  <a:pt x="68563" y="124820"/>
                </a:cubicBezTo>
                <a:cubicBezTo>
                  <a:pt x="71440" y="125334"/>
                  <a:pt x="80226" y="91474"/>
                  <a:pt x="83515" y="83458"/>
                </a:cubicBezTo>
                <a:cubicBezTo>
                  <a:pt x="90143" y="83099"/>
                  <a:pt x="125956" y="79399"/>
                  <a:pt x="127240" y="75751"/>
                </a:cubicBezTo>
                <a:cubicBezTo>
                  <a:pt x="128525" y="72052"/>
                  <a:pt x="101806" y="56072"/>
                  <a:pt x="95641" y="49290"/>
                </a:cubicBezTo>
                <a:cubicBezTo>
                  <a:pt x="98980" y="43895"/>
                  <a:pt x="115936" y="1813"/>
                  <a:pt x="113059" y="66"/>
                </a:cubicBezTo>
                <a:cubicBezTo>
                  <a:pt x="110182" y="-1732"/>
                  <a:pt x="65634" y="33721"/>
                  <a:pt x="62088" y="35519"/>
                </a:cubicBezTo>
                <a:lnTo>
                  <a:pt x="62088" y="35519"/>
                </a:lnTo>
                <a:close/>
              </a:path>
            </a:pathLst>
          </a:custGeom>
          <a:noFill/>
          <a:ln w="15379" cap="rnd">
            <a:solidFill>
              <a:srgbClr val="F56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0" name="Graphic 2">
            <a:extLst>
              <a:ext uri="{FF2B5EF4-FFF2-40B4-BE49-F238E27FC236}">
                <a16:creationId xmlns:a16="http://schemas.microsoft.com/office/drawing/2014/main" id="{3AC2D018-43C8-4955-A3CA-32A457972A25}"/>
              </a:ext>
            </a:extLst>
          </p:cNvPr>
          <p:cNvGrpSpPr/>
          <p:nvPr/>
        </p:nvGrpSpPr>
        <p:grpSpPr>
          <a:xfrm>
            <a:off x="8808259" y="1791330"/>
            <a:ext cx="401854" cy="316972"/>
            <a:chOff x="8808259" y="1791330"/>
            <a:chExt cx="401854" cy="316972"/>
          </a:xfrm>
          <a:noFill/>
        </p:grpSpPr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1C346C7-DA60-449A-AF0F-75E6AB6E0347}"/>
                </a:ext>
              </a:extLst>
            </p:cNvPr>
            <p:cNvSpPr/>
            <p:nvPr/>
          </p:nvSpPr>
          <p:spPr>
            <a:xfrm>
              <a:off x="9046361" y="1952102"/>
              <a:ext cx="88889" cy="9248"/>
            </a:xfrm>
            <a:custGeom>
              <a:avLst/>
              <a:gdLst>
                <a:gd name="connsiteX0" fmla="*/ 88890 w 88889"/>
                <a:gd name="connsiteY0" fmla="*/ 9249 h 9248"/>
                <a:gd name="connsiteX1" fmla="*/ 0 w 88889"/>
                <a:gd name="connsiteY1" fmla="*/ 0 h 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89" h="9248">
                  <a:moveTo>
                    <a:pt x="88890" y="9249"/>
                  </a:moveTo>
                  <a:cubicBezTo>
                    <a:pt x="63816" y="3186"/>
                    <a:pt x="32730" y="1850"/>
                    <a:pt x="0" y="0"/>
                  </a:cubicBezTo>
                </a:path>
              </a:pathLst>
            </a:custGeom>
            <a:noFill/>
            <a:ln w="15379" cap="rnd">
              <a:solidFill>
                <a:srgbClr val="FDB32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BD22D6-E6FD-41FF-9026-34FC15FDD6BA}"/>
                </a:ext>
              </a:extLst>
            </p:cNvPr>
            <p:cNvSpPr/>
            <p:nvPr/>
          </p:nvSpPr>
          <p:spPr>
            <a:xfrm>
              <a:off x="8808259" y="1791330"/>
              <a:ext cx="401854" cy="220889"/>
            </a:xfrm>
            <a:custGeom>
              <a:avLst/>
              <a:gdLst>
                <a:gd name="connsiteX0" fmla="*/ 401855 w 401854"/>
                <a:gd name="connsiteY0" fmla="*/ 220889 h 220889"/>
                <a:gd name="connsiteX1" fmla="*/ 401855 w 401854"/>
                <a:gd name="connsiteY1" fmla="*/ 63662 h 220889"/>
                <a:gd name="connsiteX2" fmla="*/ 177523 w 401854"/>
                <a:gd name="connsiteY2" fmla="*/ 0 h 220889"/>
                <a:gd name="connsiteX3" fmla="*/ 0 w 401854"/>
                <a:gd name="connsiteY3" fmla="*/ 63662 h 220889"/>
                <a:gd name="connsiteX4" fmla="*/ 0 w 401854"/>
                <a:gd name="connsiteY4" fmla="*/ 220889 h 22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854" h="220889">
                  <a:moveTo>
                    <a:pt x="401855" y="220889"/>
                  </a:moveTo>
                  <a:lnTo>
                    <a:pt x="401855" y="63662"/>
                  </a:lnTo>
                  <a:cubicBezTo>
                    <a:pt x="383049" y="18703"/>
                    <a:pt x="288507" y="0"/>
                    <a:pt x="177523" y="0"/>
                  </a:cubicBezTo>
                  <a:cubicBezTo>
                    <a:pt x="66539" y="0"/>
                    <a:pt x="0" y="29853"/>
                    <a:pt x="0" y="63662"/>
                  </a:cubicBezTo>
                  <a:lnTo>
                    <a:pt x="0" y="220889"/>
                  </a:lnTo>
                </a:path>
              </a:pathLst>
            </a:custGeom>
            <a:noFill/>
            <a:ln w="15379" cap="rnd">
              <a:solidFill>
                <a:srgbClr val="FDB32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4F82C25-931B-4257-AAC7-290876426D4E}"/>
                </a:ext>
              </a:extLst>
            </p:cNvPr>
            <p:cNvSpPr/>
            <p:nvPr/>
          </p:nvSpPr>
          <p:spPr>
            <a:xfrm>
              <a:off x="8888620" y="1952154"/>
              <a:ext cx="82672" cy="9197"/>
            </a:xfrm>
            <a:custGeom>
              <a:avLst/>
              <a:gdLst>
                <a:gd name="connsiteX0" fmla="*/ 82673 w 82672"/>
                <a:gd name="connsiteY0" fmla="*/ 0 h 9197"/>
                <a:gd name="connsiteX1" fmla="*/ 0 w 82672"/>
                <a:gd name="connsiteY1" fmla="*/ 9197 h 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72" h="9197">
                  <a:moveTo>
                    <a:pt x="82673" y="0"/>
                  </a:moveTo>
                  <a:cubicBezTo>
                    <a:pt x="50868" y="1850"/>
                    <a:pt x="24560" y="3391"/>
                    <a:pt x="0" y="9197"/>
                  </a:cubicBezTo>
                </a:path>
              </a:pathLst>
            </a:custGeom>
            <a:noFill/>
            <a:ln w="15379" cap="rnd">
              <a:solidFill>
                <a:srgbClr val="FDB32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4" name="Graphic 2">
              <a:extLst>
                <a:ext uri="{FF2B5EF4-FFF2-40B4-BE49-F238E27FC236}">
                  <a16:creationId xmlns:a16="http://schemas.microsoft.com/office/drawing/2014/main" id="{7F925FE4-7E73-4D9F-93B7-A45E79FDAD0D}"/>
                </a:ext>
              </a:extLst>
            </p:cNvPr>
            <p:cNvGrpSpPr/>
            <p:nvPr/>
          </p:nvGrpSpPr>
          <p:grpSpPr>
            <a:xfrm>
              <a:off x="8808259" y="1854940"/>
              <a:ext cx="401803" cy="213512"/>
              <a:chOff x="8808259" y="1854940"/>
              <a:chExt cx="401803" cy="213512"/>
            </a:xfrm>
            <a:noFill/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AD4E3D85-1793-444A-9ADB-7FE34A7B98EA}"/>
                  </a:ext>
                </a:extLst>
              </p:cNvPr>
              <p:cNvSpPr/>
              <p:nvPr/>
            </p:nvSpPr>
            <p:spPr>
              <a:xfrm>
                <a:off x="8808259" y="1854940"/>
                <a:ext cx="78613" cy="205731"/>
              </a:xfrm>
              <a:custGeom>
                <a:avLst/>
                <a:gdLst>
                  <a:gd name="connsiteX0" fmla="*/ 78614 w 78613"/>
                  <a:gd name="connsiteY0" fmla="*/ 48504 h 205731"/>
                  <a:gd name="connsiteX1" fmla="*/ 0 w 78613"/>
                  <a:gd name="connsiteY1" fmla="*/ 0 h 205731"/>
                  <a:gd name="connsiteX2" fmla="*/ 0 w 78613"/>
                  <a:gd name="connsiteY2" fmla="*/ 157227 h 205731"/>
                  <a:gd name="connsiteX3" fmla="*/ 78614 w 78613"/>
                  <a:gd name="connsiteY3" fmla="*/ 205732 h 205731"/>
                  <a:gd name="connsiteX4" fmla="*/ 78614 w 78613"/>
                  <a:gd name="connsiteY4" fmla="*/ 48504 h 20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613" h="205731">
                    <a:moveTo>
                      <a:pt x="78614" y="48504"/>
                    </a:moveTo>
                    <a:cubicBezTo>
                      <a:pt x="30829" y="37303"/>
                      <a:pt x="0" y="19782"/>
                      <a:pt x="0" y="0"/>
                    </a:cubicBezTo>
                    <a:lnTo>
                      <a:pt x="0" y="157227"/>
                    </a:lnTo>
                    <a:cubicBezTo>
                      <a:pt x="0" y="177009"/>
                      <a:pt x="30829" y="194530"/>
                      <a:pt x="78614" y="205732"/>
                    </a:cubicBezTo>
                    <a:lnTo>
                      <a:pt x="78614" y="48504"/>
                    </a:lnTo>
                    <a:close/>
                  </a:path>
                </a:pathLst>
              </a:custGeom>
              <a:noFill/>
              <a:ln w="15379" cap="rnd">
                <a:solidFill>
                  <a:srgbClr val="FDB32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F704D3C8-8D3C-4FE6-B1CE-E3C47D8CDA5E}"/>
                  </a:ext>
                </a:extLst>
              </p:cNvPr>
              <p:cNvSpPr/>
              <p:nvPr/>
            </p:nvSpPr>
            <p:spPr>
              <a:xfrm>
                <a:off x="9131188" y="1854940"/>
                <a:ext cx="78874" cy="213512"/>
              </a:xfrm>
              <a:custGeom>
                <a:avLst/>
                <a:gdLst>
                  <a:gd name="connsiteX0" fmla="*/ 3549 w 78874"/>
                  <a:gd name="connsiteY0" fmla="*/ 47733 h 213512"/>
                  <a:gd name="connsiteX1" fmla="*/ 3549 w 78874"/>
                  <a:gd name="connsiteY1" fmla="*/ 204961 h 213512"/>
                  <a:gd name="connsiteX2" fmla="*/ 78874 w 78874"/>
                  <a:gd name="connsiteY2" fmla="*/ 157227 h 213512"/>
                  <a:gd name="connsiteX3" fmla="*/ 78874 w 78874"/>
                  <a:gd name="connsiteY3" fmla="*/ 0 h 213512"/>
                  <a:gd name="connsiteX4" fmla="*/ 3549 w 78874"/>
                  <a:gd name="connsiteY4" fmla="*/ 47733 h 213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874" h="213512">
                    <a:moveTo>
                      <a:pt x="3549" y="47733"/>
                    </a:moveTo>
                    <a:cubicBezTo>
                      <a:pt x="-7190" y="61555"/>
                      <a:pt x="10537" y="174646"/>
                      <a:pt x="3549" y="204961"/>
                    </a:cubicBezTo>
                    <a:cubicBezTo>
                      <a:pt x="-3439" y="235327"/>
                      <a:pt x="78874" y="176547"/>
                      <a:pt x="78874" y="157227"/>
                    </a:cubicBezTo>
                    <a:lnTo>
                      <a:pt x="78874" y="0"/>
                    </a:lnTo>
                    <a:cubicBezTo>
                      <a:pt x="78926" y="19319"/>
                      <a:pt x="14288" y="33912"/>
                      <a:pt x="3549" y="47733"/>
                    </a:cubicBezTo>
                    <a:close/>
                  </a:path>
                </a:pathLst>
              </a:custGeom>
              <a:noFill/>
              <a:ln w="15379" cap="rnd">
                <a:solidFill>
                  <a:srgbClr val="FDB32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E9D280C-FBC1-46FA-8009-E284E99F8541}"/>
                </a:ext>
              </a:extLst>
            </p:cNvPr>
            <p:cNvSpPr/>
            <p:nvPr/>
          </p:nvSpPr>
          <p:spPr>
            <a:xfrm>
              <a:off x="8930547" y="1864189"/>
              <a:ext cx="157227" cy="13102"/>
            </a:xfrm>
            <a:custGeom>
              <a:avLst/>
              <a:gdLst>
                <a:gd name="connsiteX0" fmla="*/ 157227 w 157227"/>
                <a:gd name="connsiteY0" fmla="*/ 13102 h 13102"/>
                <a:gd name="connsiteX1" fmla="*/ 73886 w 157227"/>
                <a:gd name="connsiteY1" fmla="*/ 0 h 13102"/>
                <a:gd name="connsiteX2" fmla="*/ 0 w 157227"/>
                <a:gd name="connsiteY2" fmla="*/ 13102 h 1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227" h="13102">
                  <a:moveTo>
                    <a:pt x="157227" y="13102"/>
                  </a:moveTo>
                  <a:cubicBezTo>
                    <a:pt x="133078" y="9968"/>
                    <a:pt x="101787" y="0"/>
                    <a:pt x="73886" y="0"/>
                  </a:cubicBezTo>
                  <a:cubicBezTo>
                    <a:pt x="45986" y="0"/>
                    <a:pt x="24149" y="9968"/>
                    <a:pt x="0" y="13102"/>
                  </a:cubicBezTo>
                </a:path>
              </a:pathLst>
            </a:custGeom>
            <a:noFill/>
            <a:ln w="15379" cap="rnd">
              <a:solidFill>
                <a:srgbClr val="FDB32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541AC6FB-53B1-4107-BAB3-DA6E315E6A3F}"/>
                </a:ext>
              </a:extLst>
            </p:cNvPr>
            <p:cNvSpPr/>
            <p:nvPr/>
          </p:nvSpPr>
          <p:spPr>
            <a:xfrm>
              <a:off x="8921093" y="1859153"/>
              <a:ext cx="19524" cy="34682"/>
            </a:xfrm>
            <a:custGeom>
              <a:avLst/>
              <a:gdLst>
                <a:gd name="connsiteX0" fmla="*/ 15055 w 19524"/>
                <a:gd name="connsiteY0" fmla="*/ 0 h 34682"/>
                <a:gd name="connsiteX1" fmla="*/ 0 w 19524"/>
                <a:gd name="connsiteY1" fmla="*/ 19576 h 34682"/>
                <a:gd name="connsiteX2" fmla="*/ 19525 w 19524"/>
                <a:gd name="connsiteY2" fmla="*/ 34683 h 3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24" h="34682">
                  <a:moveTo>
                    <a:pt x="15055" y="0"/>
                  </a:moveTo>
                  <a:lnTo>
                    <a:pt x="0" y="19576"/>
                  </a:lnTo>
                  <a:lnTo>
                    <a:pt x="19525" y="34683"/>
                  </a:lnTo>
                </a:path>
              </a:pathLst>
            </a:custGeom>
            <a:noFill/>
            <a:ln w="15379" cap="rnd">
              <a:solidFill>
                <a:srgbClr val="FDB32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4B67A75D-E78A-49D6-9920-239CB476B9A3}"/>
                </a:ext>
              </a:extLst>
            </p:cNvPr>
            <p:cNvSpPr/>
            <p:nvPr/>
          </p:nvSpPr>
          <p:spPr>
            <a:xfrm>
              <a:off x="9078115" y="1859153"/>
              <a:ext cx="19576" cy="34682"/>
            </a:xfrm>
            <a:custGeom>
              <a:avLst/>
              <a:gdLst>
                <a:gd name="connsiteX0" fmla="*/ 0 w 19576"/>
                <a:gd name="connsiteY0" fmla="*/ 34683 h 34682"/>
                <a:gd name="connsiteX1" fmla="*/ 19576 w 19576"/>
                <a:gd name="connsiteY1" fmla="*/ 19576 h 34682"/>
                <a:gd name="connsiteX2" fmla="*/ 4470 w 19576"/>
                <a:gd name="connsiteY2" fmla="*/ 0 h 3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76" h="34682">
                  <a:moveTo>
                    <a:pt x="0" y="34683"/>
                  </a:moveTo>
                  <a:lnTo>
                    <a:pt x="19576" y="19576"/>
                  </a:lnTo>
                  <a:lnTo>
                    <a:pt x="4470" y="0"/>
                  </a:lnTo>
                </a:path>
              </a:pathLst>
            </a:custGeom>
            <a:noFill/>
            <a:ln w="15379" cap="rnd">
              <a:solidFill>
                <a:srgbClr val="FDB32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72A64DC-85A1-4AD4-ADA8-FE8508F86C2B}"/>
                </a:ext>
              </a:extLst>
            </p:cNvPr>
            <p:cNvSpPr/>
            <p:nvPr/>
          </p:nvSpPr>
          <p:spPr>
            <a:xfrm>
              <a:off x="8974221" y="1907401"/>
              <a:ext cx="69878" cy="87348"/>
            </a:xfrm>
            <a:custGeom>
              <a:avLst/>
              <a:gdLst>
                <a:gd name="connsiteX0" fmla="*/ 34939 w 69878"/>
                <a:gd name="connsiteY0" fmla="*/ 0 h 87348"/>
                <a:gd name="connsiteX1" fmla="*/ 34939 w 69878"/>
                <a:gd name="connsiteY1" fmla="*/ 0 h 87348"/>
                <a:gd name="connsiteX2" fmla="*/ 0 w 69878"/>
                <a:gd name="connsiteY2" fmla="*/ 34939 h 87348"/>
                <a:gd name="connsiteX3" fmla="*/ 0 w 69878"/>
                <a:gd name="connsiteY3" fmla="*/ 52409 h 87348"/>
                <a:gd name="connsiteX4" fmla="*/ 34939 w 69878"/>
                <a:gd name="connsiteY4" fmla="*/ 87349 h 87348"/>
                <a:gd name="connsiteX5" fmla="*/ 34939 w 69878"/>
                <a:gd name="connsiteY5" fmla="*/ 87349 h 87348"/>
                <a:gd name="connsiteX6" fmla="*/ 69879 w 69878"/>
                <a:gd name="connsiteY6" fmla="*/ 52409 h 87348"/>
                <a:gd name="connsiteX7" fmla="*/ 69879 w 69878"/>
                <a:gd name="connsiteY7" fmla="*/ 34939 h 87348"/>
                <a:gd name="connsiteX8" fmla="*/ 34939 w 69878"/>
                <a:gd name="connsiteY8" fmla="*/ 0 h 8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878" h="87348">
                  <a:moveTo>
                    <a:pt x="34939" y="0"/>
                  </a:moveTo>
                  <a:lnTo>
                    <a:pt x="34939" y="0"/>
                  </a:lnTo>
                  <a:cubicBezTo>
                    <a:pt x="15620" y="0"/>
                    <a:pt x="0" y="15620"/>
                    <a:pt x="0" y="34939"/>
                  </a:cubicBezTo>
                  <a:lnTo>
                    <a:pt x="0" y="52409"/>
                  </a:lnTo>
                  <a:cubicBezTo>
                    <a:pt x="0" y="71729"/>
                    <a:pt x="15620" y="87349"/>
                    <a:pt x="34939" y="87349"/>
                  </a:cubicBezTo>
                  <a:lnTo>
                    <a:pt x="34939" y="87349"/>
                  </a:lnTo>
                  <a:cubicBezTo>
                    <a:pt x="54259" y="87349"/>
                    <a:pt x="69879" y="71729"/>
                    <a:pt x="69879" y="52409"/>
                  </a:cubicBezTo>
                  <a:lnTo>
                    <a:pt x="69879" y="34939"/>
                  </a:lnTo>
                  <a:cubicBezTo>
                    <a:pt x="69879" y="15620"/>
                    <a:pt x="54259" y="0"/>
                    <a:pt x="34939" y="0"/>
                  </a:cubicBezTo>
                  <a:close/>
                </a:path>
              </a:pathLst>
            </a:custGeom>
            <a:noFill/>
            <a:ln w="15379" cap="rnd">
              <a:solidFill>
                <a:srgbClr val="FDB32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DCFFF8F8-CD5D-4D37-804A-AD09F861739F}"/>
                </a:ext>
              </a:extLst>
            </p:cNvPr>
            <p:cNvSpPr/>
            <p:nvPr/>
          </p:nvSpPr>
          <p:spPr>
            <a:xfrm>
              <a:off x="9026630" y="2014377"/>
              <a:ext cx="61144" cy="93925"/>
            </a:xfrm>
            <a:custGeom>
              <a:avLst/>
              <a:gdLst>
                <a:gd name="connsiteX0" fmla="*/ 61144 w 61144"/>
                <a:gd name="connsiteY0" fmla="*/ 93925 h 93925"/>
                <a:gd name="connsiteX1" fmla="*/ 61144 w 61144"/>
                <a:gd name="connsiteY1" fmla="*/ 43983 h 93925"/>
                <a:gd name="connsiteX2" fmla="*/ 44651 w 61144"/>
                <a:gd name="connsiteY2" fmla="*/ 19628 h 93925"/>
                <a:gd name="connsiteX3" fmla="*/ 0 w 61144"/>
                <a:gd name="connsiteY3" fmla="*/ 0 h 9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44" h="93925">
                  <a:moveTo>
                    <a:pt x="61144" y="93925"/>
                  </a:moveTo>
                  <a:cubicBezTo>
                    <a:pt x="48812" y="70290"/>
                    <a:pt x="61144" y="43983"/>
                    <a:pt x="61144" y="43983"/>
                  </a:cubicBezTo>
                  <a:cubicBezTo>
                    <a:pt x="61144" y="33244"/>
                    <a:pt x="54619" y="23636"/>
                    <a:pt x="44651" y="19628"/>
                  </a:cubicBezTo>
                  <a:lnTo>
                    <a:pt x="0" y="0"/>
                  </a:lnTo>
                </a:path>
              </a:pathLst>
            </a:custGeom>
            <a:noFill/>
            <a:ln w="15379" cap="rnd">
              <a:solidFill>
                <a:srgbClr val="FDB32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7769208-895F-498D-9113-A679E8509723}"/>
                </a:ext>
              </a:extLst>
            </p:cNvPr>
            <p:cNvSpPr/>
            <p:nvPr/>
          </p:nvSpPr>
          <p:spPr>
            <a:xfrm>
              <a:off x="8930547" y="2014377"/>
              <a:ext cx="61143" cy="93925"/>
            </a:xfrm>
            <a:custGeom>
              <a:avLst/>
              <a:gdLst>
                <a:gd name="connsiteX0" fmla="*/ 61144 w 61143"/>
                <a:gd name="connsiteY0" fmla="*/ 0 h 93925"/>
                <a:gd name="connsiteX1" fmla="*/ 16493 w 61143"/>
                <a:gd name="connsiteY1" fmla="*/ 19628 h 93925"/>
                <a:gd name="connsiteX2" fmla="*/ 0 w 61143"/>
                <a:gd name="connsiteY2" fmla="*/ 43983 h 93925"/>
                <a:gd name="connsiteX3" fmla="*/ 0 w 61143"/>
                <a:gd name="connsiteY3" fmla="*/ 93925 h 9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43" h="93925">
                  <a:moveTo>
                    <a:pt x="61144" y="0"/>
                  </a:moveTo>
                  <a:cubicBezTo>
                    <a:pt x="61144" y="0"/>
                    <a:pt x="28209" y="11921"/>
                    <a:pt x="16493" y="19628"/>
                  </a:cubicBezTo>
                  <a:cubicBezTo>
                    <a:pt x="4778" y="27335"/>
                    <a:pt x="0" y="33244"/>
                    <a:pt x="0" y="43983"/>
                  </a:cubicBezTo>
                  <a:lnTo>
                    <a:pt x="0" y="93925"/>
                  </a:lnTo>
                </a:path>
              </a:pathLst>
            </a:custGeom>
            <a:noFill/>
            <a:ln w="15379" cap="rnd">
              <a:solidFill>
                <a:srgbClr val="FDB32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3" name="Graphic 2">
            <a:extLst>
              <a:ext uri="{FF2B5EF4-FFF2-40B4-BE49-F238E27FC236}">
                <a16:creationId xmlns:a16="http://schemas.microsoft.com/office/drawing/2014/main" id="{73C5585C-C079-4F88-8FA8-EDE7A3710CA1}"/>
              </a:ext>
            </a:extLst>
          </p:cNvPr>
          <p:cNvGrpSpPr/>
          <p:nvPr/>
        </p:nvGrpSpPr>
        <p:grpSpPr>
          <a:xfrm>
            <a:off x="8306869" y="47493"/>
            <a:ext cx="335067" cy="334904"/>
            <a:chOff x="8306869" y="47493"/>
            <a:chExt cx="335067" cy="334904"/>
          </a:xfrm>
          <a:noFill/>
        </p:grpSpPr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29D88E-6EB2-406B-BAFC-0BC01B5E1122}"/>
                </a:ext>
              </a:extLst>
            </p:cNvPr>
            <p:cNvSpPr/>
            <p:nvPr/>
          </p:nvSpPr>
          <p:spPr>
            <a:xfrm>
              <a:off x="8407887" y="47493"/>
              <a:ext cx="122500" cy="334904"/>
            </a:xfrm>
            <a:custGeom>
              <a:avLst/>
              <a:gdLst>
                <a:gd name="connsiteX0" fmla="*/ 122501 w 122500"/>
                <a:gd name="connsiteY0" fmla="*/ 254852 h 334904"/>
                <a:gd name="connsiteX1" fmla="*/ 66597 w 122500"/>
                <a:gd name="connsiteY1" fmla="*/ 334905 h 334904"/>
                <a:gd name="connsiteX2" fmla="*/ 1086 w 122500"/>
                <a:gd name="connsiteY2" fmla="*/ 167452 h 334904"/>
                <a:gd name="connsiteX3" fmla="*/ 66597 w 122500"/>
                <a:gd name="connsiteY3" fmla="*/ 0 h 334904"/>
                <a:gd name="connsiteX4" fmla="*/ 117260 w 122500"/>
                <a:gd name="connsiteY4" fmla="*/ 61195 h 33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00" h="334904">
                  <a:moveTo>
                    <a:pt x="122501" y="254852"/>
                  </a:moveTo>
                  <a:cubicBezTo>
                    <a:pt x="110991" y="302894"/>
                    <a:pt x="90233" y="334905"/>
                    <a:pt x="66597" y="334905"/>
                  </a:cubicBezTo>
                  <a:cubicBezTo>
                    <a:pt x="30425" y="334905"/>
                    <a:pt x="9050" y="225925"/>
                    <a:pt x="1086" y="167452"/>
                  </a:cubicBezTo>
                  <a:cubicBezTo>
                    <a:pt x="-6878" y="108980"/>
                    <a:pt x="30374" y="0"/>
                    <a:pt x="66597" y="0"/>
                  </a:cubicBezTo>
                  <a:cubicBezTo>
                    <a:pt x="86996" y="0"/>
                    <a:pt x="105236" y="23841"/>
                    <a:pt x="117260" y="61195"/>
                  </a:cubicBezTo>
                </a:path>
              </a:pathLst>
            </a:custGeom>
            <a:noFill/>
            <a:ln w="15379" cap="rnd">
              <a:solidFill>
                <a:srgbClr val="F884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E664DAAA-1713-4755-B830-5311AEFFD339}"/>
                </a:ext>
              </a:extLst>
            </p:cNvPr>
            <p:cNvSpPr/>
            <p:nvPr/>
          </p:nvSpPr>
          <p:spPr>
            <a:xfrm>
              <a:off x="8448999" y="161817"/>
              <a:ext cx="192937" cy="118639"/>
            </a:xfrm>
            <a:custGeom>
              <a:avLst/>
              <a:gdLst>
                <a:gd name="connsiteX0" fmla="*/ 123418 w 192937"/>
                <a:gd name="connsiteY0" fmla="*/ 0 h 118639"/>
                <a:gd name="connsiteX1" fmla="*/ 192938 w 192937"/>
                <a:gd name="connsiteY1" fmla="*/ 53128 h 118639"/>
                <a:gd name="connsiteX2" fmla="*/ 25485 w 192937"/>
                <a:gd name="connsiteY2" fmla="*/ 118640 h 118639"/>
                <a:gd name="connsiteX3" fmla="*/ 0 w 192937"/>
                <a:gd name="connsiteY3" fmla="*/ 117869 h 118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37" h="118639">
                  <a:moveTo>
                    <a:pt x="123418" y="0"/>
                  </a:moveTo>
                  <a:cubicBezTo>
                    <a:pt x="165500" y="11921"/>
                    <a:pt x="192938" y="31291"/>
                    <a:pt x="192938" y="53128"/>
                  </a:cubicBezTo>
                  <a:cubicBezTo>
                    <a:pt x="192938" y="89301"/>
                    <a:pt x="120130" y="110470"/>
                    <a:pt x="25485" y="118640"/>
                  </a:cubicBezTo>
                  <a:cubicBezTo>
                    <a:pt x="25485" y="118640"/>
                    <a:pt x="8324" y="118383"/>
                    <a:pt x="0" y="117869"/>
                  </a:cubicBezTo>
                </a:path>
              </a:pathLst>
            </a:custGeom>
            <a:noFill/>
            <a:ln w="15379" cap="rnd">
              <a:solidFill>
                <a:srgbClr val="F884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5C9E6690-613B-47CF-9070-2C2A66081F21}"/>
                </a:ext>
              </a:extLst>
            </p:cNvPr>
            <p:cNvSpPr/>
            <p:nvPr/>
          </p:nvSpPr>
          <p:spPr>
            <a:xfrm>
              <a:off x="8306869" y="154572"/>
              <a:ext cx="105186" cy="121208"/>
            </a:xfrm>
            <a:custGeom>
              <a:avLst/>
              <a:gdLst>
                <a:gd name="connsiteX0" fmla="*/ 105187 w 105186"/>
                <a:gd name="connsiteY0" fmla="*/ 121209 h 121208"/>
                <a:gd name="connsiteX1" fmla="*/ 163 w 105186"/>
                <a:gd name="connsiteY1" fmla="*/ 60373 h 121208"/>
                <a:gd name="connsiteX2" fmla="*/ 102412 w 105186"/>
                <a:gd name="connsiteY2" fmla="*/ 0 h 12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86" h="121208">
                  <a:moveTo>
                    <a:pt x="105187" y="121209"/>
                  </a:moveTo>
                  <a:cubicBezTo>
                    <a:pt x="43632" y="111549"/>
                    <a:pt x="3348" y="94593"/>
                    <a:pt x="163" y="60373"/>
                  </a:cubicBezTo>
                  <a:cubicBezTo>
                    <a:pt x="-3074" y="26153"/>
                    <a:pt x="42347" y="9968"/>
                    <a:pt x="102412" y="0"/>
                  </a:cubicBezTo>
                </a:path>
              </a:pathLst>
            </a:custGeom>
            <a:noFill/>
            <a:ln w="15379" cap="rnd">
              <a:solidFill>
                <a:srgbClr val="F884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4F3D4271-C635-43E0-9301-525ADA9B01E8}"/>
                </a:ext>
              </a:extLst>
            </p:cNvPr>
            <p:cNvSpPr/>
            <p:nvPr/>
          </p:nvSpPr>
          <p:spPr>
            <a:xfrm>
              <a:off x="8509629" y="98617"/>
              <a:ext cx="27180" cy="18857"/>
            </a:xfrm>
            <a:custGeom>
              <a:avLst/>
              <a:gdLst>
                <a:gd name="connsiteX0" fmla="*/ 27181 w 27180"/>
                <a:gd name="connsiteY0" fmla="*/ 0 h 18857"/>
                <a:gd name="connsiteX1" fmla="*/ 18857 w 27180"/>
                <a:gd name="connsiteY1" fmla="*/ 18857 h 18857"/>
                <a:gd name="connsiteX2" fmla="*/ 0 w 27180"/>
                <a:gd name="connsiteY2" fmla="*/ 10482 h 1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80" h="18857">
                  <a:moveTo>
                    <a:pt x="27181" y="0"/>
                  </a:moveTo>
                  <a:lnTo>
                    <a:pt x="18857" y="18857"/>
                  </a:lnTo>
                  <a:lnTo>
                    <a:pt x="0" y="10482"/>
                  </a:lnTo>
                </a:path>
              </a:pathLst>
            </a:custGeom>
            <a:noFill/>
            <a:ln w="15379" cap="rnd">
              <a:solidFill>
                <a:srgbClr val="F884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E4EAE65D-4566-4988-9068-77CBF7DAAAA6}"/>
                </a:ext>
              </a:extLst>
            </p:cNvPr>
            <p:cNvSpPr/>
            <p:nvPr/>
          </p:nvSpPr>
          <p:spPr>
            <a:xfrm>
              <a:off x="8568718" y="150256"/>
              <a:ext cx="16698" cy="28722"/>
            </a:xfrm>
            <a:custGeom>
              <a:avLst/>
              <a:gdLst>
                <a:gd name="connsiteX0" fmla="*/ 12023 w 16698"/>
                <a:gd name="connsiteY0" fmla="*/ 28722 h 28722"/>
                <a:gd name="connsiteX1" fmla="*/ 0 w 16698"/>
                <a:gd name="connsiteY1" fmla="*/ 12023 h 28722"/>
                <a:gd name="connsiteX2" fmla="*/ 16699 w 16698"/>
                <a:gd name="connsiteY2" fmla="*/ 0 h 2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98" h="28722">
                  <a:moveTo>
                    <a:pt x="12023" y="28722"/>
                  </a:moveTo>
                  <a:lnTo>
                    <a:pt x="0" y="12023"/>
                  </a:lnTo>
                  <a:lnTo>
                    <a:pt x="16699" y="0"/>
                  </a:lnTo>
                </a:path>
              </a:pathLst>
            </a:custGeom>
            <a:noFill/>
            <a:ln w="15379" cap="rnd">
              <a:solidFill>
                <a:srgbClr val="F884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5BBDF85-EFF8-4F80-8276-6716C0A985E4}"/>
                </a:ext>
              </a:extLst>
            </p:cNvPr>
            <p:cNvSpPr/>
            <p:nvPr/>
          </p:nvSpPr>
          <p:spPr>
            <a:xfrm>
              <a:off x="8447766" y="171271"/>
              <a:ext cx="87348" cy="65562"/>
            </a:xfrm>
            <a:custGeom>
              <a:avLst/>
              <a:gdLst>
                <a:gd name="connsiteX0" fmla="*/ 0 w 87348"/>
                <a:gd name="connsiteY0" fmla="*/ 0 h 65562"/>
                <a:gd name="connsiteX1" fmla="*/ 21837 w 87348"/>
                <a:gd name="connsiteY1" fmla="*/ 65511 h 65562"/>
                <a:gd name="connsiteX2" fmla="*/ 43674 w 87348"/>
                <a:gd name="connsiteY2" fmla="*/ 0 h 65562"/>
                <a:gd name="connsiteX3" fmla="*/ 70958 w 87348"/>
                <a:gd name="connsiteY3" fmla="*/ 0 h 65562"/>
                <a:gd name="connsiteX4" fmla="*/ 87349 w 87348"/>
                <a:gd name="connsiteY4" fmla="*/ 16391 h 65562"/>
                <a:gd name="connsiteX5" fmla="*/ 70958 w 87348"/>
                <a:gd name="connsiteY5" fmla="*/ 32781 h 65562"/>
                <a:gd name="connsiteX6" fmla="*/ 65511 w 87348"/>
                <a:gd name="connsiteY6" fmla="*/ 32781 h 65562"/>
                <a:gd name="connsiteX7" fmla="*/ 87349 w 87348"/>
                <a:gd name="connsiteY7" fmla="*/ 65563 h 6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348" h="65562">
                  <a:moveTo>
                    <a:pt x="0" y="0"/>
                  </a:moveTo>
                  <a:lnTo>
                    <a:pt x="21837" y="65511"/>
                  </a:lnTo>
                  <a:lnTo>
                    <a:pt x="43674" y="0"/>
                  </a:lnTo>
                  <a:lnTo>
                    <a:pt x="70958" y="0"/>
                  </a:lnTo>
                  <a:cubicBezTo>
                    <a:pt x="80001" y="0"/>
                    <a:pt x="87349" y="7348"/>
                    <a:pt x="87349" y="16391"/>
                  </a:cubicBezTo>
                  <a:cubicBezTo>
                    <a:pt x="87349" y="25434"/>
                    <a:pt x="80001" y="32781"/>
                    <a:pt x="70958" y="32781"/>
                  </a:cubicBezTo>
                  <a:lnTo>
                    <a:pt x="65511" y="32781"/>
                  </a:lnTo>
                  <a:lnTo>
                    <a:pt x="87349" y="65563"/>
                  </a:lnTo>
                </a:path>
              </a:pathLst>
            </a:custGeom>
            <a:noFill/>
            <a:ln w="15379" cap="rnd">
              <a:solidFill>
                <a:srgbClr val="F8846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0" name="Graphic 2">
            <a:extLst>
              <a:ext uri="{FF2B5EF4-FFF2-40B4-BE49-F238E27FC236}">
                <a16:creationId xmlns:a16="http://schemas.microsoft.com/office/drawing/2014/main" id="{F4039848-77A8-4E48-833C-251F0521B529}"/>
              </a:ext>
            </a:extLst>
          </p:cNvPr>
          <p:cNvGrpSpPr/>
          <p:nvPr/>
        </p:nvGrpSpPr>
        <p:grpSpPr>
          <a:xfrm>
            <a:off x="7678123" y="1551686"/>
            <a:ext cx="71882" cy="71934"/>
            <a:chOff x="7678123" y="1551686"/>
            <a:chExt cx="71882" cy="71934"/>
          </a:xfrm>
        </p:grpSpPr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1959BB9-F749-465B-BFA0-05E2C05496F0}"/>
                </a:ext>
              </a:extLst>
            </p:cNvPr>
            <p:cNvSpPr/>
            <p:nvPr/>
          </p:nvSpPr>
          <p:spPr>
            <a:xfrm>
              <a:off x="7714090" y="1551686"/>
              <a:ext cx="5138" cy="17983"/>
            </a:xfrm>
            <a:custGeom>
              <a:avLst/>
              <a:gdLst>
                <a:gd name="connsiteX0" fmla="*/ 0 w 5138"/>
                <a:gd name="connsiteY0" fmla="*/ 0 h 17983"/>
                <a:gd name="connsiteX1" fmla="*/ 0 w 5138"/>
                <a:gd name="connsiteY1" fmla="*/ 17984 h 1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8" h="17983">
                  <a:moveTo>
                    <a:pt x="0" y="0"/>
                  </a:moveTo>
                  <a:lnTo>
                    <a:pt x="0" y="17984"/>
                  </a:lnTo>
                </a:path>
              </a:pathLst>
            </a:custGeom>
            <a:ln w="15379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883A5442-7CC4-40CF-AF04-3BA727EB5730}"/>
                </a:ext>
              </a:extLst>
            </p:cNvPr>
            <p:cNvSpPr/>
            <p:nvPr/>
          </p:nvSpPr>
          <p:spPr>
            <a:xfrm>
              <a:off x="7714090" y="1605637"/>
              <a:ext cx="5138" cy="17983"/>
            </a:xfrm>
            <a:custGeom>
              <a:avLst/>
              <a:gdLst>
                <a:gd name="connsiteX0" fmla="*/ 0 w 5138"/>
                <a:gd name="connsiteY0" fmla="*/ 0 h 17983"/>
                <a:gd name="connsiteX1" fmla="*/ 0 w 5138"/>
                <a:gd name="connsiteY1" fmla="*/ 17984 h 1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8" h="17983">
                  <a:moveTo>
                    <a:pt x="0" y="0"/>
                  </a:moveTo>
                  <a:lnTo>
                    <a:pt x="0" y="17984"/>
                  </a:lnTo>
                </a:path>
              </a:pathLst>
            </a:custGeom>
            <a:ln w="15379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1BC45CA2-B58B-43BF-BFA0-05F626F25EE3}"/>
                </a:ext>
              </a:extLst>
            </p:cNvPr>
            <p:cNvSpPr/>
            <p:nvPr/>
          </p:nvSpPr>
          <p:spPr>
            <a:xfrm>
              <a:off x="7732073" y="1587653"/>
              <a:ext cx="17932" cy="5138"/>
            </a:xfrm>
            <a:custGeom>
              <a:avLst/>
              <a:gdLst>
                <a:gd name="connsiteX0" fmla="*/ 17932 w 17932"/>
                <a:gd name="connsiteY0" fmla="*/ 0 h 5138"/>
                <a:gd name="connsiteX1" fmla="*/ 0 w 17932"/>
                <a:gd name="connsiteY1" fmla="*/ 0 h 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32" h="5138">
                  <a:moveTo>
                    <a:pt x="17932" y="0"/>
                  </a:moveTo>
                  <a:lnTo>
                    <a:pt x="0" y="0"/>
                  </a:lnTo>
                </a:path>
              </a:pathLst>
            </a:custGeom>
            <a:ln w="15379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C219AB2F-2651-4A75-9931-5FEE4357342F}"/>
                </a:ext>
              </a:extLst>
            </p:cNvPr>
            <p:cNvSpPr/>
            <p:nvPr/>
          </p:nvSpPr>
          <p:spPr>
            <a:xfrm>
              <a:off x="7678123" y="1587653"/>
              <a:ext cx="17983" cy="5138"/>
            </a:xfrm>
            <a:custGeom>
              <a:avLst/>
              <a:gdLst>
                <a:gd name="connsiteX0" fmla="*/ 17984 w 17983"/>
                <a:gd name="connsiteY0" fmla="*/ 0 h 5138"/>
                <a:gd name="connsiteX1" fmla="*/ 0 w 17983"/>
                <a:gd name="connsiteY1" fmla="*/ 0 h 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83" h="5138">
                  <a:moveTo>
                    <a:pt x="17984" y="0"/>
                  </a:moveTo>
                  <a:lnTo>
                    <a:pt x="0" y="0"/>
                  </a:lnTo>
                </a:path>
              </a:pathLst>
            </a:custGeom>
            <a:ln w="15379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5" name="Graphic 2">
            <a:extLst>
              <a:ext uri="{FF2B5EF4-FFF2-40B4-BE49-F238E27FC236}">
                <a16:creationId xmlns:a16="http://schemas.microsoft.com/office/drawing/2014/main" id="{C85BFF11-2EE1-4552-BE41-7B0452CEB218}"/>
              </a:ext>
            </a:extLst>
          </p:cNvPr>
          <p:cNvGrpSpPr/>
          <p:nvPr/>
        </p:nvGrpSpPr>
        <p:grpSpPr>
          <a:xfrm>
            <a:off x="8256627" y="1414857"/>
            <a:ext cx="71882" cy="71882"/>
            <a:chOff x="8256627" y="1414857"/>
            <a:chExt cx="71882" cy="71882"/>
          </a:xfrm>
        </p:grpSpPr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427DADC-4068-4A21-980C-A6EB75E2358B}"/>
                </a:ext>
              </a:extLst>
            </p:cNvPr>
            <p:cNvSpPr/>
            <p:nvPr/>
          </p:nvSpPr>
          <p:spPr>
            <a:xfrm>
              <a:off x="8292594" y="1414857"/>
              <a:ext cx="5138" cy="17983"/>
            </a:xfrm>
            <a:custGeom>
              <a:avLst/>
              <a:gdLst>
                <a:gd name="connsiteX0" fmla="*/ 0 w 5138"/>
                <a:gd name="connsiteY0" fmla="*/ 0 h 17983"/>
                <a:gd name="connsiteX1" fmla="*/ 0 w 5138"/>
                <a:gd name="connsiteY1" fmla="*/ 17984 h 1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8" h="17983">
                  <a:moveTo>
                    <a:pt x="0" y="0"/>
                  </a:moveTo>
                  <a:lnTo>
                    <a:pt x="0" y="17984"/>
                  </a:lnTo>
                </a:path>
              </a:pathLst>
            </a:custGeom>
            <a:ln w="15379" cap="rnd">
              <a:solidFill>
                <a:srgbClr val="FBA2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C2B9B63-EC8D-48F4-86CC-D04468827866}"/>
                </a:ext>
              </a:extLst>
            </p:cNvPr>
            <p:cNvSpPr/>
            <p:nvPr/>
          </p:nvSpPr>
          <p:spPr>
            <a:xfrm>
              <a:off x="8292594" y="1468808"/>
              <a:ext cx="5138" cy="17932"/>
            </a:xfrm>
            <a:custGeom>
              <a:avLst/>
              <a:gdLst>
                <a:gd name="connsiteX0" fmla="*/ 0 w 5138"/>
                <a:gd name="connsiteY0" fmla="*/ 0 h 17932"/>
                <a:gd name="connsiteX1" fmla="*/ 0 w 5138"/>
                <a:gd name="connsiteY1" fmla="*/ 17932 h 1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8" h="17932">
                  <a:moveTo>
                    <a:pt x="0" y="0"/>
                  </a:moveTo>
                  <a:lnTo>
                    <a:pt x="0" y="17932"/>
                  </a:lnTo>
                </a:path>
              </a:pathLst>
            </a:custGeom>
            <a:ln w="15379" cap="rnd">
              <a:solidFill>
                <a:srgbClr val="FBA2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B6CA5FF-BB2E-479A-9D81-307AF669DB23}"/>
                </a:ext>
              </a:extLst>
            </p:cNvPr>
            <p:cNvSpPr/>
            <p:nvPr/>
          </p:nvSpPr>
          <p:spPr>
            <a:xfrm>
              <a:off x="8310578" y="1450825"/>
              <a:ext cx="17932" cy="5138"/>
            </a:xfrm>
            <a:custGeom>
              <a:avLst/>
              <a:gdLst>
                <a:gd name="connsiteX0" fmla="*/ 17932 w 17932"/>
                <a:gd name="connsiteY0" fmla="*/ 0 h 5138"/>
                <a:gd name="connsiteX1" fmla="*/ 0 w 17932"/>
                <a:gd name="connsiteY1" fmla="*/ 0 h 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32" h="5138">
                  <a:moveTo>
                    <a:pt x="17932" y="0"/>
                  </a:moveTo>
                  <a:lnTo>
                    <a:pt x="0" y="0"/>
                  </a:lnTo>
                </a:path>
              </a:pathLst>
            </a:custGeom>
            <a:ln w="15379" cap="rnd">
              <a:solidFill>
                <a:srgbClr val="FBA2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9A96845E-642C-4C5E-A0DF-BA0A46EF8C97}"/>
                </a:ext>
              </a:extLst>
            </p:cNvPr>
            <p:cNvSpPr/>
            <p:nvPr/>
          </p:nvSpPr>
          <p:spPr>
            <a:xfrm>
              <a:off x="8256627" y="1450825"/>
              <a:ext cx="17983" cy="5138"/>
            </a:xfrm>
            <a:custGeom>
              <a:avLst/>
              <a:gdLst>
                <a:gd name="connsiteX0" fmla="*/ 17984 w 17983"/>
                <a:gd name="connsiteY0" fmla="*/ 0 h 5138"/>
                <a:gd name="connsiteX1" fmla="*/ 0 w 17983"/>
                <a:gd name="connsiteY1" fmla="*/ 0 h 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83" h="5138">
                  <a:moveTo>
                    <a:pt x="17984" y="0"/>
                  </a:moveTo>
                  <a:lnTo>
                    <a:pt x="0" y="0"/>
                  </a:lnTo>
                </a:path>
              </a:pathLst>
            </a:custGeom>
            <a:ln w="15379" cap="rnd">
              <a:solidFill>
                <a:srgbClr val="FBA2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9F26F2B-D09A-447D-BA98-524F915BDA26}"/>
              </a:ext>
            </a:extLst>
          </p:cNvPr>
          <p:cNvGrpSpPr/>
          <p:nvPr/>
        </p:nvGrpSpPr>
        <p:grpSpPr>
          <a:xfrm rot="1196312">
            <a:off x="8787506" y="114331"/>
            <a:ext cx="391295" cy="241734"/>
            <a:chOff x="1592178" y="3600808"/>
            <a:chExt cx="1138316" cy="703231"/>
          </a:xfrm>
        </p:grpSpPr>
        <p:sp>
          <p:nvSpPr>
            <p:cNvPr id="271" name="Freeform 266">
              <a:extLst>
                <a:ext uri="{FF2B5EF4-FFF2-40B4-BE49-F238E27FC236}">
                  <a16:creationId xmlns:a16="http://schemas.microsoft.com/office/drawing/2014/main" id="{970C4EA0-8D40-480B-96CD-A95FB5898E76}"/>
                </a:ext>
              </a:extLst>
            </p:cNvPr>
            <p:cNvSpPr/>
            <p:nvPr/>
          </p:nvSpPr>
          <p:spPr>
            <a:xfrm>
              <a:off x="1592178" y="3600816"/>
              <a:ext cx="441408" cy="703223"/>
            </a:xfrm>
            <a:custGeom>
              <a:avLst/>
              <a:gdLst>
                <a:gd name="connsiteX0" fmla="*/ 440185 w 441408"/>
                <a:gd name="connsiteY0" fmla="*/ 148433 h 703223"/>
                <a:gd name="connsiteX1" fmla="*/ 371601 w 441408"/>
                <a:gd name="connsiteY1" fmla="*/ 13901 h 703223"/>
                <a:gd name="connsiteX2" fmla="*/ 221075 w 441408"/>
                <a:gd name="connsiteY2" fmla="*/ 35242 h 703223"/>
                <a:gd name="connsiteX3" fmla="*/ 9355 w 441408"/>
                <a:gd name="connsiteY3" fmla="*/ 626959 h 703223"/>
                <a:gd name="connsiteX4" fmla="*/ 169164 w 441408"/>
                <a:gd name="connsiteY4" fmla="*/ 695589 h 703223"/>
                <a:gd name="connsiteX5" fmla="*/ 282839 w 441408"/>
                <a:gd name="connsiteY5" fmla="*/ 593679 h 703223"/>
                <a:gd name="connsiteX6" fmla="*/ 339677 w 441408"/>
                <a:gd name="connsiteY6" fmla="*/ 466009 h 703223"/>
                <a:gd name="connsiteX7" fmla="*/ 436775 w 441408"/>
                <a:gd name="connsiteY7" fmla="*/ 414114 h 70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408" h="703223">
                  <a:moveTo>
                    <a:pt x="440185" y="148433"/>
                  </a:moveTo>
                  <a:cubicBezTo>
                    <a:pt x="447665" y="93810"/>
                    <a:pt x="420374" y="40278"/>
                    <a:pt x="371601" y="13901"/>
                  </a:cubicBezTo>
                  <a:cubicBezTo>
                    <a:pt x="321820" y="-10649"/>
                    <a:pt x="261938" y="-2159"/>
                    <a:pt x="221075" y="35242"/>
                  </a:cubicBezTo>
                  <a:cubicBezTo>
                    <a:pt x="49994" y="198072"/>
                    <a:pt x="-28537" y="394841"/>
                    <a:pt x="9355" y="626959"/>
                  </a:cubicBezTo>
                  <a:cubicBezTo>
                    <a:pt x="20059" y="692768"/>
                    <a:pt x="105790" y="717118"/>
                    <a:pt x="169164" y="695589"/>
                  </a:cubicBezTo>
                  <a:cubicBezTo>
                    <a:pt x="195309" y="686752"/>
                    <a:pt x="241348" y="667949"/>
                    <a:pt x="282839" y="593679"/>
                  </a:cubicBezTo>
                  <a:cubicBezTo>
                    <a:pt x="315521" y="535579"/>
                    <a:pt x="311258" y="522323"/>
                    <a:pt x="339677" y="466009"/>
                  </a:cubicBezTo>
                  <a:cubicBezTo>
                    <a:pt x="378232" y="484812"/>
                    <a:pt x="430996" y="456608"/>
                    <a:pt x="436775" y="414114"/>
                  </a:cubicBezTo>
                </a:path>
              </a:pathLst>
            </a:custGeom>
            <a:noFill/>
            <a:ln w="12700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2" name="Freeform 267">
              <a:extLst>
                <a:ext uri="{FF2B5EF4-FFF2-40B4-BE49-F238E27FC236}">
                  <a16:creationId xmlns:a16="http://schemas.microsoft.com/office/drawing/2014/main" id="{E550B60B-B65D-4F07-9F04-6F904045BD0F}"/>
                </a:ext>
              </a:extLst>
            </p:cNvPr>
            <p:cNvSpPr/>
            <p:nvPr/>
          </p:nvSpPr>
          <p:spPr>
            <a:xfrm>
              <a:off x="2029048" y="3600808"/>
              <a:ext cx="701446" cy="690959"/>
            </a:xfrm>
            <a:custGeom>
              <a:avLst/>
              <a:gdLst>
                <a:gd name="connsiteX0" fmla="*/ 7199 w 701446"/>
                <a:gd name="connsiteY0" fmla="*/ 148065 h 690959"/>
                <a:gd name="connsiteX1" fmla="*/ 264958 w 701446"/>
                <a:gd name="connsiteY1" fmla="*/ 148065 h 690959"/>
                <a:gd name="connsiteX2" fmla="*/ 329469 w 701446"/>
                <a:gd name="connsiteY2" fmla="*/ 13908 h 690959"/>
                <a:gd name="connsiteX3" fmla="*/ 479900 w 701446"/>
                <a:gd name="connsiteY3" fmla="*/ 35249 h 690959"/>
                <a:gd name="connsiteX4" fmla="*/ 692094 w 701446"/>
                <a:gd name="connsiteY4" fmla="*/ 619916 h 690959"/>
                <a:gd name="connsiteX5" fmla="*/ 532285 w 701446"/>
                <a:gd name="connsiteY5" fmla="*/ 688546 h 690959"/>
                <a:gd name="connsiteX6" fmla="*/ 417947 w 701446"/>
                <a:gd name="connsiteY6" fmla="*/ 593686 h 690959"/>
                <a:gd name="connsiteX7" fmla="*/ 351636 w 701446"/>
                <a:gd name="connsiteY7" fmla="*/ 466017 h 690959"/>
                <a:gd name="connsiteX8" fmla="*/ 253591 w 701446"/>
                <a:gd name="connsiteY8" fmla="*/ 414122 h 690959"/>
                <a:gd name="connsiteX9" fmla="*/ 0 w 701446"/>
                <a:gd name="connsiteY9" fmla="*/ 413652 h 6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446" h="690959">
                  <a:moveTo>
                    <a:pt x="7199" y="148065"/>
                  </a:moveTo>
                  <a:cubicBezTo>
                    <a:pt x="87301" y="192446"/>
                    <a:pt x="184857" y="192446"/>
                    <a:pt x="264958" y="148065"/>
                  </a:cubicBezTo>
                  <a:cubicBezTo>
                    <a:pt x="254011" y="94084"/>
                    <a:pt x="280300" y="39416"/>
                    <a:pt x="329469" y="13908"/>
                  </a:cubicBezTo>
                  <a:cubicBezTo>
                    <a:pt x="379215" y="-10653"/>
                    <a:pt x="439080" y="-2161"/>
                    <a:pt x="479900" y="35249"/>
                  </a:cubicBezTo>
                  <a:cubicBezTo>
                    <a:pt x="650981" y="198080"/>
                    <a:pt x="730080" y="387798"/>
                    <a:pt x="692094" y="619916"/>
                  </a:cubicBezTo>
                  <a:cubicBezTo>
                    <a:pt x="681389" y="685725"/>
                    <a:pt x="572829" y="696913"/>
                    <a:pt x="532285" y="688546"/>
                  </a:cubicBezTo>
                  <a:cubicBezTo>
                    <a:pt x="489562" y="679802"/>
                    <a:pt x="450628" y="658085"/>
                    <a:pt x="417947" y="593686"/>
                  </a:cubicBezTo>
                  <a:cubicBezTo>
                    <a:pt x="381855" y="522425"/>
                    <a:pt x="380055" y="522331"/>
                    <a:pt x="351636" y="466017"/>
                  </a:cubicBezTo>
                  <a:cubicBezTo>
                    <a:pt x="312986" y="484819"/>
                    <a:pt x="260222" y="456615"/>
                    <a:pt x="253591" y="414122"/>
                  </a:cubicBezTo>
                  <a:cubicBezTo>
                    <a:pt x="171964" y="445382"/>
                    <a:pt x="81508" y="445215"/>
                    <a:pt x="0" y="413652"/>
                  </a:cubicBezTo>
                </a:path>
              </a:pathLst>
            </a:custGeom>
            <a:noFill/>
            <a:ln w="12700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3" name="Freeform 268">
              <a:extLst>
                <a:ext uri="{FF2B5EF4-FFF2-40B4-BE49-F238E27FC236}">
                  <a16:creationId xmlns:a16="http://schemas.microsoft.com/office/drawing/2014/main" id="{1385A930-6978-4FBC-B900-34DBDF7CB145}"/>
                </a:ext>
              </a:extLst>
            </p:cNvPr>
            <p:cNvSpPr/>
            <p:nvPr/>
          </p:nvSpPr>
          <p:spPr>
            <a:xfrm>
              <a:off x="2307079" y="3822924"/>
              <a:ext cx="185822" cy="185909"/>
            </a:xfrm>
            <a:custGeom>
              <a:avLst/>
              <a:gdLst>
                <a:gd name="connsiteX0" fmla="*/ 114243 w 185822"/>
                <a:gd name="connsiteY0" fmla="*/ 183733 h 185909"/>
                <a:gd name="connsiteX1" fmla="*/ 13167 w 185822"/>
                <a:gd name="connsiteY1" fmla="*/ 141709 h 185909"/>
                <a:gd name="connsiteX2" fmla="*/ 21598 w 185822"/>
                <a:gd name="connsiteY2" fmla="*/ 32372 h 185909"/>
                <a:gd name="connsiteX3" fmla="*/ 128074 w 185822"/>
                <a:gd name="connsiteY3" fmla="*/ 6519 h 185909"/>
                <a:gd name="connsiteX4" fmla="*/ 185670 w 185822"/>
                <a:gd name="connsiteY4" fmla="*/ 99686 h 185909"/>
                <a:gd name="connsiteX5" fmla="*/ 114528 w 185822"/>
                <a:gd name="connsiteY5" fmla="*/ 184297 h 185909"/>
                <a:gd name="connsiteX6" fmla="*/ 114243 w 185822"/>
                <a:gd name="connsiteY6" fmla="*/ 183733 h 18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822" h="185909">
                  <a:moveTo>
                    <a:pt x="114243" y="183733"/>
                  </a:moveTo>
                  <a:cubicBezTo>
                    <a:pt x="74999" y="192216"/>
                    <a:pt x="34601" y="175421"/>
                    <a:pt x="13167" y="141709"/>
                  </a:cubicBezTo>
                  <a:cubicBezTo>
                    <a:pt x="-7090" y="107043"/>
                    <a:pt x="-3738" y="63575"/>
                    <a:pt x="21598" y="32372"/>
                  </a:cubicBezTo>
                  <a:cubicBezTo>
                    <a:pt x="48029" y="2307"/>
                    <a:pt x="90642" y="-8040"/>
                    <a:pt x="128074" y="6519"/>
                  </a:cubicBezTo>
                  <a:cubicBezTo>
                    <a:pt x="164973" y="22613"/>
                    <a:pt x="187930" y="59748"/>
                    <a:pt x="185670" y="99686"/>
                  </a:cubicBezTo>
                  <a:cubicBezTo>
                    <a:pt x="181255" y="139520"/>
                    <a:pt x="153227" y="172855"/>
                    <a:pt x="114528" y="184297"/>
                  </a:cubicBezTo>
                  <a:cubicBezTo>
                    <a:pt x="113959" y="183545"/>
                    <a:pt x="114907" y="184015"/>
                    <a:pt x="114243" y="183733"/>
                  </a:cubicBezTo>
                  <a:close/>
                </a:path>
              </a:pathLst>
            </a:custGeom>
            <a:noFill/>
            <a:ln w="12700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4" name="Freeform 269">
              <a:extLst>
                <a:ext uri="{FF2B5EF4-FFF2-40B4-BE49-F238E27FC236}">
                  <a16:creationId xmlns:a16="http://schemas.microsoft.com/office/drawing/2014/main" id="{DE4C21F3-4810-4E27-BA50-4B0B5EFCC201}"/>
                </a:ext>
              </a:extLst>
            </p:cNvPr>
            <p:cNvSpPr/>
            <p:nvPr/>
          </p:nvSpPr>
          <p:spPr>
            <a:xfrm>
              <a:off x="1816814" y="3822951"/>
              <a:ext cx="185672" cy="185882"/>
            </a:xfrm>
            <a:custGeom>
              <a:avLst/>
              <a:gdLst>
                <a:gd name="connsiteX0" fmla="*/ 114283 w 185672"/>
                <a:gd name="connsiteY0" fmla="*/ 183706 h 185882"/>
                <a:gd name="connsiteX1" fmla="*/ 13207 w 185672"/>
                <a:gd name="connsiteY1" fmla="*/ 141682 h 185882"/>
                <a:gd name="connsiteX2" fmla="*/ 21543 w 185672"/>
                <a:gd name="connsiteY2" fmla="*/ 32345 h 185882"/>
                <a:gd name="connsiteX3" fmla="*/ 127924 w 185672"/>
                <a:gd name="connsiteY3" fmla="*/ 6491 h 185882"/>
                <a:gd name="connsiteX4" fmla="*/ 185520 w 185672"/>
                <a:gd name="connsiteY4" fmla="*/ 99658 h 185882"/>
                <a:gd name="connsiteX5" fmla="*/ 114378 w 185672"/>
                <a:gd name="connsiteY5" fmla="*/ 184270 h 185882"/>
                <a:gd name="connsiteX6" fmla="*/ 114283 w 185672"/>
                <a:gd name="connsiteY6" fmla="*/ 183706 h 18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672" h="185882">
                  <a:moveTo>
                    <a:pt x="114283" y="183706"/>
                  </a:moveTo>
                  <a:cubicBezTo>
                    <a:pt x="75039" y="192189"/>
                    <a:pt x="34640" y="175393"/>
                    <a:pt x="13207" y="141682"/>
                  </a:cubicBezTo>
                  <a:cubicBezTo>
                    <a:pt x="-7077" y="107036"/>
                    <a:pt x="-3763" y="63569"/>
                    <a:pt x="21543" y="32345"/>
                  </a:cubicBezTo>
                  <a:cubicBezTo>
                    <a:pt x="47958" y="2320"/>
                    <a:pt x="90518" y="-8023"/>
                    <a:pt x="127924" y="6491"/>
                  </a:cubicBezTo>
                  <a:cubicBezTo>
                    <a:pt x="164823" y="22586"/>
                    <a:pt x="187780" y="59721"/>
                    <a:pt x="185520" y="99658"/>
                  </a:cubicBezTo>
                  <a:cubicBezTo>
                    <a:pt x="181105" y="139493"/>
                    <a:pt x="153078" y="172828"/>
                    <a:pt x="114378" y="184270"/>
                  </a:cubicBezTo>
                  <a:cubicBezTo>
                    <a:pt x="113999" y="183518"/>
                    <a:pt x="114946" y="183988"/>
                    <a:pt x="114283" y="183706"/>
                  </a:cubicBezTo>
                  <a:close/>
                </a:path>
              </a:pathLst>
            </a:custGeom>
            <a:noFill/>
            <a:ln w="12700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5" name="Freeform 270">
              <a:extLst>
                <a:ext uri="{FF2B5EF4-FFF2-40B4-BE49-F238E27FC236}">
                  <a16:creationId xmlns:a16="http://schemas.microsoft.com/office/drawing/2014/main" id="{DAC989E9-7EE6-4567-89F2-88A19B7A7E4F}"/>
                </a:ext>
              </a:extLst>
            </p:cNvPr>
            <p:cNvSpPr/>
            <p:nvPr/>
          </p:nvSpPr>
          <p:spPr>
            <a:xfrm>
              <a:off x="1747512" y="3653584"/>
              <a:ext cx="282672" cy="59282"/>
            </a:xfrm>
            <a:custGeom>
              <a:avLst/>
              <a:gdLst>
                <a:gd name="connsiteX0" fmla="*/ 282673 w 282672"/>
                <a:gd name="connsiteY0" fmla="*/ 51950 h 59282"/>
                <a:gd name="connsiteX1" fmla="*/ 0 w 282672"/>
                <a:gd name="connsiteY1" fmla="*/ 59283 h 5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672" h="59282">
                  <a:moveTo>
                    <a:pt x="282673" y="51950"/>
                  </a:moveTo>
                  <a:cubicBezTo>
                    <a:pt x="201274" y="-20050"/>
                    <a:pt x="77498" y="-16839"/>
                    <a:pt x="0" y="59283"/>
                  </a:cubicBezTo>
                </a:path>
              </a:pathLst>
            </a:custGeom>
            <a:noFill/>
            <a:ln w="12700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6" name="Freeform 271">
              <a:extLst>
                <a:ext uri="{FF2B5EF4-FFF2-40B4-BE49-F238E27FC236}">
                  <a16:creationId xmlns:a16="http://schemas.microsoft.com/office/drawing/2014/main" id="{EA22193E-A831-488B-8FF5-B9099B326EA9}"/>
                </a:ext>
              </a:extLst>
            </p:cNvPr>
            <p:cNvSpPr/>
            <p:nvPr/>
          </p:nvSpPr>
          <p:spPr>
            <a:xfrm>
              <a:off x="2296564" y="3653584"/>
              <a:ext cx="282672" cy="59282"/>
            </a:xfrm>
            <a:custGeom>
              <a:avLst/>
              <a:gdLst>
                <a:gd name="connsiteX0" fmla="*/ 0 w 282672"/>
                <a:gd name="connsiteY0" fmla="*/ 51950 h 59282"/>
                <a:gd name="connsiteX1" fmla="*/ 282673 w 282672"/>
                <a:gd name="connsiteY1" fmla="*/ 59283 h 5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672" h="59282">
                  <a:moveTo>
                    <a:pt x="0" y="51950"/>
                  </a:moveTo>
                  <a:cubicBezTo>
                    <a:pt x="81399" y="-20050"/>
                    <a:pt x="205176" y="-16839"/>
                    <a:pt x="282673" y="59283"/>
                  </a:cubicBezTo>
                </a:path>
              </a:pathLst>
            </a:custGeom>
            <a:noFill/>
            <a:ln w="12700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7" name="Freeform 272">
              <a:extLst>
                <a:ext uri="{FF2B5EF4-FFF2-40B4-BE49-F238E27FC236}">
                  <a16:creationId xmlns:a16="http://schemas.microsoft.com/office/drawing/2014/main" id="{DC4F88D0-9033-43EF-8D96-30ACB8BAA950}"/>
                </a:ext>
              </a:extLst>
            </p:cNvPr>
            <p:cNvSpPr/>
            <p:nvPr/>
          </p:nvSpPr>
          <p:spPr>
            <a:xfrm>
              <a:off x="1907604" y="3864039"/>
              <a:ext cx="1231" cy="108114"/>
            </a:xfrm>
            <a:custGeom>
              <a:avLst/>
              <a:gdLst>
                <a:gd name="connsiteX0" fmla="*/ 1231 w 1231"/>
                <a:gd name="connsiteY0" fmla="*/ 0 h 108114"/>
                <a:gd name="connsiteX1" fmla="*/ 0 w 1231"/>
                <a:gd name="connsiteY1" fmla="*/ 108115 h 10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" h="108114">
                  <a:moveTo>
                    <a:pt x="1231" y="0"/>
                  </a:moveTo>
                  <a:lnTo>
                    <a:pt x="0" y="108115"/>
                  </a:lnTo>
                </a:path>
              </a:pathLst>
            </a:custGeom>
            <a:noFill/>
            <a:ln w="12700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8" name="Freeform 273">
              <a:extLst>
                <a:ext uri="{FF2B5EF4-FFF2-40B4-BE49-F238E27FC236}">
                  <a16:creationId xmlns:a16="http://schemas.microsoft.com/office/drawing/2014/main" id="{11292EC6-F9B2-4ECA-8831-53959D036C8C}"/>
                </a:ext>
              </a:extLst>
            </p:cNvPr>
            <p:cNvSpPr/>
            <p:nvPr/>
          </p:nvSpPr>
          <p:spPr>
            <a:xfrm>
              <a:off x="1848588" y="3914054"/>
              <a:ext cx="110833" cy="3196"/>
            </a:xfrm>
            <a:custGeom>
              <a:avLst/>
              <a:gdLst>
                <a:gd name="connsiteX0" fmla="*/ 0 w 110833"/>
                <a:gd name="connsiteY0" fmla="*/ 3196 h 3196"/>
                <a:gd name="connsiteX1" fmla="*/ 110834 w 110833"/>
                <a:gd name="connsiteY1" fmla="*/ 0 h 3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833" h="3196">
                  <a:moveTo>
                    <a:pt x="0" y="3196"/>
                  </a:moveTo>
                  <a:lnTo>
                    <a:pt x="110834" y="0"/>
                  </a:lnTo>
                </a:path>
              </a:pathLst>
            </a:custGeom>
            <a:noFill/>
            <a:ln w="12700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9" name="Freeform 274">
              <a:extLst>
                <a:ext uri="{FF2B5EF4-FFF2-40B4-BE49-F238E27FC236}">
                  <a16:creationId xmlns:a16="http://schemas.microsoft.com/office/drawing/2014/main" id="{D88BBE02-23BE-4227-A1C5-9ABB4E0F40F8}"/>
                </a:ext>
              </a:extLst>
            </p:cNvPr>
            <p:cNvSpPr/>
            <p:nvPr/>
          </p:nvSpPr>
          <p:spPr>
            <a:xfrm>
              <a:off x="2412379" y="3716288"/>
              <a:ext cx="72384" cy="71560"/>
            </a:xfrm>
            <a:custGeom>
              <a:avLst/>
              <a:gdLst>
                <a:gd name="connsiteX0" fmla="*/ 49962 w 72384"/>
                <a:gd name="connsiteY0" fmla="*/ 1561 h 71560"/>
                <a:gd name="connsiteX1" fmla="*/ 1563 w 72384"/>
                <a:gd name="connsiteY1" fmla="*/ 27893 h 71560"/>
                <a:gd name="connsiteX2" fmla="*/ 39 w 72384"/>
                <a:gd name="connsiteY2" fmla="*/ 40482 h 71560"/>
                <a:gd name="connsiteX3" fmla="*/ 45845 w 72384"/>
                <a:gd name="connsiteY3" fmla="*/ 70804 h 71560"/>
                <a:gd name="connsiteX4" fmla="*/ 57919 w 72384"/>
                <a:gd name="connsiteY4" fmla="*/ 66242 h 71560"/>
                <a:gd name="connsiteX5" fmla="*/ 49962 w 72384"/>
                <a:gd name="connsiteY5" fmla="*/ 1561 h 7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84" h="71560">
                  <a:moveTo>
                    <a:pt x="49962" y="1561"/>
                  </a:moveTo>
                  <a:cubicBezTo>
                    <a:pt x="29270" y="-4432"/>
                    <a:pt x="7601" y="7358"/>
                    <a:pt x="1563" y="27893"/>
                  </a:cubicBezTo>
                  <a:cubicBezTo>
                    <a:pt x="361" y="31978"/>
                    <a:pt x="-153" y="36231"/>
                    <a:pt x="39" y="40482"/>
                  </a:cubicBezTo>
                  <a:cubicBezTo>
                    <a:pt x="4251" y="61409"/>
                    <a:pt x="24759" y="74985"/>
                    <a:pt x="45845" y="70804"/>
                  </a:cubicBezTo>
                  <a:cubicBezTo>
                    <a:pt x="50098" y="69962"/>
                    <a:pt x="54178" y="68419"/>
                    <a:pt x="57919" y="66242"/>
                  </a:cubicBezTo>
                  <a:cubicBezTo>
                    <a:pt x="78760" y="51952"/>
                    <a:pt x="77907" y="12090"/>
                    <a:pt x="49962" y="1561"/>
                  </a:cubicBezTo>
                  <a:close/>
                </a:path>
              </a:pathLst>
            </a:custGeom>
            <a:noFill/>
            <a:ln w="12700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80" name="Freeform 275">
              <a:extLst>
                <a:ext uri="{FF2B5EF4-FFF2-40B4-BE49-F238E27FC236}">
                  <a16:creationId xmlns:a16="http://schemas.microsoft.com/office/drawing/2014/main" id="{DDAA2B4E-E308-415B-951A-24DBDD19E8C9}"/>
                </a:ext>
              </a:extLst>
            </p:cNvPr>
            <p:cNvSpPr/>
            <p:nvPr/>
          </p:nvSpPr>
          <p:spPr>
            <a:xfrm>
              <a:off x="2506496" y="3790836"/>
              <a:ext cx="104239" cy="103129"/>
            </a:xfrm>
            <a:custGeom>
              <a:avLst/>
              <a:gdLst>
                <a:gd name="connsiteX0" fmla="*/ 76435 w 104239"/>
                <a:gd name="connsiteY0" fmla="*/ 5325 h 103129"/>
                <a:gd name="connsiteX1" fmla="*/ 6430 w 104239"/>
                <a:gd name="connsiteY1" fmla="*/ 26196 h 103129"/>
                <a:gd name="connsiteX2" fmla="*/ 27270 w 104239"/>
                <a:gd name="connsiteY2" fmla="*/ 96752 h 103129"/>
                <a:gd name="connsiteX3" fmla="*/ 96233 w 104239"/>
                <a:gd name="connsiteY3" fmla="*/ 79596 h 103129"/>
                <a:gd name="connsiteX4" fmla="*/ 79068 w 104239"/>
                <a:gd name="connsiteY4" fmla="*/ 6844 h 103129"/>
                <a:gd name="connsiteX5" fmla="*/ 76435 w 104239"/>
                <a:gd name="connsiteY5" fmla="*/ 5325 h 103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239" h="103129">
                  <a:moveTo>
                    <a:pt x="76435" y="5325"/>
                  </a:moveTo>
                  <a:cubicBezTo>
                    <a:pt x="51171" y="-6737"/>
                    <a:pt x="20812" y="2314"/>
                    <a:pt x="6430" y="26196"/>
                  </a:cubicBezTo>
                  <a:cubicBezTo>
                    <a:pt x="-7448" y="51390"/>
                    <a:pt x="1881" y="82979"/>
                    <a:pt x="27270" y="96752"/>
                  </a:cubicBezTo>
                  <a:cubicBezTo>
                    <a:pt x="51246" y="109762"/>
                    <a:pt x="81276" y="102292"/>
                    <a:pt x="96233" y="79596"/>
                  </a:cubicBezTo>
                  <a:cubicBezTo>
                    <a:pt x="111731" y="54801"/>
                    <a:pt x="104049" y="22229"/>
                    <a:pt x="79068" y="6844"/>
                  </a:cubicBezTo>
                  <a:cubicBezTo>
                    <a:pt x="78206" y="6313"/>
                    <a:pt x="77325" y="5807"/>
                    <a:pt x="76435" y="5325"/>
                  </a:cubicBezTo>
                  <a:close/>
                </a:path>
              </a:pathLst>
            </a:custGeom>
            <a:noFill/>
            <a:ln w="12700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81" name="Freeform 276">
              <a:extLst>
                <a:ext uri="{FF2B5EF4-FFF2-40B4-BE49-F238E27FC236}">
                  <a16:creationId xmlns:a16="http://schemas.microsoft.com/office/drawing/2014/main" id="{86F10AAE-C1BE-40C7-B39C-FD1864F4C9CA}"/>
                </a:ext>
              </a:extLst>
            </p:cNvPr>
            <p:cNvSpPr/>
            <p:nvPr/>
          </p:nvSpPr>
          <p:spPr>
            <a:xfrm>
              <a:off x="2510670" y="3954934"/>
              <a:ext cx="86898" cy="86420"/>
            </a:xfrm>
            <a:custGeom>
              <a:avLst/>
              <a:gdLst>
                <a:gd name="connsiteX0" fmla="*/ 57578 w 86898"/>
                <a:gd name="connsiteY0" fmla="*/ 1708 h 86420"/>
                <a:gd name="connsiteX1" fmla="*/ 740 w 86898"/>
                <a:gd name="connsiteY1" fmla="*/ 53415 h 86420"/>
                <a:gd name="connsiteX2" fmla="*/ 73776 w 86898"/>
                <a:gd name="connsiteY2" fmla="*/ 76730 h 86420"/>
                <a:gd name="connsiteX3" fmla="*/ 57578 w 86898"/>
                <a:gd name="connsiteY3" fmla="*/ 1708 h 86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898" h="86420">
                  <a:moveTo>
                    <a:pt x="57578" y="1708"/>
                  </a:moveTo>
                  <a:cubicBezTo>
                    <a:pt x="28022" y="-7694"/>
                    <a:pt x="-5417" y="23425"/>
                    <a:pt x="740" y="53415"/>
                  </a:cubicBezTo>
                  <a:cubicBezTo>
                    <a:pt x="6897" y="83405"/>
                    <a:pt x="50757" y="97131"/>
                    <a:pt x="73776" y="76730"/>
                  </a:cubicBezTo>
                  <a:cubicBezTo>
                    <a:pt x="96796" y="56329"/>
                    <a:pt x="88365" y="11015"/>
                    <a:pt x="57578" y="1708"/>
                  </a:cubicBezTo>
                  <a:close/>
                </a:path>
              </a:pathLst>
            </a:custGeom>
            <a:noFill/>
            <a:ln w="12700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82" name="Freeform 277">
              <a:extLst>
                <a:ext uri="{FF2B5EF4-FFF2-40B4-BE49-F238E27FC236}">
                  <a16:creationId xmlns:a16="http://schemas.microsoft.com/office/drawing/2014/main" id="{3DFC72FD-893B-4E2D-8993-714176C2E52E}"/>
                </a:ext>
              </a:extLst>
            </p:cNvPr>
            <p:cNvSpPr/>
            <p:nvPr/>
          </p:nvSpPr>
          <p:spPr>
            <a:xfrm>
              <a:off x="2108147" y="3817033"/>
              <a:ext cx="107017" cy="54421"/>
            </a:xfrm>
            <a:custGeom>
              <a:avLst/>
              <a:gdLst>
                <a:gd name="connsiteX0" fmla="*/ 106665 w 107017"/>
                <a:gd name="connsiteY0" fmla="*/ 0 h 54421"/>
                <a:gd name="connsiteX1" fmla="*/ 0 w 107017"/>
                <a:gd name="connsiteY1" fmla="*/ 0 h 54421"/>
                <a:gd name="connsiteX2" fmla="*/ 55227 w 107017"/>
                <a:gd name="connsiteY2" fmla="*/ 54340 h 54421"/>
                <a:gd name="connsiteX3" fmla="*/ 106936 w 107017"/>
                <a:gd name="connsiteY3" fmla="*/ 8609 h 54421"/>
                <a:gd name="connsiteX4" fmla="*/ 106665 w 107017"/>
                <a:gd name="connsiteY4" fmla="*/ 0 h 5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017" h="54421">
                  <a:moveTo>
                    <a:pt x="106665" y="0"/>
                  </a:moveTo>
                  <a:cubicBezTo>
                    <a:pt x="73674" y="18948"/>
                    <a:pt x="32991" y="18948"/>
                    <a:pt x="0" y="0"/>
                  </a:cubicBezTo>
                  <a:cubicBezTo>
                    <a:pt x="2319" y="29183"/>
                    <a:pt x="25803" y="52289"/>
                    <a:pt x="55227" y="54340"/>
                  </a:cubicBezTo>
                  <a:cubicBezTo>
                    <a:pt x="82231" y="55882"/>
                    <a:pt x="105382" y="35408"/>
                    <a:pt x="106936" y="8609"/>
                  </a:cubicBezTo>
                  <a:cubicBezTo>
                    <a:pt x="107103" y="5737"/>
                    <a:pt x="107012" y="2856"/>
                    <a:pt x="106665" y="0"/>
                  </a:cubicBezTo>
                  <a:close/>
                </a:path>
              </a:pathLst>
            </a:custGeom>
            <a:noFill/>
            <a:ln w="12700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83" name="Freeform 278">
              <a:extLst>
                <a:ext uri="{FF2B5EF4-FFF2-40B4-BE49-F238E27FC236}">
                  <a16:creationId xmlns:a16="http://schemas.microsoft.com/office/drawing/2014/main" id="{D4BEBA38-C2A4-4AEC-8A05-7683E0F975C2}"/>
                </a:ext>
              </a:extLst>
            </p:cNvPr>
            <p:cNvSpPr/>
            <p:nvPr/>
          </p:nvSpPr>
          <p:spPr>
            <a:xfrm>
              <a:off x="1592913" y="4069834"/>
              <a:ext cx="337047" cy="142428"/>
            </a:xfrm>
            <a:custGeom>
              <a:avLst/>
              <a:gdLst>
                <a:gd name="connsiteX0" fmla="*/ 337048 w 337047"/>
                <a:gd name="connsiteY0" fmla="*/ 0 h 142428"/>
                <a:gd name="connsiteX1" fmla="*/ 189459 w 337047"/>
                <a:gd name="connsiteY1" fmla="*/ 138011 h 142428"/>
                <a:gd name="connsiteX2" fmla="*/ 0 w 337047"/>
                <a:gd name="connsiteY2" fmla="*/ 72202 h 14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7047" h="142428">
                  <a:moveTo>
                    <a:pt x="337048" y="0"/>
                  </a:moveTo>
                  <a:cubicBezTo>
                    <a:pt x="302282" y="63083"/>
                    <a:pt x="258327" y="122217"/>
                    <a:pt x="189459" y="138011"/>
                  </a:cubicBezTo>
                  <a:cubicBezTo>
                    <a:pt x="118848" y="153392"/>
                    <a:pt x="45535" y="127926"/>
                    <a:pt x="0" y="72202"/>
                  </a:cubicBezTo>
                </a:path>
              </a:pathLst>
            </a:custGeom>
            <a:noFill/>
            <a:ln w="12700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84" name="Freeform 279">
              <a:extLst>
                <a:ext uri="{FF2B5EF4-FFF2-40B4-BE49-F238E27FC236}">
                  <a16:creationId xmlns:a16="http://schemas.microsoft.com/office/drawing/2014/main" id="{029DBF5C-30B7-41ED-84EB-22D4A2D89487}"/>
                </a:ext>
              </a:extLst>
            </p:cNvPr>
            <p:cNvSpPr/>
            <p:nvPr/>
          </p:nvSpPr>
          <p:spPr>
            <a:xfrm>
              <a:off x="2385799" y="4067483"/>
              <a:ext cx="343394" cy="142540"/>
            </a:xfrm>
            <a:custGeom>
              <a:avLst/>
              <a:gdLst>
                <a:gd name="connsiteX0" fmla="*/ 0 w 343394"/>
                <a:gd name="connsiteY0" fmla="*/ 0 h 142540"/>
                <a:gd name="connsiteX1" fmla="*/ 150241 w 343394"/>
                <a:gd name="connsiteY1" fmla="*/ 138011 h 142540"/>
                <a:gd name="connsiteX2" fmla="*/ 343394 w 343394"/>
                <a:gd name="connsiteY2" fmla="*/ 72202 h 14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3394" h="142540">
                  <a:moveTo>
                    <a:pt x="0" y="0"/>
                  </a:moveTo>
                  <a:cubicBezTo>
                    <a:pt x="35334" y="63083"/>
                    <a:pt x="80141" y="122217"/>
                    <a:pt x="150241" y="138011"/>
                  </a:cubicBezTo>
                  <a:cubicBezTo>
                    <a:pt x="221961" y="153615"/>
                    <a:pt x="296456" y="128233"/>
                    <a:pt x="343394" y="72202"/>
                  </a:cubicBezTo>
                </a:path>
              </a:pathLst>
            </a:custGeom>
            <a:noFill/>
            <a:ln w="12700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85" name="Freeform 280">
              <a:extLst>
                <a:ext uri="{FF2B5EF4-FFF2-40B4-BE49-F238E27FC236}">
                  <a16:creationId xmlns:a16="http://schemas.microsoft.com/office/drawing/2014/main" id="{D8601BDC-5313-48F9-88C2-2DE1A86AC66A}"/>
                </a:ext>
              </a:extLst>
            </p:cNvPr>
            <p:cNvSpPr/>
            <p:nvPr/>
          </p:nvSpPr>
          <p:spPr>
            <a:xfrm>
              <a:off x="2365622" y="3856048"/>
              <a:ext cx="81372" cy="92776"/>
            </a:xfrm>
            <a:custGeom>
              <a:avLst/>
              <a:gdLst>
                <a:gd name="connsiteX0" fmla="*/ 0 w 81372"/>
                <a:gd name="connsiteY0" fmla="*/ 91663 h 92776"/>
                <a:gd name="connsiteX1" fmla="*/ 29366 w 81372"/>
                <a:gd name="connsiteY1" fmla="*/ 0 h 92776"/>
                <a:gd name="connsiteX2" fmla="*/ 81373 w 81372"/>
                <a:gd name="connsiteY2" fmla="*/ 88466 h 92776"/>
                <a:gd name="connsiteX3" fmla="*/ 0 w 81372"/>
                <a:gd name="connsiteY3" fmla="*/ 91663 h 9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72" h="92776">
                  <a:moveTo>
                    <a:pt x="0" y="91663"/>
                  </a:moveTo>
                  <a:lnTo>
                    <a:pt x="29366" y="0"/>
                  </a:lnTo>
                  <a:lnTo>
                    <a:pt x="81373" y="88466"/>
                  </a:lnTo>
                  <a:cubicBezTo>
                    <a:pt x="54479" y="92795"/>
                    <a:pt x="27154" y="93868"/>
                    <a:pt x="0" y="91663"/>
                  </a:cubicBezTo>
                  <a:close/>
                </a:path>
              </a:pathLst>
            </a:custGeom>
            <a:noFill/>
            <a:ln w="12700" cap="rnd">
              <a:solidFill>
                <a:srgbClr val="FA945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322216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slide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6521" y="1524000"/>
            <a:ext cx="11091672" cy="1518364"/>
          </a:xfrm>
        </p:spPr>
        <p:txBody>
          <a:bodyPr/>
          <a:lstStyle/>
          <a:p>
            <a:r>
              <a:rPr lang="en-US" dirty="0"/>
              <a:t>Content text Century Gothic size 20pt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r>
              <a:rPr lang="en-US" dirty="0"/>
              <a:t>Nam in </a:t>
            </a:r>
            <a:r>
              <a:rPr lang="en-US" dirty="0" err="1"/>
              <a:t>est</a:t>
            </a:r>
            <a:r>
              <a:rPr lang="en-US" dirty="0"/>
              <a:t> in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ligula</a:t>
            </a:r>
          </a:p>
          <a:p>
            <a:r>
              <a:rPr lang="en-US" dirty="0"/>
              <a:t>Maecenas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et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faucibus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18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Amdocs 2020 Light PPT Template">
  <a:themeElements>
    <a:clrScheme name="Custom 1">
      <a:dk1>
        <a:srgbClr val="000000"/>
      </a:dk1>
      <a:lt1>
        <a:sysClr val="window" lastClr="FFFFFF"/>
      </a:lt1>
      <a:dk2>
        <a:srgbClr val="131318"/>
      </a:dk2>
      <a:lt2>
        <a:srgbClr val="DFE1DF"/>
      </a:lt2>
      <a:accent1>
        <a:srgbClr val="DFE1DF"/>
      </a:accent1>
      <a:accent2>
        <a:srgbClr val="FDB515"/>
      </a:accent2>
      <a:accent3>
        <a:srgbClr val="F2665F"/>
      </a:accent3>
      <a:accent4>
        <a:srgbClr val="EC008C"/>
      </a:accent4>
      <a:accent5>
        <a:srgbClr val="654EA3"/>
      </a:accent5>
      <a:accent6>
        <a:srgbClr val="838DC8"/>
      </a:accent6>
      <a:hlink>
        <a:srgbClr val="041E42"/>
      </a:hlink>
      <a:folHlink>
        <a:srgbClr val="EC008C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mdocs_PPT_Animated_Template2021" id="{DFDB3311-3D03-9949-9B7F-6C7110F89E74}" vid="{B829EA9A-6BDD-9D40-8A0C-59BDD91295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1_Amdocs 2020 Light PPT Template</Template>
  <TotalTime>5</TotalTime>
  <Words>560</Words>
  <Application>Microsoft Macintosh PowerPoint</Application>
  <PresentationFormat>Widescreen</PresentationFormat>
  <Paragraphs>146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Century Gothic</vt:lpstr>
      <vt:lpstr>Wingdings</vt:lpstr>
      <vt:lpstr>1_Amdocs 2020 Light PPT Template</vt:lpstr>
      <vt:lpstr>CENTURY GOTHIC  BOLD SIZE 40PT</vt:lpstr>
      <vt:lpstr>CENTURY GOTHIC  BOLD SIZE 40PT</vt:lpstr>
      <vt:lpstr>CENTURY GOTHIC  BOLD SIZE 40PT</vt:lpstr>
      <vt:lpstr>Agenda</vt:lpstr>
      <vt:lpstr>PowerPoint Presentation</vt:lpstr>
      <vt:lpstr>Content slide title Century Gothic Bold size 36pt</vt:lpstr>
      <vt:lpstr>Content slide title</vt:lpstr>
      <vt:lpstr>Content slide title</vt:lpstr>
      <vt:lpstr>Content slide title</vt:lpstr>
      <vt:lpstr>Content slide title</vt:lpstr>
      <vt:lpstr>THIS IS THE CONTENT  OR DIVIDER SLIDE</vt:lpstr>
      <vt:lpstr>Content slide title Century Gothic Bold size 36pt</vt:lpstr>
      <vt:lpstr>Click to edit Master title style</vt:lpstr>
      <vt:lpstr>THIS IS THE CONTENT  OR DIVIDER SLIDE</vt:lpstr>
      <vt:lpstr>THIS IS THE CONTENT  OR DIVIDER SLIDE</vt:lpstr>
      <vt:lpstr>Content slide title Century Gothic Bold size 36pt</vt:lpstr>
      <vt:lpstr>Title slide only layout</vt:lpstr>
      <vt:lpstr>Standard bar chart</vt:lpstr>
      <vt:lpstr>Standard pie chart</vt:lpstr>
      <vt:lpstr>Standard table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CENTURY GOTHIC  BOLD SIZE 40PT</dc:title>
  <dc:subject>&lt;Speech title here&gt;</dc:subject>
  <dc:creator>Mirit Cohen</dc:creator>
  <cp:keywords>Amdocs</cp:keywords>
  <dc:description/>
  <cp:lastModifiedBy>Barbara Maghidman</cp:lastModifiedBy>
  <cp:revision>2</cp:revision>
  <dcterms:created xsi:type="dcterms:W3CDTF">2021-12-01T14:18:42Z</dcterms:created>
  <dcterms:modified xsi:type="dcterms:W3CDTF">2022-01-20T08:31:59Z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ecurityLevel">
    <vt:lpwstr>Level 2 – Sensitive</vt:lpwstr>
  </property>
  <property fmtid="{D5CDD505-2E9C-101B-9397-08002B2CF9AE}" pid="3" name="Updated">
    <vt:bool>true</vt:bool>
  </property>
</Properties>
</file>